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339" r:id="rId5"/>
    <p:sldId id="338" r:id="rId6"/>
    <p:sldId id="312" r:id="rId7"/>
    <p:sldId id="314" r:id="rId8"/>
    <p:sldId id="315" r:id="rId9"/>
    <p:sldId id="316" r:id="rId10"/>
    <p:sldId id="318" r:id="rId11"/>
    <p:sldId id="319" r:id="rId12"/>
    <p:sldId id="317" r:id="rId13"/>
    <p:sldId id="321" r:id="rId14"/>
    <p:sldId id="320" r:id="rId15"/>
    <p:sldId id="322" r:id="rId16"/>
    <p:sldId id="324" r:id="rId17"/>
    <p:sldId id="325" r:id="rId18"/>
    <p:sldId id="326" r:id="rId19"/>
    <p:sldId id="327" r:id="rId20"/>
    <p:sldId id="328" r:id="rId21"/>
    <p:sldId id="329" r:id="rId22"/>
    <p:sldId id="334" r:id="rId23"/>
    <p:sldId id="335" r:id="rId24"/>
    <p:sldId id="33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B4E6A2"/>
    <a:srgbClr val="CFEFC3"/>
    <a:srgbClr val="181818"/>
    <a:srgbClr val="F9F9F9"/>
    <a:srgbClr val="5E864C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638" autoAdjust="0"/>
  </p:normalViewPr>
  <p:slideViewPr>
    <p:cSldViewPr snapToGrid="0">
      <p:cViewPr>
        <p:scale>
          <a:sx n="75" d="100"/>
          <a:sy n="75" d="100"/>
        </p:scale>
        <p:origin x="-902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FE624-F982-4695-8FB3-2ACE73D3B8EA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67EA4-EA17-44C0-BD64-CDB2F7210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72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vml.tistory.com/16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velog.io/@xpelqpdj0422/11.-OCR-%EA%B8%B0%EC%88%A0%EC%9D%98-%EA%B0%9C%EC%9A%94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Ctrl+shift+c</a:t>
            </a:r>
            <a:r>
              <a:rPr lang="en-US" altLang="ko-KR" dirty="0"/>
              <a:t> </a:t>
            </a:r>
            <a:r>
              <a:rPr lang="ko-KR" altLang="en-US" dirty="0" err="1"/>
              <a:t>알캡쳐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[#00] OCR? </a:t>
            </a:r>
            <a:r>
              <a:rPr lang="ko-KR" altLang="en-US" dirty="0" err="1">
                <a:hlinkClick r:id="rId3"/>
              </a:rPr>
              <a:t>딥러닝을</a:t>
            </a:r>
            <a:r>
              <a:rPr lang="ko-KR" altLang="en-US" dirty="0">
                <a:hlinkClick r:id="rId3"/>
              </a:rPr>
              <a:t> 이용해 문자 인식하기 </a:t>
            </a:r>
            <a:r>
              <a:rPr lang="en-US" altLang="ko-KR" dirty="0">
                <a:hlinkClick r:id="rId3"/>
              </a:rPr>
              <a:t>- </a:t>
            </a:r>
            <a:r>
              <a:rPr lang="ko-KR" altLang="en-US" dirty="0">
                <a:hlinkClick r:id="rId3"/>
              </a:rPr>
              <a:t>개념 정리 </a:t>
            </a:r>
            <a:r>
              <a:rPr lang="en-US" altLang="ko-KR" dirty="0">
                <a:hlinkClick r:id="rId3"/>
              </a:rPr>
              <a:t>(tistory.com)</a:t>
            </a:r>
            <a:endParaRPr lang="en-US" altLang="ko-KR" dirty="0"/>
          </a:p>
          <a:p>
            <a:pPr algn="l"/>
            <a:r>
              <a:rPr lang="ko-KR" altLang="en-US" b="1" i="0" dirty="0" err="1">
                <a:solidFill>
                  <a:srgbClr val="555555"/>
                </a:solidFill>
                <a:effectLst/>
                <a:latin typeface="AppleSDGothicNeo-Regular"/>
              </a:rPr>
              <a:t>전처리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AppleSDGothicNeo-Regular"/>
              </a:rPr>
              <a:t>(pre-processing)</a:t>
            </a:r>
            <a:endParaRPr lang="ko-KR" altLang="en-US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-Regular"/>
              </a:rPr>
              <a:t>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-Regular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-Regular"/>
              </a:rPr>
              <a:t>글자들이 잘 보여질 수 있게 밝기나 색과 같은 영상의 메타데이터를 변화시킨다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-Regular"/>
              </a:rPr>
              <a:t>.</a:t>
            </a:r>
            <a:endParaRPr lang="en-US" altLang="ko-KR" dirty="0"/>
          </a:p>
          <a:p>
            <a:pPr algn="l"/>
            <a:r>
              <a:rPr lang="ko-KR" altLang="en-US" b="1" i="0" dirty="0">
                <a:solidFill>
                  <a:srgbClr val="555555"/>
                </a:solidFill>
                <a:effectLst/>
                <a:latin typeface="AppleSDGothicNeo-Regular"/>
              </a:rPr>
              <a:t>문자 검출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AppleSDGothicNeo-Regular"/>
              </a:rPr>
              <a:t>(Text Detection)</a:t>
            </a:r>
            <a:endParaRPr lang="ko-KR" altLang="en-US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-Regular"/>
              </a:rPr>
              <a:t>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-Regular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-Regular"/>
              </a:rPr>
              <a:t>글자들이 존재하는 위치를 찾아내고 이들을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-Regular"/>
              </a:rPr>
              <a:t>bounding 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-Regular"/>
              </a:rPr>
              <a:t>로 묶는다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-Regular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-Regular"/>
              </a:rPr>
              <a:t>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-Regular"/>
              </a:rPr>
              <a:t>- bounding 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-Regular"/>
              </a:rPr>
              <a:t>로 묶인 글자들은 인식 모델의 입력으로 들어간다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-Regular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-Regular"/>
              </a:rPr>
              <a:t>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-Regular"/>
              </a:rPr>
              <a:t>- Text Detection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-Regular"/>
              </a:rPr>
              <a:t>에서는 보통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-Regular"/>
              </a:rPr>
              <a:t>CNN(Convolutional Neural Network)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-Regular"/>
              </a:rPr>
              <a:t>계열의 모델을 주로 쓰는 것 같다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-Regular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1" i="0" dirty="0">
                <a:solidFill>
                  <a:srgbClr val="555555"/>
                </a:solidFill>
                <a:effectLst/>
                <a:latin typeface="AppleSDGothicNeo-Regular"/>
              </a:rPr>
              <a:t>문자 인식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AppleSDGothicNeo-Regular"/>
              </a:rPr>
              <a:t>(Text Recognition)</a:t>
            </a:r>
            <a:endParaRPr lang="ko-KR" altLang="en-US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-Regular"/>
              </a:rPr>
              <a:t>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-Regular"/>
              </a:rPr>
              <a:t>- bounding box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-Regular"/>
              </a:rPr>
              <a:t>안에 글자가 어떤 내용인지 알아낸다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-Regular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-Regular"/>
              </a:rPr>
              <a:t>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-Regular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-Regular"/>
              </a:rPr>
              <a:t>보통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-Regular"/>
              </a:rPr>
              <a:t>RNN(Recurrent Neural Network)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-Regular"/>
              </a:rPr>
              <a:t>계열의 모델을 주로 쓰는 것 같다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-Regular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-Regular"/>
              </a:rPr>
              <a:t>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-Regular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-Regular"/>
              </a:rPr>
              <a:t>최근 들어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-Regular"/>
              </a:rPr>
              <a:t>Attention Network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-Regular"/>
              </a:rPr>
              <a:t>도 사용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-Regular"/>
            </a:endParaRP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AppleSDGothicNeo-Regular"/>
            </a:endParaRPr>
          </a:p>
          <a:p>
            <a:pPr algn="l"/>
            <a:r>
              <a:rPr lang="en-US" altLang="ko-KR" dirty="0">
                <a:hlinkClick r:id="rId4"/>
              </a:rPr>
              <a:t>11. OCR </a:t>
            </a:r>
            <a:r>
              <a:rPr lang="ko-KR" altLang="en-US" dirty="0">
                <a:hlinkClick r:id="rId4"/>
              </a:rPr>
              <a:t>기술의 개요 </a:t>
            </a:r>
            <a:r>
              <a:rPr lang="en-US" altLang="ko-KR" dirty="0">
                <a:hlinkClick r:id="rId4"/>
              </a:rPr>
              <a:t>(velog.io)</a:t>
            </a:r>
            <a:endParaRPr lang="ko-KR" altLang="en-US" b="0" i="0" dirty="0">
              <a:solidFill>
                <a:srgbClr val="555555"/>
              </a:solidFill>
              <a:effectLst/>
              <a:latin typeface="Noto Sans K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7EA4-EA17-44C0-BD64-CDB2F721069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95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PyTorch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Lightning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라이브러리를 사용하여 모델 학습을 위한 설정을 준비합니다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 설정에서는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사용하여 모델을 학습하고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 로그와 체크포인트를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'logs/'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디렉토리에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저장하며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에포크에서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최대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에포크까지의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학습을 설정하고 있습니다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7EA4-EA17-44C0-BD64-CDB2F721069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95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7EA4-EA17-44C0-BD64-CDB2F721069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95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7EA4-EA17-44C0-BD64-CDB2F721069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95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7EA4-EA17-44C0-BD64-CDB2F721069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95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object_counter.ObjectCounter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카운팅을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위한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ObjectCounter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클래스의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인스턴스를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생성합니다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set_args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():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ObjectCounter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클래스의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메서드로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카운팅에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필요한 매개변수를 설정합니다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view_img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=True: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추적된 객체를 이미지에 표시할지 여부를 결정합니다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True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설정하면 추적된 객체가 이미지에 시각적으로 표시됩니다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reg_pts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line_points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관심 영역을 지정하는 매개변수입니다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객체를 추적하고 카운트할 영역을 나타냅니다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위에서 정의한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line_points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변수가 사용됩니다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classes_names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model.names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모델에서 감지된 클래스의 이름을 나타내는 매개변수입니다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각 객체의 클래스를 인식하고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카운팅할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draw_tracks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=True: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추적된 객체의 경로를 이미지에 그릴지 여부를 결정하는 매개변수입니다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True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설정하면 추적 경로가 이미지에 그려집니다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line_thickness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추적된 객체의 경로의 두께를 설정하는 매개변수입니다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값은 추적 경로의 두께를 나타냅니다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7EA4-EA17-44C0-BD64-CDB2F721069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95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7EA4-EA17-44C0-BD64-CDB2F721069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95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7EA4-EA17-44C0-BD64-CDB2F721069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95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7EA4-EA17-44C0-BD64-CDB2F721069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95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7EA4-EA17-44C0-BD64-CDB2F721069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95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7EA4-EA17-44C0-BD64-CDB2F721069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95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공간정보의 개념과 매우 유사하게 지리정보라는 용어도 많이 사용합니다</a:t>
            </a:r>
            <a:endParaRPr lang="en-US" altLang="ko-KR" dirty="0" smtClean="0"/>
          </a:p>
          <a:p>
            <a:r>
              <a:rPr lang="ko-KR" altLang="en-US" dirty="0" smtClean="0"/>
              <a:t>공간정보가 일반적인 개념을 강조하고 조금 더 포괄적인 범위를 의미한다면</a:t>
            </a:r>
            <a:endParaRPr lang="en-US" altLang="ko-KR" dirty="0" smtClean="0"/>
          </a:p>
          <a:p>
            <a:r>
              <a:rPr lang="ko-KR" altLang="en-US" dirty="0" smtClean="0"/>
              <a:t>지리정보는 지구 특히 지구의 표면이나 주변 공간에 좀 더 초점을 맞추고 있습니다</a:t>
            </a:r>
            <a:endParaRPr lang="en-US" altLang="ko-KR" dirty="0" smtClean="0"/>
          </a:p>
          <a:p>
            <a:r>
              <a:rPr lang="ko-KR" altLang="en-US" dirty="0" smtClean="0"/>
              <a:t>최근에는 공간정보와 지리정보를 결합해서 </a:t>
            </a:r>
            <a:r>
              <a:rPr lang="ko-KR" altLang="en-US" b="1" dirty="0" smtClean="0"/>
              <a:t>지리공간정보</a:t>
            </a:r>
            <a:r>
              <a:rPr lang="en-US" altLang="ko-KR" b="1" dirty="0" smtClean="0"/>
              <a:t>(Geospatial information)</a:t>
            </a:r>
            <a:r>
              <a:rPr lang="ko-KR" altLang="en-US" dirty="0" smtClean="0"/>
              <a:t>이라는 용어를 많이 사용하고 있음 </a:t>
            </a:r>
            <a:endParaRPr lang="en-US" altLang="ko-KR" dirty="0" smtClean="0"/>
          </a:p>
          <a:p>
            <a:r>
              <a:rPr lang="ko-KR" altLang="en-US" dirty="0" smtClean="0"/>
              <a:t>이 용어는 우리가 살아가는 대부분의 공간이 지구 공간이라는 것을 고려해서 공간 중에서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특별히 지구에 적용한 개념이라고 할 수 있음</a:t>
            </a:r>
            <a:endParaRPr lang="en-US" altLang="ko-KR" dirty="0" smtClean="0"/>
          </a:p>
          <a:p>
            <a:r>
              <a:rPr lang="ko-KR" altLang="en-US" dirty="0" smtClean="0"/>
              <a:t>대표적인 공간정보 기술은 지리정보시스템이라 부르는 </a:t>
            </a:r>
            <a:r>
              <a:rPr lang="en-US" altLang="ko-KR" dirty="0" smtClean="0"/>
              <a:t>GIS(Geographic Information System),</a:t>
            </a:r>
          </a:p>
          <a:p>
            <a:r>
              <a:rPr lang="ko-KR" altLang="en-US" dirty="0" smtClean="0"/>
              <a:t>원격탐사라고 하는 </a:t>
            </a:r>
            <a:r>
              <a:rPr lang="en-US" altLang="ko-KR" dirty="0" smtClean="0"/>
              <a:t>RS(Remote Sensing), </a:t>
            </a:r>
            <a:r>
              <a:rPr lang="ko-KR" altLang="en-US" dirty="0" smtClean="0"/>
              <a:t>위치기반서비스라고 불리는 </a:t>
            </a:r>
            <a:r>
              <a:rPr lang="en-US" altLang="ko-KR" dirty="0" smtClean="0"/>
              <a:t>LBS(Location Based Service),</a:t>
            </a:r>
          </a:p>
          <a:p>
            <a:r>
              <a:rPr lang="ko-KR" altLang="en-US" dirty="0" err="1" smtClean="0"/>
              <a:t>범지구측위시스템이라고</a:t>
            </a:r>
            <a:r>
              <a:rPr lang="ko-KR" altLang="en-US" dirty="0" smtClean="0"/>
              <a:t> 하는 </a:t>
            </a:r>
            <a:r>
              <a:rPr lang="en-US" altLang="ko-KR" dirty="0" smtClean="0"/>
              <a:t>GPS(Global Positioning System) </a:t>
            </a:r>
            <a:r>
              <a:rPr lang="ko-KR" altLang="en-US" dirty="0" smtClean="0"/>
              <a:t>등이 있음 </a:t>
            </a:r>
            <a:endParaRPr lang="en-US" altLang="ko-KR" dirty="0" smtClean="0"/>
          </a:p>
          <a:p>
            <a:r>
              <a:rPr lang="ko-KR" altLang="en-US" dirty="0" smtClean="0"/>
              <a:t>이러한 공간정보 기술들은 공간정보가 일반적인 정보와는 다른 </a:t>
            </a:r>
            <a:r>
              <a:rPr lang="ko-KR" altLang="en-US" dirty="0" err="1" smtClean="0"/>
              <a:t>여러가지</a:t>
            </a:r>
            <a:r>
              <a:rPr lang="ko-KR" altLang="en-US" dirty="0" smtClean="0"/>
              <a:t> 독특한 특성이 있어서 꼭 필요한 특별한 기술들임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7EA4-EA17-44C0-BD64-CDB2F721069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95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7EA4-EA17-44C0-BD64-CDB2F721069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95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-q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설치 과정 중에 출력되는 메시지를 최소화합니다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조용한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(quiet)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모드로 설치를 진행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 smtClean="0"/>
              <a:t>-U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 설치된 패키지가 있다면 해당 패키지를 최신 버전으로 업그레이드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 err="1" smtClean="0"/>
              <a:t>torchgeo</a:t>
            </a:r>
            <a:r>
              <a:rPr lang="en-US" altLang="ko-KR" dirty="0" smtClean="0"/>
              <a:t>[datasets]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torchgeo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패키지와 함께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torchgeo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종속하는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패키지를 설치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 err="1" smtClean="0"/>
              <a:t>torchgeo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기본적인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TorchGeo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라이브러리만을 설치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PyTorch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신경망을 구축하기 위한 소프트웨어 기반 오픈 소스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러닝 프레임워크로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Torch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 러닝 라이브러리와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결합한 것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torchgeo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지리적 데이터 처리 및 지리 관련 작업을 수행하기 위한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PyTorch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기반의 라이브러리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원격 감지된 지리 공간 데이터는 정밀 농업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도시 계획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재난 모니터링 및 대응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기후 변화 연구 등 다양한 응용 분야에 필수적입니다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러닝 방법은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네트워크의 성공과 원격 감지 이미지의 거대한 양 때문에 비슷한 컴퓨터 비전 작업 모델링에 특히 유망합니다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데이터 수집 방법의 변동성 및 지리 공간 메타데이터 처리의 어려움으로 인해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러닝 방법론을 원격 감지 데이터에 적용하는 것은 쉽지 않습니다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위성 이미지는 종종 빨강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녹색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파랑을 넘어선 추가적인 스펙트럼 밴드를 포함하고 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지리 공간 데이터 소스와 결합되어야 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서로 다른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좌표계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및 해상도를 가질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원격 감지 응용 분야에서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러닝의 잠재력을 실현하기 위해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TorchGeo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라이브러리를 소개합니다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TorchGeo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지리 공간 데이터를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PyTorch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러닝 생태계에 통합하기 위한 데이터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벤치마크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조합 가능한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지리 공간 데이터용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샘플러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멀티스펙트럴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이미지와 함께 작동하는 변환을 제공합니다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TorchGeo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다음과 같은 성과에 대한 사전 훈련된 모델을 제공하는 최초의 라이브러리입니다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Sentinel 2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위성의 모든 밴드를 사용하는 모델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라벨이 지정된 데이터가 제한적인 경우 하류 원격 감지 작업에서 전이 학습의 발전을 가능하게 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TorchGeo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사용하여 기존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데이터셋에서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재현 가능한 벤치마크 결과를 생성하고 지리 공간 이미지의 전처리 방법을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벤치마크하였습니다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Northwestern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Polytechnical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University (NWPU)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제공하는 고해상도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클래스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(VHR-10)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지리 공간 객체 감지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전통적인 컴퓨터 비전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데이터셋인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ImageNet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같이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 파일 자체는 비교적 간단하고 다루기 쉬운 경우가 많습니다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대부분의 이미지는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스펙트럼 밴드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(RGB)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갖고 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PNG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JPEG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일반적인 파일 형식으로 저장되어 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PIL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OpenCV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인기있는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 라이브러리를 사용하여 쉽게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 이미지는 일반적으로 신경망에 직접 전달할 수 있는 크기입니다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대부분의 이러한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유한한 수의 잘 정리된 이미지를 포함하고 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이미지는 서로 독립적이고 동일하게 분포되었다고 가정되어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train-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-test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분할이 간단합니다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상대적인 균일성의 결과로서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동일한 사전 훈련된 모델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(ImageNet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사전 훈련된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전이 학습 방법을 사용하여 시야 작업의 다양한 범위에서 효과적임이 입증되었습니다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torchvision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같은 기존 라이브러리는 이러한 간단한 경우를 잘 다루며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년간 시야 작업에서 큰 발전을 이루는 데 사용되었습니다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반면에 원격 감지 이미지는 그렇게 균일하지 않습니다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단순한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 대신 위성은 다중 스펙트럼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(Landsat 8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스펙트럼 밴드를 갖고 있음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초스펙트럼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(Hyperion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스펙트럼 밴드를 갖고 있음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캡처하는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경향이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이미지는 보이는 스펙트럼을 훨씬 벗어나는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400nm~15µm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더 넓은 파장에서 정보를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캡처합니다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위성들은 매우 다른 공간 해상도를 가지고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GOES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4km/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해상도를 가지고 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Maxar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30cm/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해상도를 가지고 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이미지 해상도는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7mm/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 높을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거의 항상 시간적 구성 요소를 가지고 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위성 재방문이 일일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주간 또는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 주기일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이미지와 겹칠 수 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지리 메타데이터를 기반으로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스티칭되어야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이미지는 매우 크기 때문에 전체 이미지를 신경망을 통해 전달하는 것은 불가능합니다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데이터는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GeoTIFF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ESRI Shapefile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같은 수백 가지 다른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래스터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벡터 파일 형식으로 분산되어 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GDAL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같은 전문 라이브러리를 사용하여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로드해야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지리 공간 데이터는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지구를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2D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표현으로 투영하는 많은 다른 유형의 참조 시스템 중 하나와 관련됩니다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소스에서 데이터를 결합하는 것은 종종 모든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정렬되도록 공통의 참조 시스템으로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재투영해야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이미지는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2D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지만 지구 자체는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이어 붙이려면 먼저 지구의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2D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표현인 좌표 참조 시스템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(CRS)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투영되어야 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대부분의 사람들은 그린란드가 아프리카보다 크게 보이는 등 지역의 크기를 왜곡하는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Mercator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등각 표현을 잘 알고 있지만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사용되는 많은 다른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사용할 수 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내의 각 이미지도 고유한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있을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데이터를 사용하려면 모두 공통의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공유해야 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그렇지 않으면 데이터가 올바르게 정렬되지 않습니다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원격 감지 데이터에 익숙하지 않은 사람들에게는 이 작업이 어려운 일일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현재까지는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모델과 지리 데이터를 모두 다루는 것이 두 가지 매우 다른 분야에 대한 전문 지식이 없으면 꽤 어려울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도전에 대처하기 위해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TorchGeo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PyTorch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도메인 라이브러리를 구축했습니다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TorchGeo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지리 정보 데이터를 처리하고 지리 공간 데이터를 기반으로 하는 머신 러닝 및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러닝 작업을 수행하기 위해 만들어졌습니다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라이브러리는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PyTorch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기반으로 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형식의 지리 데이터를 로드하고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전처리하며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 학습에 활용할 수 있는 다양한 도구와 기능을 제공합니다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주요 목적 중 하나는 기존의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러닝 모델과 지리 정보 데이터를 통합하여 지리 공간 데이터를 처리하는 데 필요한 도구와 기능을 제공하는 것입니다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지리 데이터 전처리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구축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지리 정보 기반 모델 학습 등을 보다 쉽게 수행할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TorchGeo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다양한 벤치마크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포함하고 있어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지리 정보에 관련된 다양한 머신 러닝 및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러닝 작업을 수행하는 데 사용할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지리 정보 데이터와 관련된 작업에 대한 모델을 테스트하고 평가하는 데 유용합니다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총체적으로 말하면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TorchGeo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지리 정보 데이터와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러닝을 연계하여 지리 공간 데이터를 처리하고 지리 정보 기반의 머신 러닝 및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러닝 작업을 수행하기 위해 만들어진 라이브러리입니다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7EA4-EA17-44C0-BD64-CDB2F721069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95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7EA4-EA17-44C0-BD64-CDB2F721069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95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7EA4-EA17-44C0-BD64-CDB2F721069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95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7EA4-EA17-44C0-BD64-CDB2F721069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95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7EA4-EA17-44C0-BD64-CDB2F721069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95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collate_fn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데이터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로더가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배치를 만들 때 사용하는 함수입니다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함수는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데이터셋에서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반환된 개별 샘플들의 리스트인 </a:t>
            </a:r>
            <a:r>
              <a:rPr lang="en-US" altLang="ko-KR" dirty="0" smtClean="0"/>
              <a:t>batch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입력으로 받아들여 배치로 묶어주는 역할을 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dirty="0" err="1" smtClean="0"/>
              <a:t>collate_fn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데이터셋에서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가져온 샘플들의 리스트인 </a:t>
            </a:r>
            <a:r>
              <a:rPr lang="en-US" altLang="ko-KR" dirty="0" smtClean="0"/>
              <a:t>batch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인수로 받아들이므로 </a:t>
            </a:r>
            <a:r>
              <a:rPr lang="en-US" altLang="ko-KR" dirty="0" smtClean="0"/>
              <a:t>batch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변수는 </a:t>
            </a:r>
            <a:r>
              <a:rPr lang="en-US" altLang="ko-KR" dirty="0" err="1" smtClean="0"/>
              <a:t>DataLoader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데이터셋으로부터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가져온 배치를 나타냅니다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배치를 만든다는 것은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데이터셋에서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가져온 일련의 개별 샘플들을 지정된 배치 크기에 맞게 묶는 것을 의미합니다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dirty="0" err="1" smtClean="0"/>
              <a:t>batch_size</a:t>
            </a:r>
            <a:r>
              <a:rPr lang="en-US" altLang="ko-KR" dirty="0" smtClean="0"/>
              <a:t>=32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설정한 경우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로더는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데이터셋에서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샘플을 가져와 하나의 배치로 묶습니다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함으로써 모델이 한 번에 여러 샘플을 처리할 수 있게 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크기가 배치 크기의 배수가 아니라면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 배치는 남은 샘플 수에 따라 조정됩니다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7EA4-EA17-44C0-BD64-CDB2F721069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95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TorchGeo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라이브러리의 현재 버전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(0.5.0)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가변 크기의 입력을 지원하지 않는다는 것을 나타냅니다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이를 간단히 해결하기 위해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ObjectDetectionTask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서브클래싱하고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training_step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메서드를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오버라이딩하여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수정할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VariableSizeInputObjectDetectionTask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클래스는 표준 객체 탐지 작업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ObjectDetectionTask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상속받아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배치 내에서 가변 크기의 입력 이미지를 처리할 수 있도록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training_step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메서드를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정의합니다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모델이 다양한 크기의 입력 이미지에 대해 효과적으로 학습할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 감지 작업을 수행하는 모델의 학습 과정을 정의하고 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PyTorch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Lightning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편리한 기능을 활용하여 손실 값을 기록하고 반환합니다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인스턴스는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R-CNN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사용하여 지정된 설정으로 객체 탐지 작업을 수행할 준비를 합니다</a:t>
            </a:r>
            <a:endParaRPr lang="en-US" altLang="ko-K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백본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(backbone)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백본은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모델의 일부로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 데이터로부터 유용한 특징을 추출하는 역할을 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 이미지 처리를 위한 모델에서 사용되며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이미지의 다양한 특징을 인식하고 추상화하기 위해 여러 개의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합성곱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(convolutional)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층으로 구성됩니다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백본은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일반적으로 전이 학습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(transfer learning)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사용되어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사전 훈련된 가중치로 초기화된 후 특정 작업에 맞게 세부적으로 조정됩니다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(model)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모델은 입력 데이터를 받아들이고 원하는 작업을 수행하는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구조 전체를 가리킵니다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모델은 여러 개의 부분으로 구성될 수 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백본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외에도 추가적인 층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(layer)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이나 모듈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(module)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포함될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 감지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(object detection)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위한 모델은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백본으로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이미지의 특징을 추출하고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추가적인 층으로 객체의 경계 상자를 예측하는 등의 작업을 수행할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요약하면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백본은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모델의 하위 구조 중 하나로서 특징 추출을 담당하고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모델은 전체적인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구조를 의미합니다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7EA4-EA17-44C0-BD64-CDB2F721069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95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EC16F26-8EB5-6DC0-614F-D7A4D9AD3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F11DA5A2-1AAF-0119-F5C7-4A80CE845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BA738C0-B743-701B-B196-4238DA603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92D6-9E38-4F1E-B1D2-DB5E2356019F}" type="datetime1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16254E6-2F10-1198-42A6-608A8D0F0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1D1B66E-FBAF-C57D-A710-5B93DC96F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4C257-A82E-4FCB-BF2B-DBCC0E6A8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947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3C131D5-2E38-2610-8165-21DDE877A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73FC948-0FA4-573B-1206-17798CFEC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4DEB3DD-9CED-440D-9D9B-0E158358B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6A55-4005-4548-8591-A0DB7B700D66}" type="datetime1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9F8BDBD-9598-0C2C-A8C6-082870738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A12A353-B132-7776-7692-7AC80F99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4C257-A82E-4FCB-BF2B-DBCC0E6A8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143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9F0A48E-CAAA-9B7A-ACAD-BF3E498477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51887199-6418-C014-15D9-9001C40AC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F6C10B0-CE93-AED2-F0B7-932A5E8DB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34DD-03A1-4F46-B90D-5FDC984471B4}" type="datetime1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9590F21-E7DA-CAB5-C678-77A924D5F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4928F26-D9A0-9C5A-90D3-9ADC17F1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4C257-A82E-4FCB-BF2B-DBCC0E6A8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3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028300-9C81-A09D-ACC3-2987B1D6E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83C3C68-D198-B3C4-6E26-1F11D5DCD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FA04297-6F29-A322-B59F-8537A3F01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769D9-8822-41FE-89AA-5E87B3A6189A}" type="datetime1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C2FA888-5048-1990-C8D6-77D08AAE8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20DE56C-BA72-EB94-4CD7-C1CE658F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4C257-A82E-4FCB-BF2B-DBCC0E6A8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825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FC3ED9E-FB67-201B-CDC7-FF02E62C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CB976CF-043D-C5E0-785D-E857A4F7D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841E996-1241-7D31-4AF6-657D381AD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3191-B3F7-4922-A5F2-79DBDB188700}" type="datetime1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2E73753-6472-1433-E761-61378FDBE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D56FCFD-AE75-5ADA-AAE3-C21A67C40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4C257-A82E-4FCB-BF2B-DBCC0E6A8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55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C3FFDC6-1E59-1765-5704-1B08F412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1D1D57E-49C9-53DB-6231-FC2D7BC88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FA02A39-7069-6516-FCB4-E12F0F692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25F0FA3-E1EA-B254-5C0A-755D31ECB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54368-8C32-44C9-8052-D398469CD0A0}" type="datetime1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8E3193A-5CBB-7F68-AB5A-E612E447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B95A9B6-FA1E-C34C-0B28-9C7CD8E49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4C257-A82E-4FCB-BF2B-DBCC0E6A8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69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E1817AF-342E-73DB-A5F0-8FCF6569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774898E-5463-B648-8C14-7A1CE3E8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180527A-A063-DACE-7EA9-FB5D3C185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D9C861E8-919D-6706-5780-1ACE61D690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8A5337D-B49A-BEF4-EF82-5729197A5D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26A23C13-64B2-9F48-7793-23215A17D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90012-4558-41D0-8779-676012081E81}" type="datetime1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DC69BA78-8953-8A36-183B-BEABA7B30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01B3CB4D-2788-5073-1BD0-912B7D54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4C257-A82E-4FCB-BF2B-DBCC0E6A8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33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FE73490-AA79-95C9-2D06-BB2B33A6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68664939-E7B3-BCEA-988D-4A6AE6E8C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AFD8-8BE1-410C-8DC6-E1F2EC899942}" type="datetime1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20CDC7A-0E91-2B83-D440-C112DD9DF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E11CA03-768D-702D-5B6C-4301C7EC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4C257-A82E-4FCB-BF2B-DBCC0E6A8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780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96D38CD8-FFF4-1D1B-341F-74CDDBD82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1BA03-2C6C-41D4-94C3-C29C239B15C7}" type="datetime1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0F93E60A-5517-C109-54CD-C43488FA8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E8D90CF-8309-296D-2C0A-9D984EF30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4C257-A82E-4FCB-BF2B-DBCC0E6A8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576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724B8A0-604F-CE84-632A-8154BC4DA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30049D2-7B6A-4AF3-E717-B99353994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16FB5CB-DB5A-9230-F219-D55577816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510B1BF-03D9-246C-604F-C71A08C8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1B8A-26D2-4F86-BE0E-350D2FE41B05}" type="datetime1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8BE96CB-7C6A-2F62-9A61-941861DB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51203AA-091D-75AD-4A70-169441389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4C257-A82E-4FCB-BF2B-DBCC0E6A8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310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521341C-2C5B-ABD8-2732-6F176C48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01B282CA-E614-7331-D162-7318AA90E0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1F313B7-4EAE-4C5E-B767-CEAFFC78F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4C8A9F6-4581-528C-5544-7B9326C5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ACF0-5B1E-4520-8E94-0305CAF5D666}" type="datetime1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398B9C9-9E2A-7817-3C33-92DCE8E9C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04C7F74-3A9F-E65A-ADAA-DFF02E35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4C257-A82E-4FCB-BF2B-DBCC0E6A8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706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F7966D8C-825B-7FB3-140A-9206A66E9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DA8352F-7E30-933E-EC4E-1BF126BC1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638AD44-1D3D-470F-E067-76E85097E2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57A759-4B3E-4481-B046-60F09FD445B1}" type="datetime1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314534B-0F89-7CC9-79F2-7A8D54243F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A5852E3-5080-B39B-19CA-C16A424062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54C257-A82E-4FCB-BF2B-DBCC0E6A8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434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ediacategory.com/servlet/adBanner?from=&amp;location=https://displayad.zum.com/NetInsight/text/estsoft/altools/alcapture@alcapture_bottom_cms&amp;s=846474&amp;iwh=728_90&amp;igb=60&amp;cntad=1&amp;cntsr=1&amp;usehawk=Y" TargetMode="External"/><Relationship Id="rId5" Type="http://schemas.openxmlformats.org/officeDocument/2006/relationships/hyperlink" Target="https://aihub.or.kr/aihubdata/data/view.do?currMenu=&amp;topMenu=&amp;aihubDataSe=data&amp;dataSetSn=645" TargetMode="Externa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v.naver.com/v/21317784?playlistNo=72358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>
                <a:solidFill>
                  <a:schemeClr val="bg1"/>
                </a:solidFill>
              </a:rPr>
              <a:t>학습자료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endParaRPr lang="en-US" altLang="ko-KR" dirty="0" smtClean="0">
              <a:solidFill>
                <a:schemeClr val="bg1"/>
              </a:solidFill>
            </a:endParaRP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pPr algn="r"/>
            <a:endParaRPr lang="en-US" altLang="ko-KR" dirty="0" smtClean="0">
              <a:solidFill>
                <a:schemeClr val="bg1"/>
              </a:solidFill>
            </a:endParaRPr>
          </a:p>
          <a:p>
            <a:pPr algn="r"/>
            <a:r>
              <a:rPr lang="ko-KR" altLang="en-US" dirty="0" smtClean="0">
                <a:solidFill>
                  <a:schemeClr val="bg1"/>
                </a:solidFill>
              </a:rPr>
              <a:t>황지의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29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ACC30B8-E82D-737D-A61B-CB2F04A01553}"/>
              </a:ext>
            </a:extLst>
          </p:cNvPr>
          <p:cNvSpPr txBox="1"/>
          <p:nvPr/>
        </p:nvSpPr>
        <p:spPr>
          <a:xfrm>
            <a:off x="365760" y="365760"/>
            <a:ext cx="5677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</a:rPr>
              <a:t>객체인식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en-US" altLang="ko-KR" b="1" dirty="0" err="1" smtClean="0">
                <a:solidFill>
                  <a:schemeClr val="bg1"/>
                </a:solidFill>
              </a:rPr>
              <a:t>TorchGeo</a:t>
            </a:r>
            <a:r>
              <a:rPr lang="en-US" altLang="ko-KR" b="1" dirty="0" smtClean="0">
                <a:solidFill>
                  <a:schemeClr val="bg1"/>
                </a:solidFill>
              </a:rPr>
              <a:t> Lib </a:t>
            </a:r>
            <a:r>
              <a:rPr lang="ko-KR" altLang="en-US" b="1" dirty="0" smtClean="0">
                <a:solidFill>
                  <a:schemeClr val="bg1"/>
                </a:solidFill>
              </a:rPr>
              <a:t>이용한 </a:t>
            </a:r>
            <a:r>
              <a:rPr lang="en-US" altLang="ko-KR" b="1" dirty="0" smtClean="0">
                <a:solidFill>
                  <a:schemeClr val="bg1"/>
                </a:solidFill>
              </a:rPr>
              <a:t>Object detection)</a:t>
            </a:r>
          </a:p>
          <a:p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      5) </a:t>
            </a:r>
            <a:r>
              <a:rPr lang="ko-KR" altLang="en-US" b="1" dirty="0" smtClean="0">
                <a:solidFill>
                  <a:schemeClr val="bg1"/>
                </a:solidFill>
              </a:rPr>
              <a:t>모델학습 </a:t>
            </a:r>
            <a:r>
              <a:rPr lang="en-US" altLang="ko-KR" b="1" dirty="0" smtClean="0">
                <a:solidFill>
                  <a:schemeClr val="bg1"/>
                </a:solidFill>
              </a:rPr>
              <a:t>- </a:t>
            </a:r>
            <a:r>
              <a:rPr lang="en-US" altLang="ko-KR" b="1" dirty="0" err="1" smtClean="0">
                <a:solidFill>
                  <a:schemeClr val="bg1"/>
                </a:solidFill>
              </a:rPr>
              <a:t>ObjectDetectionTask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66" y="1346152"/>
            <a:ext cx="6755084" cy="4874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26"/>
          <a:stretch/>
        </p:blipFill>
        <p:spPr bwMode="auto">
          <a:xfrm>
            <a:off x="6301554" y="1498600"/>
            <a:ext cx="5890446" cy="874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817370" y="1498600"/>
            <a:ext cx="395478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948268" y="1643279"/>
            <a:ext cx="1144609" cy="244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35463" y="4371340"/>
            <a:ext cx="133366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739273" y="4546600"/>
            <a:ext cx="133366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88560" y="4845913"/>
            <a:ext cx="5577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accent6"/>
                </a:solidFill>
              </a:rPr>
              <a:t>:</a:t>
            </a:r>
            <a:r>
              <a:rPr lang="ko-KR" altLang="en-US" sz="1100" dirty="0" smtClean="0">
                <a:solidFill>
                  <a:schemeClr val="accent6"/>
                </a:solidFill>
              </a:rPr>
              <a:t>배경 </a:t>
            </a:r>
            <a:r>
              <a:rPr lang="ko-KR" altLang="en-US" sz="1100" dirty="0">
                <a:solidFill>
                  <a:schemeClr val="accent6"/>
                </a:solidFill>
              </a:rPr>
              <a:t>클래스는 이미지에 객체가 없음을 나타내는 클래스로 </a:t>
            </a:r>
            <a:r>
              <a:rPr lang="ko-KR" altLang="en-US" sz="1100" dirty="0" smtClean="0">
                <a:solidFill>
                  <a:schemeClr val="accent6"/>
                </a:solidFill>
              </a:rPr>
              <a:t>사용</a:t>
            </a:r>
            <a:endParaRPr lang="ko-KR" altLang="en-US" sz="1100" dirty="0">
              <a:solidFill>
                <a:schemeClr val="accent6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97457" y="4071258"/>
            <a:ext cx="7064063" cy="600164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solidFill>
                  <a:schemeClr val="accent6"/>
                </a:solidFill>
              </a:rPr>
              <a:t>: </a:t>
            </a:r>
            <a:r>
              <a:rPr lang="ko-KR" altLang="en-US" sz="1100" dirty="0" smtClean="0">
                <a:solidFill>
                  <a:schemeClr val="accent6"/>
                </a:solidFill>
              </a:rPr>
              <a:t>모든 </a:t>
            </a:r>
            <a:r>
              <a:rPr lang="ko-KR" altLang="en-US" sz="1100" dirty="0">
                <a:solidFill>
                  <a:schemeClr val="accent6"/>
                </a:solidFill>
              </a:rPr>
              <a:t>층을 학습시키는 것은 모델이 대규모 </a:t>
            </a:r>
            <a:r>
              <a:rPr lang="ko-KR" altLang="en-US" sz="1100" dirty="0" err="1">
                <a:solidFill>
                  <a:schemeClr val="accent6"/>
                </a:solidFill>
              </a:rPr>
              <a:t>데이터셋에서</a:t>
            </a:r>
            <a:r>
              <a:rPr lang="ko-KR" altLang="en-US" sz="1100" dirty="0">
                <a:solidFill>
                  <a:schemeClr val="accent6"/>
                </a:solidFill>
              </a:rPr>
              <a:t> 학습된 가중치를 많이 변경하게 되어 </a:t>
            </a:r>
            <a:r>
              <a:rPr lang="ko-KR" altLang="en-US" sz="1100" dirty="0" err="1">
                <a:solidFill>
                  <a:schemeClr val="accent6"/>
                </a:solidFill>
              </a:rPr>
              <a:t>과적합</a:t>
            </a:r>
            <a:r>
              <a:rPr lang="en-US" altLang="ko-KR" sz="1100" dirty="0" smtClean="0">
                <a:solidFill>
                  <a:schemeClr val="accent6"/>
                </a:solidFill>
              </a:rPr>
              <a:t>(overfitting)</a:t>
            </a:r>
            <a:r>
              <a:rPr lang="ko-KR" altLang="en-US" sz="1100" dirty="0" smtClean="0">
                <a:solidFill>
                  <a:schemeClr val="accent6"/>
                </a:solidFill>
              </a:rPr>
              <a:t>의 </a:t>
            </a:r>
            <a:r>
              <a:rPr lang="ko-KR" altLang="en-US" sz="1100" dirty="0">
                <a:solidFill>
                  <a:schemeClr val="accent6"/>
                </a:solidFill>
              </a:rPr>
              <a:t>위험이 </a:t>
            </a:r>
            <a:r>
              <a:rPr lang="ko-KR" altLang="en-US" sz="1100" dirty="0" smtClean="0">
                <a:solidFill>
                  <a:schemeClr val="accent6"/>
                </a:solidFill>
              </a:rPr>
              <a:t>있음</a:t>
            </a:r>
            <a:r>
              <a:rPr lang="en-US" altLang="ko-KR" sz="1100" dirty="0" smtClean="0">
                <a:solidFill>
                  <a:schemeClr val="accent6"/>
                </a:solidFill>
              </a:rPr>
              <a:t>. </a:t>
            </a:r>
            <a:r>
              <a:rPr lang="ko-KR" altLang="en-US" sz="1100" dirty="0" smtClean="0">
                <a:solidFill>
                  <a:schemeClr val="accent6"/>
                </a:solidFill>
              </a:rPr>
              <a:t>따라서 모델의 </a:t>
            </a:r>
            <a:r>
              <a:rPr lang="ko-KR" altLang="en-US" sz="1100" dirty="0">
                <a:solidFill>
                  <a:schemeClr val="accent6"/>
                </a:solidFill>
              </a:rPr>
              <a:t>마지막 </a:t>
            </a:r>
            <a:r>
              <a:rPr lang="en-US" altLang="ko-KR" sz="1100" dirty="0">
                <a:solidFill>
                  <a:schemeClr val="accent6"/>
                </a:solidFill>
              </a:rPr>
              <a:t>3</a:t>
            </a:r>
            <a:r>
              <a:rPr lang="ko-KR" altLang="en-US" sz="1100" dirty="0">
                <a:solidFill>
                  <a:schemeClr val="accent6"/>
                </a:solidFill>
              </a:rPr>
              <a:t>개 층만을 </a:t>
            </a:r>
            <a:r>
              <a:rPr lang="ko-KR" altLang="en-US" sz="1100" dirty="0" smtClean="0">
                <a:solidFill>
                  <a:schemeClr val="accent6"/>
                </a:solidFill>
              </a:rPr>
              <a:t>훈련</a:t>
            </a:r>
            <a:r>
              <a:rPr lang="en-US" altLang="ko-KR" sz="1100" dirty="0" smtClean="0">
                <a:solidFill>
                  <a:schemeClr val="accent6"/>
                </a:solidFill>
              </a:rPr>
              <a:t>, </a:t>
            </a:r>
            <a:r>
              <a:rPr lang="ko-KR" altLang="en-US" sz="1100" dirty="0">
                <a:solidFill>
                  <a:schemeClr val="accent6"/>
                </a:solidFill>
              </a:rPr>
              <a:t>나머지 층은 고정되어</a:t>
            </a:r>
            <a:r>
              <a:rPr lang="en-US" altLang="ko-KR" sz="1100" dirty="0">
                <a:solidFill>
                  <a:schemeClr val="accent6"/>
                </a:solidFill>
              </a:rPr>
              <a:t>(pre-trained </a:t>
            </a:r>
            <a:r>
              <a:rPr lang="ko-KR" altLang="en-US" sz="1100" dirty="0">
                <a:solidFill>
                  <a:schemeClr val="accent6"/>
                </a:solidFill>
              </a:rPr>
              <a:t>가중치가 고정되어</a:t>
            </a:r>
            <a:r>
              <a:rPr lang="en-US" altLang="ko-KR" sz="1100" dirty="0">
                <a:solidFill>
                  <a:schemeClr val="accent6"/>
                </a:solidFill>
              </a:rPr>
              <a:t>) </a:t>
            </a:r>
            <a:r>
              <a:rPr lang="ko-KR" altLang="en-US" sz="1100" dirty="0">
                <a:solidFill>
                  <a:schemeClr val="accent6"/>
                </a:solidFill>
              </a:rPr>
              <a:t>훈련되지 </a:t>
            </a:r>
            <a:r>
              <a:rPr lang="ko-KR" altLang="en-US" sz="1100" dirty="0" smtClean="0">
                <a:solidFill>
                  <a:schemeClr val="accent6"/>
                </a:solidFill>
              </a:rPr>
              <a:t>않음</a:t>
            </a:r>
            <a:endParaRPr lang="ko-KR" altLang="en-US" sz="1100" dirty="0">
              <a:solidFill>
                <a:schemeClr val="accent6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42092" y="539566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 smtClean="0">
                <a:solidFill>
                  <a:schemeClr val="accent6"/>
                </a:solidFill>
              </a:rPr>
              <a:t>: </a:t>
            </a:r>
            <a:r>
              <a:rPr lang="ko-KR" altLang="en-US" sz="1100" dirty="0" smtClean="0">
                <a:solidFill>
                  <a:schemeClr val="accent6"/>
                </a:solidFill>
              </a:rPr>
              <a:t>검증 손실이 </a:t>
            </a:r>
            <a:r>
              <a:rPr lang="en-US" altLang="ko-KR" sz="1100" dirty="0" smtClean="0">
                <a:solidFill>
                  <a:schemeClr val="accent6"/>
                </a:solidFill>
              </a:rPr>
              <a:t>10</a:t>
            </a:r>
            <a:r>
              <a:rPr lang="ko-KR" altLang="en-US" sz="1100" dirty="0" smtClean="0">
                <a:solidFill>
                  <a:schemeClr val="accent6"/>
                </a:solidFill>
              </a:rPr>
              <a:t>번의 </a:t>
            </a:r>
            <a:r>
              <a:rPr lang="ko-KR" altLang="en-US" sz="1100" dirty="0" err="1" smtClean="0">
                <a:solidFill>
                  <a:schemeClr val="accent6"/>
                </a:solidFill>
              </a:rPr>
              <a:t>에포크</a:t>
            </a:r>
            <a:r>
              <a:rPr lang="ko-KR" altLang="en-US" sz="1100" dirty="0" smtClean="0">
                <a:solidFill>
                  <a:schemeClr val="accent6"/>
                </a:solidFill>
              </a:rPr>
              <a:t> 동안 개선되지 않으면 학습이 조기 종료</a:t>
            </a:r>
            <a:endParaRPr lang="ko-KR" altLang="en-US" sz="1100" dirty="0">
              <a:solidFill>
                <a:schemeClr val="accent6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255848" y="5657270"/>
            <a:ext cx="4711546" cy="769441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accent6"/>
                </a:solidFill>
              </a:rPr>
              <a:t>: False</a:t>
            </a:r>
            <a:r>
              <a:rPr lang="ko-KR" altLang="en-US" sz="1100" dirty="0" smtClean="0">
                <a:solidFill>
                  <a:schemeClr val="accent6"/>
                </a:solidFill>
              </a:rPr>
              <a:t>로</a:t>
            </a:r>
            <a:r>
              <a:rPr lang="en-US" altLang="ko-KR" sz="1100" dirty="0" smtClean="0">
                <a:solidFill>
                  <a:schemeClr val="accent6"/>
                </a:solidFill>
              </a:rPr>
              <a:t> </a:t>
            </a:r>
            <a:r>
              <a:rPr lang="ko-KR" altLang="en-US" sz="1100" dirty="0" err="1" smtClean="0">
                <a:solidFill>
                  <a:schemeClr val="accent6"/>
                </a:solidFill>
              </a:rPr>
              <a:t>백본</a:t>
            </a:r>
            <a:r>
              <a:rPr lang="ko-KR" altLang="en-US" sz="1100" dirty="0" smtClean="0">
                <a:solidFill>
                  <a:schemeClr val="accent6"/>
                </a:solidFill>
              </a:rPr>
              <a:t> </a:t>
            </a:r>
            <a:r>
              <a:rPr lang="ko-KR" altLang="en-US" sz="1100" dirty="0">
                <a:solidFill>
                  <a:schemeClr val="accent6"/>
                </a:solidFill>
              </a:rPr>
              <a:t>네트워크의 가중치가 훈련 중에 </a:t>
            </a:r>
            <a:r>
              <a:rPr lang="ko-KR" altLang="en-US" sz="1100" dirty="0" smtClean="0">
                <a:solidFill>
                  <a:schemeClr val="accent6"/>
                </a:solidFill>
              </a:rPr>
              <a:t>업데이트</a:t>
            </a:r>
            <a:r>
              <a:rPr lang="ko-KR" altLang="en-US" sz="1100" dirty="0">
                <a:solidFill>
                  <a:schemeClr val="accent6"/>
                </a:solidFill>
              </a:rPr>
              <a:t>됨</a:t>
            </a:r>
            <a:endParaRPr lang="en-US" altLang="ko-KR" sz="1100" dirty="0" smtClean="0">
              <a:solidFill>
                <a:schemeClr val="accent6"/>
              </a:solidFill>
            </a:endParaRPr>
          </a:p>
          <a:p>
            <a:r>
              <a:rPr lang="ko-KR" altLang="en-US" sz="1100" dirty="0">
                <a:solidFill>
                  <a:schemeClr val="accent6"/>
                </a:solidFill>
              </a:rPr>
              <a:t>사전 훈련된 </a:t>
            </a:r>
            <a:r>
              <a:rPr lang="ko-KR" altLang="en-US" sz="1100" dirty="0" err="1">
                <a:solidFill>
                  <a:schemeClr val="accent6"/>
                </a:solidFill>
              </a:rPr>
              <a:t>백본</a:t>
            </a:r>
            <a:r>
              <a:rPr lang="ko-KR" altLang="en-US" sz="1100" dirty="0">
                <a:solidFill>
                  <a:schemeClr val="accent6"/>
                </a:solidFill>
              </a:rPr>
              <a:t> 네트워크의 가중치를 훈련 중에 조정하면 </a:t>
            </a:r>
            <a:endParaRPr lang="en-US" altLang="ko-KR" sz="1100" dirty="0" smtClean="0">
              <a:solidFill>
                <a:schemeClr val="accent6"/>
              </a:solidFill>
            </a:endParaRPr>
          </a:p>
          <a:p>
            <a:r>
              <a:rPr lang="ko-KR" altLang="en-US" sz="1100" dirty="0" smtClean="0">
                <a:solidFill>
                  <a:schemeClr val="accent6"/>
                </a:solidFill>
              </a:rPr>
              <a:t>현재 </a:t>
            </a:r>
            <a:r>
              <a:rPr lang="ko-KR" altLang="en-US" sz="1100" dirty="0">
                <a:solidFill>
                  <a:schemeClr val="accent6"/>
                </a:solidFill>
              </a:rPr>
              <a:t>작업에 더 잘 맞도록 </a:t>
            </a:r>
            <a:r>
              <a:rPr lang="ko-KR" altLang="en-US" sz="1100" dirty="0" smtClean="0">
                <a:solidFill>
                  <a:schemeClr val="accent6"/>
                </a:solidFill>
              </a:rPr>
              <a:t>모델을 </a:t>
            </a:r>
            <a:r>
              <a:rPr lang="ko-KR" altLang="en-US" sz="1100" dirty="0">
                <a:solidFill>
                  <a:schemeClr val="accent6"/>
                </a:solidFill>
              </a:rPr>
              <a:t>세밀하게 조정할 수 </a:t>
            </a:r>
            <a:r>
              <a:rPr lang="ko-KR" altLang="en-US" sz="1100" dirty="0" smtClean="0">
                <a:solidFill>
                  <a:schemeClr val="accent6"/>
                </a:solidFill>
              </a:rPr>
              <a:t>있음</a:t>
            </a:r>
            <a:r>
              <a:rPr lang="en-US" altLang="ko-KR" sz="1100" dirty="0" smtClean="0">
                <a:solidFill>
                  <a:schemeClr val="accent6"/>
                </a:solidFill>
              </a:rPr>
              <a:t>. </a:t>
            </a:r>
          </a:p>
          <a:p>
            <a:r>
              <a:rPr lang="ko-KR" altLang="en-US" sz="1100" dirty="0" smtClean="0">
                <a:solidFill>
                  <a:schemeClr val="accent6"/>
                </a:solidFill>
              </a:rPr>
              <a:t>이렇게 </a:t>
            </a:r>
            <a:r>
              <a:rPr lang="ko-KR" altLang="en-US" sz="1100" dirty="0">
                <a:solidFill>
                  <a:schemeClr val="accent6"/>
                </a:solidFill>
              </a:rPr>
              <a:t>하면 모델이 더 빠르게 수렴하고 더 나은 성능을 달성할 수 </a:t>
            </a:r>
            <a:r>
              <a:rPr lang="ko-KR" altLang="en-US" sz="1100" dirty="0" smtClean="0">
                <a:solidFill>
                  <a:schemeClr val="accent6"/>
                </a:solidFill>
              </a:rPr>
              <a:t>있</a:t>
            </a:r>
            <a:r>
              <a:rPr lang="ko-KR" altLang="en-US" sz="1100" dirty="0">
                <a:solidFill>
                  <a:schemeClr val="accent6"/>
                </a:solidFill>
              </a:rPr>
              <a:t>음</a:t>
            </a:r>
            <a:r>
              <a:rPr lang="en-US" altLang="ko-KR" sz="1100" dirty="0" smtClean="0">
                <a:solidFill>
                  <a:schemeClr val="accent6"/>
                </a:solidFill>
              </a:rPr>
              <a:t>.</a:t>
            </a:r>
            <a:endParaRPr lang="ko-KR" altLang="en-US" sz="1100" dirty="0">
              <a:solidFill>
                <a:schemeClr val="accent6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5772150" y="1498600"/>
            <a:ext cx="2176118" cy="1446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flipV="1">
            <a:off x="4683760" y="4671422"/>
            <a:ext cx="5598160" cy="530498"/>
          </a:xfrm>
          <a:prstGeom prst="bentConnector3">
            <a:avLst>
              <a:gd name="adj1" fmla="val 99909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046334" y="5708070"/>
            <a:ext cx="210843" cy="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97719" y="6196876"/>
            <a:ext cx="6033716" cy="6001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C000"/>
                </a:solidFill>
              </a:rPr>
              <a:t>모델 훈련 중에 </a:t>
            </a:r>
            <a:r>
              <a:rPr lang="ko-KR" altLang="en-US" sz="1100" dirty="0" err="1">
                <a:solidFill>
                  <a:srgbClr val="FFC000"/>
                </a:solidFill>
              </a:rPr>
              <a:t>모니터링할</a:t>
            </a:r>
            <a:r>
              <a:rPr lang="ko-KR" altLang="en-US" sz="1100" dirty="0">
                <a:solidFill>
                  <a:srgbClr val="FFC000"/>
                </a:solidFill>
              </a:rPr>
              <a:t> </a:t>
            </a:r>
            <a:r>
              <a:rPr lang="ko-KR" altLang="en-US" sz="1100" dirty="0" err="1">
                <a:solidFill>
                  <a:srgbClr val="FFC000"/>
                </a:solidFill>
              </a:rPr>
              <a:t>메트릭을</a:t>
            </a:r>
            <a:r>
              <a:rPr lang="ko-KR" altLang="en-US" sz="1100" dirty="0">
                <a:solidFill>
                  <a:srgbClr val="FFC000"/>
                </a:solidFill>
              </a:rPr>
              <a:t> </a:t>
            </a:r>
            <a:r>
              <a:rPr lang="ko-KR" altLang="en-US" sz="1100" dirty="0" smtClean="0">
                <a:solidFill>
                  <a:srgbClr val="FFC000"/>
                </a:solidFill>
              </a:rPr>
              <a:t>지정</a:t>
            </a:r>
            <a:r>
              <a:rPr lang="en-US" altLang="ko-KR" sz="1100" dirty="0" smtClean="0">
                <a:solidFill>
                  <a:srgbClr val="FFC000"/>
                </a:solidFill>
              </a:rPr>
              <a:t>. </a:t>
            </a:r>
          </a:p>
          <a:p>
            <a:r>
              <a:rPr lang="ko-KR" altLang="en-US" sz="1100" dirty="0" smtClean="0">
                <a:solidFill>
                  <a:srgbClr val="FFC000"/>
                </a:solidFill>
              </a:rPr>
              <a:t>주로 </a:t>
            </a:r>
            <a:r>
              <a:rPr lang="ko-KR" altLang="en-US" sz="1100" dirty="0">
                <a:solidFill>
                  <a:srgbClr val="FFC000"/>
                </a:solidFill>
              </a:rPr>
              <a:t>모델의 성능을 추적하고</a:t>
            </a:r>
            <a:r>
              <a:rPr lang="en-US" altLang="ko-KR" sz="1100" dirty="0">
                <a:solidFill>
                  <a:srgbClr val="FFC000"/>
                </a:solidFill>
              </a:rPr>
              <a:t>, </a:t>
            </a:r>
            <a:r>
              <a:rPr lang="ko-KR" altLang="en-US" sz="1100" dirty="0">
                <a:solidFill>
                  <a:srgbClr val="FFC000"/>
                </a:solidFill>
              </a:rPr>
              <a:t>훈련 중에 조기 종료 조건을 확인하거나</a:t>
            </a:r>
            <a:r>
              <a:rPr lang="en-US" altLang="ko-KR" sz="1100" dirty="0">
                <a:solidFill>
                  <a:srgbClr val="FFC000"/>
                </a:solidFill>
              </a:rPr>
              <a:t>, </a:t>
            </a:r>
            <a:r>
              <a:rPr lang="ko-KR" altLang="en-US" sz="1100" dirty="0">
                <a:solidFill>
                  <a:srgbClr val="FFC000"/>
                </a:solidFill>
              </a:rPr>
              <a:t>최적의 모델 체크포인트를 저장하는 데 </a:t>
            </a:r>
            <a:r>
              <a:rPr lang="ko-KR" altLang="en-US" sz="1100" dirty="0" smtClean="0">
                <a:solidFill>
                  <a:srgbClr val="FFC000"/>
                </a:solidFill>
              </a:rPr>
              <a:t>사용됨</a:t>
            </a:r>
            <a:r>
              <a:rPr lang="en-US" altLang="ko-KR" sz="1100" dirty="0" smtClean="0">
                <a:solidFill>
                  <a:srgbClr val="FFC000"/>
                </a:solidFill>
              </a:rPr>
              <a:t>. </a:t>
            </a:r>
            <a:r>
              <a:rPr lang="ko-KR" altLang="en-US" sz="1100" dirty="0">
                <a:solidFill>
                  <a:srgbClr val="FFC000"/>
                </a:solidFill>
              </a:rPr>
              <a:t>여기서는 </a:t>
            </a:r>
            <a:r>
              <a:rPr lang="en-US" altLang="ko-KR" sz="1100" dirty="0" err="1">
                <a:solidFill>
                  <a:srgbClr val="FFC000"/>
                </a:solidFill>
              </a:rPr>
              <a:t>loss_classifier</a:t>
            </a:r>
            <a:r>
              <a:rPr lang="ko-KR" altLang="en-US" sz="1100" dirty="0">
                <a:solidFill>
                  <a:srgbClr val="FFC000"/>
                </a:solidFill>
              </a:rPr>
              <a:t>를 </a:t>
            </a:r>
            <a:r>
              <a:rPr lang="ko-KR" altLang="en-US" sz="1100" dirty="0" err="1">
                <a:solidFill>
                  <a:srgbClr val="FFC000"/>
                </a:solidFill>
              </a:rPr>
              <a:t>모니터링하여</a:t>
            </a:r>
            <a:r>
              <a:rPr lang="ko-KR" altLang="en-US" sz="1100" dirty="0">
                <a:solidFill>
                  <a:srgbClr val="FFC000"/>
                </a:solidFill>
              </a:rPr>
              <a:t> 분류기의 </a:t>
            </a:r>
            <a:r>
              <a:rPr lang="ko-KR" altLang="en-US" sz="1100" dirty="0" smtClean="0">
                <a:solidFill>
                  <a:srgbClr val="FFC000"/>
                </a:solidFill>
              </a:rPr>
              <a:t>손실을 </a:t>
            </a:r>
            <a:r>
              <a:rPr lang="ko-KR" altLang="en-US" sz="1100" dirty="0" err="1" smtClean="0">
                <a:solidFill>
                  <a:srgbClr val="FFC000"/>
                </a:solidFill>
              </a:rPr>
              <a:t>추척</a:t>
            </a:r>
            <a:endParaRPr lang="ko-KR" altLang="en-US" sz="1100" dirty="0">
              <a:solidFill>
                <a:srgbClr val="FFC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816101" y="3567954"/>
            <a:ext cx="5465819" cy="430887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FFC000"/>
                </a:solidFill>
              </a:rPr>
              <a:t>각 훈련 배치에 대한 손실을 계산하고 </a:t>
            </a:r>
            <a:r>
              <a:rPr lang="ko-KR" altLang="en-US" sz="1100" dirty="0" smtClean="0">
                <a:solidFill>
                  <a:srgbClr val="FFC000"/>
                </a:solidFill>
              </a:rPr>
              <a:t>반환함</a:t>
            </a:r>
            <a:r>
              <a:rPr lang="en-US" altLang="ko-KR" sz="1100" dirty="0" smtClean="0">
                <a:solidFill>
                  <a:srgbClr val="FFC000"/>
                </a:solidFill>
              </a:rPr>
              <a:t>.</a:t>
            </a:r>
          </a:p>
          <a:p>
            <a:r>
              <a:rPr lang="ko-KR" altLang="en-US" sz="1100" dirty="0" smtClean="0">
                <a:solidFill>
                  <a:srgbClr val="FFC000"/>
                </a:solidFill>
              </a:rPr>
              <a:t>이 </a:t>
            </a:r>
            <a:r>
              <a:rPr lang="ko-KR" altLang="en-US" sz="1100" dirty="0">
                <a:solidFill>
                  <a:srgbClr val="FFC000"/>
                </a:solidFill>
              </a:rPr>
              <a:t>손실은 모델의 가중치 업데이트에 사용되며</a:t>
            </a:r>
            <a:r>
              <a:rPr lang="en-US" altLang="ko-KR" sz="1100" dirty="0">
                <a:solidFill>
                  <a:srgbClr val="FFC000"/>
                </a:solidFill>
              </a:rPr>
              <a:t>, </a:t>
            </a:r>
            <a:r>
              <a:rPr lang="ko-KR" altLang="en-US" sz="1100" dirty="0">
                <a:solidFill>
                  <a:srgbClr val="FFC000"/>
                </a:solidFill>
              </a:rPr>
              <a:t>모델을 실제로 훈련시키는 데 </a:t>
            </a:r>
            <a:r>
              <a:rPr lang="ko-KR" altLang="en-US" sz="1100" dirty="0" smtClean="0">
                <a:solidFill>
                  <a:srgbClr val="FFC000"/>
                </a:solidFill>
              </a:rPr>
              <a:t>사용됨</a:t>
            </a:r>
            <a:endParaRPr lang="ko-KR" altLang="en-US" sz="1100" dirty="0">
              <a:solidFill>
                <a:srgbClr val="FFC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46365" y="3647440"/>
            <a:ext cx="805214" cy="2235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251579" y="3864678"/>
            <a:ext cx="1564522" cy="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432560" y="5940390"/>
            <a:ext cx="2255519" cy="2032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/>
          <p:nvPr/>
        </p:nvCxnSpPr>
        <p:spPr>
          <a:xfrm>
            <a:off x="3281680" y="5940390"/>
            <a:ext cx="568737" cy="256486"/>
          </a:xfrm>
          <a:prstGeom prst="bentConnector2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803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ACC30B8-E82D-737D-A61B-CB2F04A01553}"/>
              </a:ext>
            </a:extLst>
          </p:cNvPr>
          <p:cNvSpPr txBox="1"/>
          <p:nvPr/>
        </p:nvSpPr>
        <p:spPr>
          <a:xfrm>
            <a:off x="365760" y="365760"/>
            <a:ext cx="5677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</a:rPr>
              <a:t>객체인식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en-US" altLang="ko-KR" b="1" dirty="0" err="1" smtClean="0">
                <a:solidFill>
                  <a:schemeClr val="bg1"/>
                </a:solidFill>
              </a:rPr>
              <a:t>TorchGeo</a:t>
            </a:r>
            <a:r>
              <a:rPr lang="en-US" altLang="ko-KR" b="1" dirty="0" smtClean="0">
                <a:solidFill>
                  <a:schemeClr val="bg1"/>
                </a:solidFill>
              </a:rPr>
              <a:t> Lib </a:t>
            </a:r>
            <a:r>
              <a:rPr lang="ko-KR" altLang="en-US" b="1" dirty="0" smtClean="0">
                <a:solidFill>
                  <a:schemeClr val="bg1"/>
                </a:solidFill>
              </a:rPr>
              <a:t>이용한 </a:t>
            </a:r>
            <a:r>
              <a:rPr lang="en-US" altLang="ko-KR" b="1" dirty="0" smtClean="0">
                <a:solidFill>
                  <a:schemeClr val="bg1"/>
                </a:solidFill>
              </a:rPr>
              <a:t>Object detection)</a:t>
            </a:r>
          </a:p>
          <a:p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      5) </a:t>
            </a:r>
            <a:r>
              <a:rPr lang="ko-KR" altLang="en-US" b="1" dirty="0" smtClean="0">
                <a:solidFill>
                  <a:schemeClr val="bg1"/>
                </a:solidFill>
              </a:rPr>
              <a:t>모델학습</a:t>
            </a:r>
            <a:r>
              <a:rPr lang="en-US" altLang="ko-KR" b="1" dirty="0" smtClean="0">
                <a:solidFill>
                  <a:schemeClr val="bg1"/>
                </a:solidFill>
              </a:rPr>
              <a:t>- Train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" t="5561"/>
          <a:stretch/>
        </p:blipFill>
        <p:spPr bwMode="auto">
          <a:xfrm>
            <a:off x="1151478" y="1535902"/>
            <a:ext cx="6874922" cy="1662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36" b="22580"/>
          <a:stretch/>
        </p:blipFill>
        <p:spPr bwMode="auto">
          <a:xfrm>
            <a:off x="1582394" y="1341119"/>
            <a:ext cx="6809765" cy="209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78" y="3198266"/>
            <a:ext cx="3969162" cy="70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394" y="3882358"/>
            <a:ext cx="7074740" cy="297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550627" y="5370179"/>
            <a:ext cx="4213013" cy="430887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accent6"/>
                </a:solidFill>
              </a:rPr>
              <a:t>: batch size=32</a:t>
            </a:r>
            <a:r>
              <a:rPr lang="ko-KR" altLang="en-US" sz="1100" dirty="0" smtClean="0">
                <a:solidFill>
                  <a:schemeClr val="accent6"/>
                </a:solidFill>
              </a:rPr>
              <a:t>이므로 </a:t>
            </a:r>
            <a:r>
              <a:rPr lang="en-US" altLang="ko-KR" sz="1100" dirty="0" smtClean="0">
                <a:solidFill>
                  <a:schemeClr val="accent6"/>
                </a:solidFill>
              </a:rPr>
              <a:t>650/32=20.3125</a:t>
            </a:r>
          </a:p>
          <a:p>
            <a:r>
              <a:rPr lang="ko-KR" altLang="en-US" sz="1100" dirty="0" smtClean="0">
                <a:solidFill>
                  <a:schemeClr val="accent6"/>
                </a:solidFill>
              </a:rPr>
              <a:t>따라서 현재 </a:t>
            </a:r>
            <a:r>
              <a:rPr lang="en-US" altLang="ko-KR" sz="1100" dirty="0">
                <a:solidFill>
                  <a:schemeClr val="accent6"/>
                </a:solidFill>
              </a:rPr>
              <a:t>Epoch</a:t>
            </a:r>
            <a:r>
              <a:rPr lang="ko-KR" altLang="en-US" sz="1100" dirty="0">
                <a:solidFill>
                  <a:schemeClr val="accent6"/>
                </a:solidFill>
              </a:rPr>
              <a:t>에서 총 </a:t>
            </a:r>
            <a:r>
              <a:rPr lang="en-US" altLang="ko-KR" sz="1100" dirty="0">
                <a:solidFill>
                  <a:schemeClr val="accent6"/>
                </a:solidFill>
              </a:rPr>
              <a:t>21</a:t>
            </a:r>
            <a:r>
              <a:rPr lang="ko-KR" altLang="en-US" sz="1100" dirty="0">
                <a:solidFill>
                  <a:schemeClr val="accent6"/>
                </a:solidFill>
              </a:rPr>
              <a:t>개의 배치가 처리되었음을 </a:t>
            </a:r>
            <a:r>
              <a:rPr lang="ko-KR" altLang="en-US" sz="1100" dirty="0" smtClean="0">
                <a:solidFill>
                  <a:schemeClr val="accent6"/>
                </a:solidFill>
              </a:rPr>
              <a:t>나타냄</a:t>
            </a:r>
            <a:r>
              <a:rPr lang="en-US" altLang="ko-KR" sz="1100" dirty="0" smtClean="0">
                <a:solidFill>
                  <a:schemeClr val="accent6"/>
                </a:solidFill>
              </a:rPr>
              <a:t>.</a:t>
            </a:r>
            <a:endParaRPr lang="ko-KR" altLang="en-US" sz="1100" dirty="0">
              <a:solidFill>
                <a:schemeClr val="accent6"/>
              </a:solidFill>
            </a:endParaRPr>
          </a:p>
        </p:txBody>
      </p:sp>
      <p:cxnSp>
        <p:nvCxnSpPr>
          <p:cNvPr id="4" name="꺾인 연결선 3"/>
          <p:cNvCxnSpPr>
            <a:stCxn id="9" idx="1"/>
          </p:cNvCxnSpPr>
          <p:nvPr/>
        </p:nvCxnSpPr>
        <p:spPr>
          <a:xfrm rot="10800000" flipV="1">
            <a:off x="6350001" y="5585622"/>
            <a:ext cx="200627" cy="215443"/>
          </a:xfrm>
          <a:prstGeom prst="bentConnector2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630156" y="6776720"/>
            <a:ext cx="156312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684020" y="6055360"/>
            <a:ext cx="66291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229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ACC30B8-E82D-737D-A61B-CB2F04A01553}"/>
              </a:ext>
            </a:extLst>
          </p:cNvPr>
          <p:cNvSpPr txBox="1"/>
          <p:nvPr/>
        </p:nvSpPr>
        <p:spPr>
          <a:xfrm>
            <a:off x="365760" y="365760"/>
            <a:ext cx="5677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</a:rPr>
              <a:t>객체인식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en-US" altLang="ko-KR" b="1" dirty="0" err="1" smtClean="0">
                <a:solidFill>
                  <a:schemeClr val="bg1"/>
                </a:solidFill>
              </a:rPr>
              <a:t>TorchGeo</a:t>
            </a:r>
            <a:r>
              <a:rPr lang="en-US" altLang="ko-KR" b="1" dirty="0" smtClean="0">
                <a:solidFill>
                  <a:schemeClr val="bg1"/>
                </a:solidFill>
              </a:rPr>
              <a:t> Lib </a:t>
            </a:r>
            <a:r>
              <a:rPr lang="ko-KR" altLang="en-US" b="1" dirty="0" smtClean="0">
                <a:solidFill>
                  <a:schemeClr val="bg1"/>
                </a:solidFill>
              </a:rPr>
              <a:t>이용한 </a:t>
            </a:r>
            <a:r>
              <a:rPr lang="en-US" altLang="ko-KR" b="1" dirty="0" smtClean="0">
                <a:solidFill>
                  <a:schemeClr val="bg1"/>
                </a:solidFill>
              </a:rPr>
              <a:t>Object detection)</a:t>
            </a:r>
          </a:p>
          <a:p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      </a:t>
            </a:r>
            <a:r>
              <a:rPr lang="en-US" altLang="ko-KR" b="1" dirty="0">
                <a:solidFill>
                  <a:schemeClr val="bg1"/>
                </a:solidFill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</a:rPr>
              <a:t>) </a:t>
            </a:r>
            <a:r>
              <a:rPr lang="ko-KR" altLang="en-US" b="1" dirty="0" smtClean="0">
                <a:solidFill>
                  <a:schemeClr val="bg1"/>
                </a:solidFill>
              </a:rPr>
              <a:t>모델추론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103" y="1637348"/>
            <a:ext cx="69246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55103" y="1965787"/>
            <a:ext cx="9395778" cy="186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" b="24991"/>
          <a:stretch/>
        </p:blipFill>
        <p:spPr bwMode="auto">
          <a:xfrm>
            <a:off x="1455104" y="4036102"/>
            <a:ext cx="7912416" cy="271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646389" y="2009721"/>
            <a:ext cx="28376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chemeClr val="accent6"/>
                </a:solidFill>
              </a:rPr>
              <a:t>#</a:t>
            </a:r>
            <a:r>
              <a:rPr lang="ko-KR" altLang="en-US" sz="1200" dirty="0" smtClean="0">
                <a:solidFill>
                  <a:schemeClr val="accent6"/>
                </a:solidFill>
              </a:rPr>
              <a:t>학습된 </a:t>
            </a:r>
            <a:r>
              <a:rPr lang="ko-KR" altLang="en-US" sz="1200" dirty="0">
                <a:solidFill>
                  <a:schemeClr val="accent6"/>
                </a:solidFill>
              </a:rPr>
              <a:t>객체 탐지 모델을 가져옵니다</a:t>
            </a:r>
            <a:r>
              <a:rPr lang="en-US" altLang="ko-KR" sz="1200" dirty="0">
                <a:solidFill>
                  <a:schemeClr val="accent6"/>
                </a:solidFill>
              </a:rPr>
              <a:t>.</a:t>
            </a:r>
            <a:endParaRPr lang="ko-KR" altLang="en-US" sz="1200" dirty="0">
              <a:solidFill>
                <a:schemeClr val="accent6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13200" y="3348909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 smtClean="0">
                <a:solidFill>
                  <a:schemeClr val="accent6"/>
                </a:solidFill>
              </a:rPr>
              <a:t># </a:t>
            </a:r>
            <a:r>
              <a:rPr lang="ko-KR" altLang="en-US" sz="1100" dirty="0" smtClean="0">
                <a:solidFill>
                  <a:schemeClr val="accent6"/>
                </a:solidFill>
              </a:rPr>
              <a:t>추론 </a:t>
            </a:r>
            <a:r>
              <a:rPr lang="ko-KR" altLang="en-US" sz="1100" dirty="0">
                <a:solidFill>
                  <a:schemeClr val="accent6"/>
                </a:solidFill>
              </a:rPr>
              <a:t>중에는 </a:t>
            </a:r>
            <a:r>
              <a:rPr lang="ko-KR" altLang="en-US" sz="1100" dirty="0" err="1">
                <a:solidFill>
                  <a:schemeClr val="accent6"/>
                </a:solidFill>
              </a:rPr>
              <a:t>그레이디언트가</a:t>
            </a:r>
            <a:r>
              <a:rPr lang="ko-KR" altLang="en-US" sz="1100" dirty="0">
                <a:solidFill>
                  <a:schemeClr val="accent6"/>
                </a:solidFill>
              </a:rPr>
              <a:t> 계산되지 않으며</a:t>
            </a:r>
            <a:r>
              <a:rPr lang="en-US" altLang="ko-KR" sz="1100" dirty="0">
                <a:solidFill>
                  <a:schemeClr val="accent6"/>
                </a:solidFill>
              </a:rPr>
              <a:t>, </a:t>
            </a:r>
            <a:r>
              <a:rPr lang="ko-KR" altLang="en-US" sz="1100" dirty="0" err="1">
                <a:solidFill>
                  <a:schemeClr val="accent6"/>
                </a:solidFill>
              </a:rPr>
              <a:t>파라미터가</a:t>
            </a:r>
            <a:r>
              <a:rPr lang="ko-KR" altLang="en-US" sz="1100" dirty="0">
                <a:solidFill>
                  <a:schemeClr val="accent6"/>
                </a:solidFill>
              </a:rPr>
              <a:t> 업데이트되지 않습니다</a:t>
            </a:r>
            <a:r>
              <a:rPr lang="en-US" altLang="ko-KR" sz="1100" dirty="0">
                <a:solidFill>
                  <a:schemeClr val="accent6"/>
                </a:solidFill>
              </a:rPr>
              <a:t>.</a:t>
            </a:r>
            <a:endParaRPr lang="ko-KR" altLang="en-US" sz="1100" dirty="0">
              <a:solidFill>
                <a:schemeClr val="accent6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92320" y="355153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 smtClean="0">
                <a:solidFill>
                  <a:schemeClr val="accent6"/>
                </a:solidFill>
              </a:rPr>
              <a:t># </a:t>
            </a:r>
            <a:r>
              <a:rPr lang="ko-KR" altLang="en-US" sz="1100" dirty="0" smtClean="0">
                <a:solidFill>
                  <a:schemeClr val="accent6"/>
                </a:solidFill>
              </a:rPr>
              <a:t>모델에 </a:t>
            </a:r>
            <a:r>
              <a:rPr lang="ko-KR" altLang="en-US" sz="1100" dirty="0">
                <a:solidFill>
                  <a:schemeClr val="accent6"/>
                </a:solidFill>
              </a:rPr>
              <a:t>이미지 배치를 전달하여 추론을 수행하고</a:t>
            </a:r>
            <a:r>
              <a:rPr lang="en-US" altLang="ko-KR" sz="1100" dirty="0">
                <a:solidFill>
                  <a:schemeClr val="accent6"/>
                </a:solidFill>
              </a:rPr>
              <a:t>, </a:t>
            </a:r>
            <a:r>
              <a:rPr lang="ko-KR" altLang="en-US" sz="1100" dirty="0">
                <a:solidFill>
                  <a:schemeClr val="accent6"/>
                </a:solidFill>
              </a:rPr>
              <a:t>예측 결과를 반환합니다</a:t>
            </a:r>
            <a:r>
              <a:rPr lang="en-US" altLang="ko-KR" sz="1100" dirty="0">
                <a:solidFill>
                  <a:schemeClr val="accent6"/>
                </a:solidFill>
              </a:rPr>
              <a:t>.</a:t>
            </a:r>
            <a:endParaRPr lang="ko-KR" altLang="en-US" sz="11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647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ACC30B8-E82D-737D-A61B-CB2F04A01553}"/>
              </a:ext>
            </a:extLst>
          </p:cNvPr>
          <p:cNvSpPr txBox="1"/>
          <p:nvPr/>
        </p:nvSpPr>
        <p:spPr>
          <a:xfrm>
            <a:off x="365760" y="365760"/>
            <a:ext cx="5677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</a:rPr>
              <a:t>객체인식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en-US" altLang="ko-KR" b="1" dirty="0" err="1" smtClean="0">
                <a:solidFill>
                  <a:schemeClr val="bg1"/>
                </a:solidFill>
              </a:rPr>
              <a:t>TorchGeo</a:t>
            </a:r>
            <a:r>
              <a:rPr lang="en-US" altLang="ko-KR" b="1" dirty="0" smtClean="0">
                <a:solidFill>
                  <a:schemeClr val="bg1"/>
                </a:solidFill>
              </a:rPr>
              <a:t> Lib </a:t>
            </a:r>
            <a:r>
              <a:rPr lang="ko-KR" altLang="en-US" b="1" dirty="0" smtClean="0">
                <a:solidFill>
                  <a:schemeClr val="bg1"/>
                </a:solidFill>
              </a:rPr>
              <a:t>이용한 </a:t>
            </a:r>
            <a:r>
              <a:rPr lang="en-US" altLang="ko-KR" b="1" dirty="0" smtClean="0">
                <a:solidFill>
                  <a:schemeClr val="bg1"/>
                </a:solidFill>
              </a:rPr>
              <a:t>Object detection)</a:t>
            </a:r>
          </a:p>
          <a:p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      </a:t>
            </a:r>
            <a:r>
              <a:rPr lang="en-US" altLang="ko-KR" b="1" dirty="0">
                <a:solidFill>
                  <a:schemeClr val="bg1"/>
                </a:solidFill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</a:rPr>
              <a:t>) </a:t>
            </a:r>
            <a:r>
              <a:rPr lang="ko-KR" altLang="en-US" b="1" dirty="0" smtClean="0">
                <a:solidFill>
                  <a:schemeClr val="bg1"/>
                </a:solidFill>
              </a:rPr>
              <a:t>모델추론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0"/>
          <a:stretch/>
        </p:blipFill>
        <p:spPr bwMode="auto">
          <a:xfrm>
            <a:off x="1038220" y="1432560"/>
            <a:ext cx="8465449" cy="79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" y="2739380"/>
            <a:ext cx="12183125" cy="409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926080" y="1484953"/>
            <a:ext cx="787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accent6"/>
                </a:solidFill>
              </a:rPr>
              <a:t> </a:t>
            </a:r>
            <a:r>
              <a:rPr lang="en-US" altLang="ko-KR" sz="1100" dirty="0" smtClean="0">
                <a:solidFill>
                  <a:schemeClr val="accent6"/>
                </a:solidFill>
              </a:rPr>
              <a:t># plot</a:t>
            </a:r>
            <a:r>
              <a:rPr lang="en-US" altLang="ko-KR" sz="1100" dirty="0">
                <a:solidFill>
                  <a:schemeClr val="accent6"/>
                </a:solidFill>
              </a:rPr>
              <a:t> </a:t>
            </a:r>
            <a:r>
              <a:rPr lang="ko-KR" altLang="en-US" sz="1100" dirty="0" err="1" smtClean="0">
                <a:solidFill>
                  <a:schemeClr val="accent6"/>
                </a:solidFill>
              </a:rPr>
              <a:t>메서드를</a:t>
            </a:r>
            <a:r>
              <a:rPr lang="ko-KR" altLang="en-US" sz="1100" dirty="0" smtClean="0">
                <a:solidFill>
                  <a:schemeClr val="accent6"/>
                </a:solidFill>
              </a:rPr>
              <a:t> 이용하여</a:t>
            </a:r>
            <a:r>
              <a:rPr lang="ko-KR" altLang="en-US" sz="1100" dirty="0">
                <a:solidFill>
                  <a:schemeClr val="accent6"/>
                </a:solidFill>
              </a:rPr>
              <a:t> </a:t>
            </a:r>
            <a:r>
              <a:rPr lang="en-US" altLang="ko-KR" sz="1100" dirty="0">
                <a:solidFill>
                  <a:schemeClr val="accent6"/>
                </a:solidFill>
              </a:rPr>
              <a:t>sample</a:t>
            </a:r>
            <a:r>
              <a:rPr lang="ko-KR" altLang="en-US" sz="1100" dirty="0">
                <a:solidFill>
                  <a:schemeClr val="accent6"/>
                </a:solidFill>
              </a:rPr>
              <a:t>에 포함된 이미지</a:t>
            </a:r>
            <a:r>
              <a:rPr lang="en-US" altLang="ko-KR" sz="1100" dirty="0">
                <a:solidFill>
                  <a:schemeClr val="accent6"/>
                </a:solidFill>
              </a:rPr>
              <a:t>, </a:t>
            </a:r>
            <a:r>
              <a:rPr lang="ko-KR" altLang="en-US" sz="1100" dirty="0">
                <a:solidFill>
                  <a:schemeClr val="accent6"/>
                </a:solidFill>
              </a:rPr>
              <a:t>실제 레이블 및 경계 상자</a:t>
            </a:r>
            <a:r>
              <a:rPr lang="en-US" altLang="ko-KR" sz="1100" dirty="0">
                <a:solidFill>
                  <a:schemeClr val="accent6"/>
                </a:solidFill>
              </a:rPr>
              <a:t>, </a:t>
            </a:r>
            <a:r>
              <a:rPr lang="ko-KR" altLang="en-US" sz="1100" dirty="0">
                <a:solidFill>
                  <a:schemeClr val="accent6"/>
                </a:solidFill>
              </a:rPr>
              <a:t>예측된 레이블 및 경계 상자 등을 시각화</a:t>
            </a:r>
          </a:p>
        </p:txBody>
      </p:sp>
    </p:spTree>
    <p:extLst>
      <p:ext uri="{BB962C8B-B14F-4D97-AF65-F5344CB8AC3E}">
        <p14:creationId xmlns:p14="http://schemas.microsoft.com/office/powerpoint/2010/main" val="2671386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ACC30B8-E82D-737D-A61B-CB2F04A01553}"/>
              </a:ext>
            </a:extLst>
          </p:cNvPr>
          <p:cNvSpPr txBox="1"/>
          <p:nvPr/>
        </p:nvSpPr>
        <p:spPr>
          <a:xfrm>
            <a:off x="365760" y="365760"/>
            <a:ext cx="5677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</a:rPr>
              <a:t>객체인식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en-US" altLang="ko-KR" b="1" dirty="0" err="1" smtClean="0">
                <a:solidFill>
                  <a:schemeClr val="bg1"/>
                </a:solidFill>
              </a:rPr>
              <a:t>TorchGeo</a:t>
            </a:r>
            <a:r>
              <a:rPr lang="en-US" altLang="ko-KR" b="1" dirty="0" smtClean="0">
                <a:solidFill>
                  <a:schemeClr val="bg1"/>
                </a:solidFill>
              </a:rPr>
              <a:t> Lib </a:t>
            </a:r>
            <a:r>
              <a:rPr lang="ko-KR" altLang="en-US" b="1" dirty="0" smtClean="0">
                <a:solidFill>
                  <a:schemeClr val="bg1"/>
                </a:solidFill>
              </a:rPr>
              <a:t>이용한 </a:t>
            </a:r>
            <a:r>
              <a:rPr lang="en-US" altLang="ko-KR" b="1" dirty="0" smtClean="0">
                <a:solidFill>
                  <a:schemeClr val="bg1"/>
                </a:solidFill>
              </a:rPr>
              <a:t>Object detection)</a:t>
            </a:r>
          </a:p>
          <a:p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      </a:t>
            </a:r>
            <a:r>
              <a:rPr lang="en-US" altLang="ko-KR" b="1" dirty="0">
                <a:solidFill>
                  <a:schemeClr val="bg1"/>
                </a:solidFill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</a:rPr>
              <a:t>) </a:t>
            </a:r>
            <a:r>
              <a:rPr lang="ko-KR" altLang="en-US" b="1" dirty="0" smtClean="0">
                <a:solidFill>
                  <a:schemeClr val="bg1"/>
                </a:solidFill>
              </a:rPr>
              <a:t>모델추론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289089"/>
            <a:ext cx="7963535" cy="1276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660"/>
            <a:ext cx="12192000" cy="4267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331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ACC30B8-E82D-737D-A61B-CB2F04A01553}"/>
              </a:ext>
            </a:extLst>
          </p:cNvPr>
          <p:cNvSpPr txBox="1"/>
          <p:nvPr/>
        </p:nvSpPr>
        <p:spPr>
          <a:xfrm>
            <a:off x="365760" y="365760"/>
            <a:ext cx="5535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err="1" smtClean="0">
                <a:solidFill>
                  <a:schemeClr val="bg1"/>
                </a:solidFill>
              </a:rPr>
              <a:t>객체카운팅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en-US" altLang="ko-KR" b="1" dirty="0">
                <a:solidFill>
                  <a:schemeClr val="bg1"/>
                </a:solidFill>
              </a:rPr>
              <a:t>YOLOv8</a:t>
            </a:r>
            <a:r>
              <a:rPr lang="ko-KR" altLang="en-US" b="1" dirty="0">
                <a:solidFill>
                  <a:schemeClr val="bg1"/>
                </a:solidFill>
              </a:rPr>
              <a:t>을 사용한 </a:t>
            </a:r>
            <a:r>
              <a:rPr lang="en-US" altLang="ko-KR" b="1" dirty="0" smtClean="0">
                <a:solidFill>
                  <a:schemeClr val="bg1"/>
                </a:solidFill>
              </a:rPr>
              <a:t>Object Counting)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8"/>
          <a:stretch/>
        </p:blipFill>
        <p:spPr bwMode="auto">
          <a:xfrm>
            <a:off x="-1" y="1029731"/>
            <a:ext cx="7731761" cy="3812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30"/>
          <a:stretch/>
        </p:blipFill>
        <p:spPr bwMode="auto">
          <a:xfrm>
            <a:off x="6366350" y="1029731"/>
            <a:ext cx="5713889" cy="443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0800" y="1798320"/>
            <a:ext cx="1666240" cy="2032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800" y="3738880"/>
            <a:ext cx="2590800" cy="2032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/>
          <p:nvPr/>
        </p:nvCxnSpPr>
        <p:spPr>
          <a:xfrm flipV="1">
            <a:off x="2641600" y="1605280"/>
            <a:ext cx="4897120" cy="2235200"/>
          </a:xfrm>
          <a:prstGeom prst="bentConnector3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1717040" y="1798320"/>
            <a:ext cx="5821680" cy="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08334" y="4468835"/>
            <a:ext cx="3080466" cy="41549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chemeClr val="accent6"/>
                </a:solidFill>
              </a:rPr>
              <a:t>현재 </a:t>
            </a:r>
            <a:r>
              <a:rPr lang="ko-KR" altLang="en-US" sz="1050" dirty="0">
                <a:solidFill>
                  <a:schemeClr val="accent6"/>
                </a:solidFill>
              </a:rPr>
              <a:t>프레임에서 객체를 </a:t>
            </a:r>
            <a:r>
              <a:rPr lang="ko-KR" altLang="en-US" sz="1050" dirty="0" smtClean="0">
                <a:solidFill>
                  <a:schemeClr val="accent6"/>
                </a:solidFill>
              </a:rPr>
              <a:t>추적</a:t>
            </a:r>
            <a:endParaRPr lang="en-US" altLang="ko-KR" sz="1050" dirty="0" smtClean="0">
              <a:solidFill>
                <a:schemeClr val="accent6"/>
              </a:solidFill>
            </a:endParaRPr>
          </a:p>
          <a:p>
            <a:r>
              <a:rPr lang="en-US" altLang="ko-KR" sz="1050" dirty="0" smtClean="0">
                <a:solidFill>
                  <a:schemeClr val="accent6"/>
                </a:solidFill>
              </a:rPr>
              <a:t>persist=True: </a:t>
            </a:r>
            <a:r>
              <a:rPr lang="ko-KR" altLang="en-US" sz="1050" dirty="0" smtClean="0">
                <a:solidFill>
                  <a:schemeClr val="accent6"/>
                </a:solidFill>
              </a:rPr>
              <a:t>추적된 </a:t>
            </a:r>
            <a:r>
              <a:rPr lang="ko-KR" altLang="en-US" sz="1050" dirty="0">
                <a:solidFill>
                  <a:schemeClr val="accent6"/>
                </a:solidFill>
              </a:rPr>
              <a:t>객체를 유지하도록 </a:t>
            </a:r>
            <a:r>
              <a:rPr lang="ko-KR" altLang="en-US" sz="1050" dirty="0" smtClean="0">
                <a:solidFill>
                  <a:schemeClr val="accent6"/>
                </a:solidFill>
              </a:rPr>
              <a:t>설정</a:t>
            </a:r>
            <a:endParaRPr lang="en-US" altLang="ko-KR" sz="1050" dirty="0" smtClean="0">
              <a:solidFill>
                <a:schemeClr val="accent6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807200" y="3738880"/>
            <a:ext cx="30886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9692640" y="3738880"/>
            <a:ext cx="0" cy="729955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" y="4996389"/>
            <a:ext cx="5195517" cy="1721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579E752C-BACE-5EC4-495A-37A27344443A}"/>
              </a:ext>
            </a:extLst>
          </p:cNvPr>
          <p:cNvSpPr txBox="1"/>
          <p:nvPr/>
        </p:nvSpPr>
        <p:spPr>
          <a:xfrm>
            <a:off x="8908334" y="721953"/>
            <a:ext cx="2491494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/>
              <a:t>객체카운팅</a:t>
            </a:r>
            <a:r>
              <a:rPr lang="en-US" altLang="ko-KR" sz="1400" dirty="0" smtClean="0"/>
              <a:t>.</a:t>
            </a:r>
            <a:r>
              <a:rPr lang="en-US" altLang="ko-KR" sz="1400" dirty="0"/>
              <a:t>ipynb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08158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ACC30B8-E82D-737D-A61B-CB2F04A01553}"/>
              </a:ext>
            </a:extLst>
          </p:cNvPr>
          <p:cNvSpPr txBox="1"/>
          <p:nvPr/>
        </p:nvSpPr>
        <p:spPr>
          <a:xfrm>
            <a:off x="365760" y="365760"/>
            <a:ext cx="5535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err="1" smtClean="0">
                <a:solidFill>
                  <a:schemeClr val="bg1"/>
                </a:solidFill>
              </a:rPr>
              <a:t>객체카운팅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en-US" altLang="ko-KR" b="1" dirty="0">
                <a:solidFill>
                  <a:schemeClr val="bg1"/>
                </a:solidFill>
              </a:rPr>
              <a:t>YOLOv8</a:t>
            </a:r>
            <a:r>
              <a:rPr lang="ko-KR" altLang="en-US" b="1" dirty="0">
                <a:solidFill>
                  <a:schemeClr val="bg1"/>
                </a:solidFill>
              </a:rPr>
              <a:t>을 사용한 </a:t>
            </a:r>
            <a:r>
              <a:rPr lang="en-US" altLang="ko-KR" b="1" dirty="0" smtClean="0">
                <a:solidFill>
                  <a:schemeClr val="bg1"/>
                </a:solidFill>
              </a:rPr>
              <a:t>Object Counting)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71759"/>
            <a:ext cx="9032240" cy="509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133665" y="4876800"/>
            <a:ext cx="1793935" cy="167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4622800" y="1290320"/>
            <a:ext cx="4307840" cy="35864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595120" y="3719375"/>
            <a:ext cx="1487745" cy="18889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3082865" y="1574800"/>
            <a:ext cx="6548815" cy="261112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79E752C-BACE-5EC4-495A-37A27344443A}"/>
              </a:ext>
            </a:extLst>
          </p:cNvPr>
          <p:cNvSpPr txBox="1"/>
          <p:nvPr/>
        </p:nvSpPr>
        <p:spPr>
          <a:xfrm>
            <a:off x="6776720" y="814391"/>
            <a:ext cx="3014707" cy="3573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Object_counting_output</a:t>
            </a:r>
            <a:r>
              <a:rPr lang="en-US" altLang="ko-KR" sz="1400" dirty="0" smtClean="0"/>
              <a:t>_</a:t>
            </a:r>
            <a:r>
              <a:rPr lang="ko-KR" altLang="en-US" sz="1400" dirty="0" smtClean="0"/>
              <a:t>최종</a:t>
            </a:r>
            <a:r>
              <a:rPr lang="en-US" altLang="ko-KR" sz="1400" dirty="0" smtClean="0"/>
              <a:t>.</a:t>
            </a:r>
            <a:r>
              <a:rPr lang="en-US" altLang="ko-KR" sz="1400" dirty="0" err="1" smtClean="0"/>
              <a:t>avi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72534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ACC30B8-E82D-737D-A61B-CB2F04A01553}"/>
              </a:ext>
            </a:extLst>
          </p:cNvPr>
          <p:cNvSpPr txBox="1"/>
          <p:nvPr/>
        </p:nvSpPr>
        <p:spPr>
          <a:xfrm>
            <a:off x="365760" y="365760"/>
            <a:ext cx="547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4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</a:rPr>
              <a:t>속도추</a:t>
            </a:r>
            <a:r>
              <a:rPr lang="ko-KR" altLang="en-US" b="1" dirty="0">
                <a:solidFill>
                  <a:schemeClr val="bg1"/>
                </a:solidFill>
              </a:rPr>
              <a:t>정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en-US" altLang="ko-KR" b="1" dirty="0">
                <a:solidFill>
                  <a:schemeClr val="bg1"/>
                </a:solidFill>
              </a:rPr>
              <a:t>YOLOv8</a:t>
            </a:r>
            <a:r>
              <a:rPr lang="ko-KR" altLang="en-US" b="1" dirty="0">
                <a:solidFill>
                  <a:schemeClr val="bg1"/>
                </a:solidFill>
              </a:rPr>
              <a:t>을 사용한 </a:t>
            </a:r>
            <a:r>
              <a:rPr lang="en-US" altLang="ko-KR" b="1" dirty="0">
                <a:solidFill>
                  <a:schemeClr val="bg1"/>
                </a:solidFill>
              </a:rPr>
              <a:t>Speed </a:t>
            </a:r>
            <a:r>
              <a:rPr lang="en-US" altLang="ko-KR" b="1" dirty="0" smtClean="0">
                <a:solidFill>
                  <a:schemeClr val="bg1"/>
                </a:solidFill>
              </a:rPr>
              <a:t>Estimation)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79E752C-BACE-5EC4-495A-37A27344443A}"/>
              </a:ext>
            </a:extLst>
          </p:cNvPr>
          <p:cNvSpPr txBox="1"/>
          <p:nvPr/>
        </p:nvSpPr>
        <p:spPr>
          <a:xfrm>
            <a:off x="8908334" y="721953"/>
            <a:ext cx="2491494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속도추정</a:t>
            </a:r>
            <a:r>
              <a:rPr lang="en-US" altLang="ko-KR" sz="1400" dirty="0" smtClean="0"/>
              <a:t>.</a:t>
            </a:r>
            <a:r>
              <a:rPr lang="en-US" altLang="ko-KR" sz="1400" dirty="0" err="1" smtClean="0"/>
              <a:t>ipynb</a:t>
            </a:r>
            <a:endParaRPr lang="ko-KR" altLang="en-US" sz="1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" y="1098717"/>
            <a:ext cx="6543040" cy="389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319" y="1036792"/>
            <a:ext cx="5838941" cy="414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71120" y="2316480"/>
            <a:ext cx="1666240" cy="2032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17" idx="3"/>
          </p:cNvCxnSpPr>
          <p:nvPr/>
        </p:nvCxnSpPr>
        <p:spPr>
          <a:xfrm flipV="1">
            <a:off x="1737360" y="1635760"/>
            <a:ext cx="5933440" cy="782320"/>
          </a:xfrm>
          <a:prstGeom prst="bentConnector3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0800" y="4663440"/>
            <a:ext cx="2590800" cy="2032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20" idx="3"/>
          </p:cNvCxnSpPr>
          <p:nvPr/>
        </p:nvCxnSpPr>
        <p:spPr>
          <a:xfrm flipV="1">
            <a:off x="2641600" y="1524000"/>
            <a:ext cx="5029200" cy="3241040"/>
          </a:xfrm>
          <a:prstGeom prst="bentConnector3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5084822"/>
            <a:ext cx="5370830" cy="163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919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79E752C-BACE-5EC4-495A-37A27344443A}"/>
              </a:ext>
            </a:extLst>
          </p:cNvPr>
          <p:cNvSpPr txBox="1"/>
          <p:nvPr/>
        </p:nvSpPr>
        <p:spPr>
          <a:xfrm>
            <a:off x="5137286" y="814391"/>
            <a:ext cx="3014707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speed_estimation.avi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ACC30B8-E82D-737D-A61B-CB2F04A01553}"/>
              </a:ext>
            </a:extLst>
          </p:cNvPr>
          <p:cNvSpPr txBox="1"/>
          <p:nvPr/>
        </p:nvSpPr>
        <p:spPr>
          <a:xfrm>
            <a:off x="365760" y="365760"/>
            <a:ext cx="547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4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</a:rPr>
              <a:t>속도추</a:t>
            </a:r>
            <a:r>
              <a:rPr lang="ko-KR" altLang="en-US" b="1" dirty="0">
                <a:solidFill>
                  <a:schemeClr val="bg1"/>
                </a:solidFill>
              </a:rPr>
              <a:t>정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en-US" altLang="ko-KR" b="1" dirty="0">
                <a:solidFill>
                  <a:schemeClr val="bg1"/>
                </a:solidFill>
              </a:rPr>
              <a:t>YOLOv8</a:t>
            </a:r>
            <a:r>
              <a:rPr lang="ko-KR" altLang="en-US" b="1" dirty="0">
                <a:solidFill>
                  <a:schemeClr val="bg1"/>
                </a:solidFill>
              </a:rPr>
              <a:t>을 사용한 </a:t>
            </a:r>
            <a:r>
              <a:rPr lang="en-US" altLang="ko-KR" b="1" dirty="0">
                <a:solidFill>
                  <a:schemeClr val="bg1"/>
                </a:solidFill>
              </a:rPr>
              <a:t>Speed </a:t>
            </a:r>
            <a:r>
              <a:rPr lang="en-US" altLang="ko-KR" b="1" dirty="0" smtClean="0">
                <a:solidFill>
                  <a:schemeClr val="bg1"/>
                </a:solidFill>
              </a:rPr>
              <a:t>Estimation)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5" t="40710" r="53378" b="3812"/>
          <a:stretch/>
        </p:blipFill>
        <p:spPr bwMode="auto">
          <a:xfrm>
            <a:off x="1254990" y="1122168"/>
            <a:ext cx="6897003" cy="560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875513" y="3586480"/>
            <a:ext cx="1005804" cy="339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865353" y="3137654"/>
            <a:ext cx="1020095" cy="44704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842000" y="3176508"/>
            <a:ext cx="105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33km/h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5004786" y="4683760"/>
            <a:ext cx="1005804" cy="339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994626" y="4234934"/>
            <a:ext cx="1020095" cy="44704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971273" y="4273788"/>
            <a:ext cx="105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44km/h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8403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ACC30B8-E82D-737D-A61B-CB2F04A01553}"/>
              </a:ext>
            </a:extLst>
          </p:cNvPr>
          <p:cNvSpPr txBox="1"/>
          <p:nvPr/>
        </p:nvSpPr>
        <p:spPr>
          <a:xfrm>
            <a:off x="365760" y="365760"/>
            <a:ext cx="7599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5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err="1">
                <a:solidFill>
                  <a:schemeClr val="bg1"/>
                </a:solidFill>
              </a:rPr>
              <a:t>열센서</a:t>
            </a:r>
            <a:r>
              <a:rPr lang="ko-KR" altLang="en-US" b="1" dirty="0">
                <a:solidFill>
                  <a:schemeClr val="bg1"/>
                </a:solidFill>
              </a:rPr>
              <a:t> 기반 야간 데이터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이미지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동영상</a:t>
            </a:r>
            <a:r>
              <a:rPr lang="en-US" altLang="ko-KR" b="1" dirty="0">
                <a:solidFill>
                  <a:schemeClr val="bg1"/>
                </a:solidFill>
              </a:rPr>
              <a:t>)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라벨링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  </a:t>
            </a:r>
            <a:r>
              <a:rPr lang="en-US" altLang="ko-KR" b="1" dirty="0" smtClean="0">
                <a:solidFill>
                  <a:schemeClr val="bg1"/>
                </a:solidFill>
              </a:rPr>
              <a:t>    1) </a:t>
            </a:r>
            <a:r>
              <a:rPr lang="ko-KR" altLang="en-US" b="1" dirty="0" smtClean="0">
                <a:solidFill>
                  <a:schemeClr val="bg1"/>
                </a:solidFill>
              </a:rPr>
              <a:t>데이터 수집</a:t>
            </a:r>
            <a:r>
              <a:rPr lang="en-US" altLang="ko-KR" b="1" dirty="0" smtClean="0">
                <a:solidFill>
                  <a:schemeClr val="bg1"/>
                </a:solidFill>
              </a:rPr>
              <a:t>		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2" b="3800"/>
          <a:stretch/>
        </p:blipFill>
        <p:spPr bwMode="auto">
          <a:xfrm>
            <a:off x="959169" y="2743488"/>
            <a:ext cx="4968241" cy="4009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69" y="1473784"/>
            <a:ext cx="5868352" cy="145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>
            <a:hlinkClick r:id="rId5"/>
          </p:cNvPr>
          <p:cNvSpPr/>
          <p:nvPr/>
        </p:nvSpPr>
        <p:spPr>
          <a:xfrm>
            <a:off x="6461760" y="6225974"/>
            <a:ext cx="54965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hlinkClick r:id="rId6"/>
              </a:rPr>
              <a:t>참조링크 </a:t>
            </a:r>
            <a:r>
              <a:rPr lang="en-US" altLang="ko-KR" sz="1600" dirty="0" smtClean="0">
                <a:solidFill>
                  <a:schemeClr val="bg1"/>
                </a:solidFill>
                <a:hlinkClick r:id="rId6"/>
              </a:rPr>
              <a:t>: aihub.or.kr/</a:t>
            </a:r>
            <a:r>
              <a:rPr lang="en-US" altLang="ko-KR" sz="1600" dirty="0" err="1" smtClean="0">
                <a:solidFill>
                  <a:schemeClr val="bg1"/>
                </a:solidFill>
                <a:hlinkClick r:id="rId6"/>
              </a:rPr>
              <a:t>aihubdata</a:t>
            </a:r>
            <a:r>
              <a:rPr lang="en-US" altLang="ko-KR" sz="1600" dirty="0" smtClean="0">
                <a:solidFill>
                  <a:schemeClr val="bg1"/>
                </a:solidFill>
                <a:hlinkClick r:id="rId6"/>
              </a:rPr>
              <a:t>/data/</a:t>
            </a:r>
            <a:r>
              <a:rPr lang="en-US" altLang="ko-KR" sz="1600" dirty="0" err="1" smtClean="0">
                <a:solidFill>
                  <a:schemeClr val="bg1"/>
                </a:solidFill>
                <a:hlinkClick r:id="rId6"/>
              </a:rPr>
              <a:t>view.do?currMenu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08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ACC30B8-E82D-737D-A61B-CB2F04A01553}"/>
              </a:ext>
            </a:extLst>
          </p:cNvPr>
          <p:cNvSpPr txBox="1"/>
          <p:nvPr/>
        </p:nvSpPr>
        <p:spPr>
          <a:xfrm>
            <a:off x="3247744" y="375385"/>
            <a:ext cx="5677260" cy="597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목차 </a:t>
            </a:r>
            <a:endParaRPr lang="en-US" altLang="ko-KR" sz="40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1. </a:t>
            </a:r>
            <a:r>
              <a:rPr lang="ko-KR" altLang="en-US" b="1" dirty="0" smtClean="0">
                <a:solidFill>
                  <a:schemeClr val="bg1"/>
                </a:solidFill>
              </a:rPr>
              <a:t>공간정보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2. </a:t>
            </a:r>
            <a:r>
              <a:rPr lang="ko-KR" altLang="en-US" b="1" dirty="0">
                <a:solidFill>
                  <a:schemeClr val="bg1"/>
                </a:solidFill>
              </a:rPr>
              <a:t>객체인식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en-US" altLang="ko-KR" b="1" dirty="0" err="1">
                <a:solidFill>
                  <a:schemeClr val="bg1"/>
                </a:solidFill>
              </a:rPr>
              <a:t>TorchGeo</a:t>
            </a:r>
            <a:r>
              <a:rPr lang="en-US" altLang="ko-KR" b="1" dirty="0">
                <a:solidFill>
                  <a:schemeClr val="bg1"/>
                </a:solidFill>
              </a:rPr>
              <a:t> Lib </a:t>
            </a:r>
            <a:r>
              <a:rPr lang="ko-KR" altLang="en-US" b="1" dirty="0">
                <a:solidFill>
                  <a:schemeClr val="bg1"/>
                </a:solidFill>
              </a:rPr>
              <a:t>이용한 </a:t>
            </a:r>
            <a:r>
              <a:rPr lang="en-US" altLang="ko-KR" b="1" dirty="0">
                <a:solidFill>
                  <a:schemeClr val="bg1"/>
                </a:solidFill>
              </a:rPr>
              <a:t>Object detection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</a:p>
          <a:p>
            <a:pPr marL="0" lvl="1"/>
            <a:r>
              <a:rPr lang="en-US" altLang="ko-KR" b="1" dirty="0">
                <a:solidFill>
                  <a:schemeClr val="bg1"/>
                </a:solidFill>
              </a:rPr>
              <a:t>	</a:t>
            </a:r>
            <a:r>
              <a:rPr lang="en-US" altLang="ko-KR" b="1" dirty="0" smtClean="0">
                <a:solidFill>
                  <a:schemeClr val="bg1"/>
                </a:solidFill>
              </a:rPr>
              <a:t>1) </a:t>
            </a:r>
            <a:r>
              <a:rPr lang="en-US" altLang="ko-KR" b="1" dirty="0" err="1" smtClean="0">
                <a:solidFill>
                  <a:schemeClr val="bg1"/>
                </a:solidFill>
              </a:rPr>
              <a:t>TorchGeo</a:t>
            </a:r>
            <a:r>
              <a:rPr lang="en-US" altLang="ko-KR" b="1" dirty="0" smtClean="0">
                <a:solidFill>
                  <a:schemeClr val="bg1"/>
                </a:solidFill>
              </a:rPr>
              <a:t> Lib</a:t>
            </a:r>
          </a:p>
          <a:p>
            <a:pPr marL="0" lvl="1"/>
            <a:r>
              <a:rPr lang="en-US" altLang="ko-KR" b="1" dirty="0">
                <a:solidFill>
                  <a:schemeClr val="bg1"/>
                </a:solidFill>
              </a:rPr>
              <a:t>	</a:t>
            </a:r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  <a:r>
              <a:rPr lang="en-US" altLang="ko-KR" b="1" dirty="0">
                <a:solidFill>
                  <a:schemeClr val="bg1"/>
                </a:solidFill>
              </a:rPr>
              <a:t>) </a:t>
            </a:r>
            <a:r>
              <a:rPr lang="en-US" altLang="ko-KR" b="1" dirty="0" err="1">
                <a:solidFill>
                  <a:schemeClr val="bg1"/>
                </a:solidFill>
              </a:rPr>
              <a:t>TorchGeo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설치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0" lvl="1"/>
            <a:r>
              <a:rPr lang="en-US" altLang="ko-KR" b="1" dirty="0" smtClean="0">
                <a:solidFill>
                  <a:schemeClr val="bg1"/>
                </a:solidFill>
              </a:rPr>
              <a:t>	3</a:t>
            </a:r>
            <a:r>
              <a:rPr lang="en-US" altLang="ko-KR" b="1" dirty="0">
                <a:solidFill>
                  <a:schemeClr val="bg1"/>
                </a:solidFill>
              </a:rPr>
              <a:t>) </a:t>
            </a:r>
            <a:r>
              <a:rPr lang="ko-KR" altLang="en-US" b="1" dirty="0">
                <a:solidFill>
                  <a:schemeClr val="bg1"/>
                </a:solidFill>
              </a:rPr>
              <a:t>필요한 라이브러리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모듈 </a:t>
            </a:r>
            <a:r>
              <a:rPr lang="ko-KR" altLang="en-US" b="1" dirty="0" smtClean="0">
                <a:solidFill>
                  <a:schemeClr val="bg1"/>
                </a:solidFill>
              </a:rPr>
              <a:t>가져오기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0" lvl="1"/>
            <a:r>
              <a:rPr lang="en-US" altLang="ko-KR" b="1" dirty="0">
                <a:solidFill>
                  <a:schemeClr val="bg1"/>
                </a:solidFill>
              </a:rPr>
              <a:t>	4) VHR-10 </a:t>
            </a:r>
            <a:r>
              <a:rPr lang="ko-KR" altLang="en-US" b="1" dirty="0" err="1">
                <a:solidFill>
                  <a:schemeClr val="bg1"/>
                </a:solidFill>
              </a:rPr>
              <a:t>데이터셋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다운로드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0" lvl="1"/>
            <a:r>
              <a:rPr lang="en-US" altLang="ko-KR" b="1" dirty="0">
                <a:solidFill>
                  <a:schemeClr val="bg1"/>
                </a:solidFill>
              </a:rPr>
              <a:t>	5) </a:t>
            </a:r>
            <a:r>
              <a:rPr lang="ko-KR" altLang="en-US" b="1" dirty="0" smtClean="0">
                <a:solidFill>
                  <a:schemeClr val="bg1"/>
                </a:solidFill>
              </a:rPr>
              <a:t>모델학습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0" lvl="1"/>
            <a:r>
              <a:rPr lang="en-US" altLang="ko-KR" b="1" dirty="0">
                <a:solidFill>
                  <a:schemeClr val="bg1"/>
                </a:solidFill>
              </a:rPr>
              <a:t>	6) </a:t>
            </a:r>
            <a:r>
              <a:rPr lang="ko-KR" altLang="en-US" b="1" dirty="0" smtClean="0">
                <a:solidFill>
                  <a:schemeClr val="bg1"/>
                </a:solidFill>
              </a:rPr>
              <a:t>모델추론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3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err="1">
                <a:solidFill>
                  <a:schemeClr val="bg1"/>
                </a:solidFill>
              </a:rPr>
              <a:t>객체카운팅</a:t>
            </a:r>
            <a:r>
              <a:rPr lang="en-US" altLang="ko-KR" b="1" dirty="0">
                <a:solidFill>
                  <a:schemeClr val="bg1"/>
                </a:solidFill>
              </a:rPr>
              <a:t>(YOLOv8</a:t>
            </a:r>
            <a:r>
              <a:rPr lang="ko-KR" altLang="en-US" b="1" dirty="0">
                <a:solidFill>
                  <a:schemeClr val="bg1"/>
                </a:solidFill>
              </a:rPr>
              <a:t>을 사용한 </a:t>
            </a:r>
            <a:r>
              <a:rPr lang="en-US" altLang="ko-KR" b="1" dirty="0">
                <a:solidFill>
                  <a:schemeClr val="bg1"/>
                </a:solidFill>
              </a:rPr>
              <a:t>Object Counting)</a:t>
            </a:r>
          </a:p>
          <a:p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4. </a:t>
            </a:r>
            <a:r>
              <a:rPr lang="ko-KR" altLang="en-US" b="1" dirty="0">
                <a:solidFill>
                  <a:schemeClr val="bg1"/>
                </a:solidFill>
              </a:rPr>
              <a:t>속도추정</a:t>
            </a:r>
            <a:r>
              <a:rPr lang="en-US" altLang="ko-KR" b="1" dirty="0">
                <a:solidFill>
                  <a:schemeClr val="bg1"/>
                </a:solidFill>
              </a:rPr>
              <a:t>(YOLOv8</a:t>
            </a:r>
            <a:r>
              <a:rPr lang="ko-KR" altLang="en-US" b="1" dirty="0">
                <a:solidFill>
                  <a:schemeClr val="bg1"/>
                </a:solidFill>
              </a:rPr>
              <a:t>을 사용한 </a:t>
            </a:r>
            <a:r>
              <a:rPr lang="en-US" altLang="ko-KR" b="1" dirty="0">
                <a:solidFill>
                  <a:schemeClr val="bg1"/>
                </a:solidFill>
              </a:rPr>
              <a:t>Speed Estimation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5. </a:t>
            </a:r>
            <a:r>
              <a:rPr lang="ko-KR" altLang="en-US" b="1" dirty="0" err="1">
                <a:solidFill>
                  <a:schemeClr val="bg1"/>
                </a:solidFill>
              </a:rPr>
              <a:t>열센서</a:t>
            </a:r>
            <a:r>
              <a:rPr lang="ko-KR" altLang="en-US" b="1" dirty="0">
                <a:solidFill>
                  <a:schemeClr val="bg1"/>
                </a:solidFill>
              </a:rPr>
              <a:t> 기반 야간 데이터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이미지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동영상</a:t>
            </a:r>
            <a:r>
              <a:rPr lang="en-US" altLang="ko-KR" b="1" dirty="0">
                <a:solidFill>
                  <a:schemeClr val="bg1"/>
                </a:solidFill>
              </a:rPr>
              <a:t>)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라벨링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	 1) </a:t>
            </a:r>
            <a:r>
              <a:rPr lang="ko-KR" altLang="en-US" b="1" dirty="0">
                <a:solidFill>
                  <a:schemeClr val="bg1"/>
                </a:solidFill>
              </a:rPr>
              <a:t>데이터 </a:t>
            </a:r>
            <a:r>
              <a:rPr lang="ko-KR" altLang="en-US" b="1" dirty="0" smtClean="0">
                <a:solidFill>
                  <a:schemeClr val="bg1"/>
                </a:solidFill>
              </a:rPr>
              <a:t>수집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           </a:t>
            </a:r>
            <a:r>
              <a:rPr lang="en-US" altLang="ko-KR" b="1" dirty="0">
                <a:solidFill>
                  <a:schemeClr val="bg1"/>
                </a:solidFill>
              </a:rPr>
              <a:t>	</a:t>
            </a:r>
            <a:r>
              <a:rPr lang="en-US" altLang="ko-KR" b="1" dirty="0" smtClean="0">
                <a:solidFill>
                  <a:schemeClr val="bg1"/>
                </a:solidFill>
              </a:rPr>
              <a:t> 2) </a:t>
            </a:r>
            <a:r>
              <a:rPr lang="ko-KR" altLang="en-US" b="1" dirty="0" smtClean="0">
                <a:solidFill>
                  <a:schemeClr val="bg1"/>
                </a:solidFill>
              </a:rPr>
              <a:t>저작도구를 </a:t>
            </a:r>
            <a:r>
              <a:rPr lang="ko-KR" altLang="en-US" b="1" dirty="0">
                <a:solidFill>
                  <a:schemeClr val="bg1"/>
                </a:solidFill>
              </a:rPr>
              <a:t>사용하여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라벨링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	</a:t>
            </a:r>
            <a:r>
              <a:rPr lang="en-US" altLang="ko-KR" b="1" dirty="0" smtClean="0">
                <a:solidFill>
                  <a:schemeClr val="bg1"/>
                </a:solidFill>
              </a:rPr>
              <a:t> 3</a:t>
            </a:r>
            <a:r>
              <a:rPr lang="en-US" altLang="ko-KR" b="1" dirty="0">
                <a:solidFill>
                  <a:schemeClr val="bg1"/>
                </a:solidFill>
              </a:rPr>
              <a:t>) </a:t>
            </a:r>
            <a:r>
              <a:rPr lang="ko-KR" altLang="en-US" b="1" dirty="0">
                <a:solidFill>
                  <a:schemeClr val="bg1"/>
                </a:solidFill>
              </a:rPr>
              <a:t>데이터 추출</a:t>
            </a:r>
            <a:r>
              <a:rPr lang="en-US" altLang="ko-KR" b="1" dirty="0">
                <a:solidFill>
                  <a:schemeClr val="bg1"/>
                </a:solidFill>
              </a:rPr>
              <a:t>(image + </a:t>
            </a:r>
            <a:r>
              <a:rPr lang="en-US" altLang="ko-KR" b="1" dirty="0" err="1">
                <a:solidFill>
                  <a:schemeClr val="bg1"/>
                </a:solidFill>
              </a:rPr>
              <a:t>Json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830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ACC30B8-E82D-737D-A61B-CB2F04A01553}"/>
              </a:ext>
            </a:extLst>
          </p:cNvPr>
          <p:cNvSpPr txBox="1"/>
          <p:nvPr/>
        </p:nvSpPr>
        <p:spPr>
          <a:xfrm>
            <a:off x="365760" y="365760"/>
            <a:ext cx="7599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5. </a:t>
            </a:r>
            <a:r>
              <a:rPr lang="ko-KR" altLang="en-US" b="1" dirty="0" err="1">
                <a:solidFill>
                  <a:schemeClr val="bg1"/>
                </a:solidFill>
              </a:rPr>
              <a:t>열센서</a:t>
            </a:r>
            <a:r>
              <a:rPr lang="ko-KR" altLang="en-US" b="1" dirty="0">
                <a:solidFill>
                  <a:schemeClr val="bg1"/>
                </a:solidFill>
              </a:rPr>
              <a:t> 기반 야간 데이터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이미지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동영상</a:t>
            </a:r>
            <a:r>
              <a:rPr lang="en-US" altLang="ko-KR" b="1" dirty="0">
                <a:solidFill>
                  <a:schemeClr val="bg1"/>
                </a:solidFill>
              </a:rPr>
              <a:t>)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라벨링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      2) </a:t>
            </a:r>
            <a:r>
              <a:rPr lang="ko-KR" altLang="en-US" b="1" dirty="0">
                <a:solidFill>
                  <a:schemeClr val="bg1"/>
                </a:solidFill>
              </a:rPr>
              <a:t>저작도구를 사용하여 </a:t>
            </a:r>
            <a:r>
              <a:rPr lang="ko-KR" altLang="en-US" b="1" dirty="0" err="1">
                <a:solidFill>
                  <a:schemeClr val="bg1"/>
                </a:solidFill>
              </a:rPr>
              <a:t>라벨링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2"/>
          <a:stretch/>
        </p:blipFill>
        <p:spPr bwMode="auto">
          <a:xfrm>
            <a:off x="74640" y="1573570"/>
            <a:ext cx="6033456" cy="5172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12" b="60"/>
          <a:stretch/>
        </p:blipFill>
        <p:spPr bwMode="auto">
          <a:xfrm>
            <a:off x="6219855" y="1573570"/>
            <a:ext cx="5827811" cy="508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515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ACC30B8-E82D-737D-A61B-CB2F04A01553}"/>
              </a:ext>
            </a:extLst>
          </p:cNvPr>
          <p:cNvSpPr txBox="1"/>
          <p:nvPr/>
        </p:nvSpPr>
        <p:spPr>
          <a:xfrm>
            <a:off x="365760" y="365760"/>
            <a:ext cx="7599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5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err="1">
                <a:solidFill>
                  <a:schemeClr val="bg1"/>
                </a:solidFill>
              </a:rPr>
              <a:t>열센서</a:t>
            </a:r>
            <a:r>
              <a:rPr lang="ko-KR" altLang="en-US" b="1" dirty="0">
                <a:solidFill>
                  <a:schemeClr val="bg1"/>
                </a:solidFill>
              </a:rPr>
              <a:t> 기반 야간 데이터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이미지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동영상</a:t>
            </a:r>
            <a:r>
              <a:rPr lang="en-US" altLang="ko-KR" b="1" dirty="0">
                <a:solidFill>
                  <a:schemeClr val="bg1"/>
                </a:solidFill>
              </a:rPr>
              <a:t>)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라벨링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  </a:t>
            </a:r>
            <a:r>
              <a:rPr lang="en-US" altLang="ko-KR" b="1" dirty="0" smtClean="0">
                <a:solidFill>
                  <a:schemeClr val="bg1"/>
                </a:solidFill>
              </a:rPr>
              <a:t>    3) </a:t>
            </a:r>
            <a:r>
              <a:rPr lang="ko-KR" altLang="en-US" b="1" dirty="0" smtClean="0">
                <a:solidFill>
                  <a:schemeClr val="bg1"/>
                </a:solidFill>
              </a:rPr>
              <a:t>데이터 추출</a:t>
            </a:r>
            <a:r>
              <a:rPr lang="en-US" altLang="ko-KR" b="1" dirty="0" smtClean="0">
                <a:solidFill>
                  <a:schemeClr val="bg1"/>
                </a:solidFill>
              </a:rPr>
              <a:t>(image + </a:t>
            </a:r>
            <a:r>
              <a:rPr lang="en-US" altLang="ko-KR" b="1" dirty="0" err="1" smtClean="0">
                <a:solidFill>
                  <a:schemeClr val="bg1"/>
                </a:solidFill>
              </a:rPr>
              <a:t>Json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1289090"/>
            <a:ext cx="5680397" cy="4989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21"/>
          <a:stretch/>
        </p:blipFill>
        <p:spPr bwMode="auto">
          <a:xfrm>
            <a:off x="6269677" y="959505"/>
            <a:ext cx="3792947" cy="4577696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53"/>
          <a:stretch/>
        </p:blipFill>
        <p:spPr bwMode="auto">
          <a:xfrm>
            <a:off x="8225823" y="2567959"/>
            <a:ext cx="3903327" cy="4066519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018" y="253842"/>
            <a:ext cx="3200936" cy="1798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20328" y="3346727"/>
            <a:ext cx="2068945" cy="2797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accent6"/>
                </a:solidFill>
              </a:rPr>
              <a:t>1</a:t>
            </a:r>
            <a:r>
              <a:rPr lang="ko-KR" altLang="en-US" sz="800" b="1" dirty="0">
                <a:solidFill>
                  <a:schemeClr val="accent6"/>
                </a:solidFill>
              </a:rPr>
              <a:t>초당 약 </a:t>
            </a:r>
            <a:r>
              <a:rPr lang="en-US" altLang="ko-KR" sz="800" b="1" dirty="0">
                <a:solidFill>
                  <a:schemeClr val="accent6"/>
                </a:solidFill>
              </a:rPr>
              <a:t>30</a:t>
            </a:r>
            <a:r>
              <a:rPr lang="ko-KR" altLang="en-US" sz="800" b="1" dirty="0">
                <a:solidFill>
                  <a:schemeClr val="accent6"/>
                </a:solidFill>
              </a:rPr>
              <a:t>프레임의 </a:t>
            </a:r>
            <a:r>
              <a:rPr lang="ko-KR" altLang="en-US" sz="800" b="1" dirty="0" smtClean="0">
                <a:solidFill>
                  <a:schemeClr val="accent6"/>
                </a:solidFill>
              </a:rPr>
              <a:t>비디오 </a:t>
            </a:r>
            <a:r>
              <a:rPr lang="en-US" altLang="ko-KR" sz="800" b="1" dirty="0" smtClean="0">
                <a:solidFill>
                  <a:schemeClr val="accent6"/>
                </a:solidFill>
              </a:rPr>
              <a:t>:</a:t>
            </a:r>
          </a:p>
          <a:p>
            <a:r>
              <a:rPr lang="ko-KR" altLang="en-US" sz="800" b="1" dirty="0">
                <a:solidFill>
                  <a:schemeClr val="accent6"/>
                </a:solidFill>
              </a:rPr>
              <a:t>전체 비디오에는 </a:t>
            </a:r>
            <a:r>
              <a:rPr lang="en-US" altLang="ko-KR" sz="800" b="1" dirty="0">
                <a:solidFill>
                  <a:schemeClr val="accent6"/>
                </a:solidFill>
              </a:rPr>
              <a:t>1200</a:t>
            </a:r>
            <a:r>
              <a:rPr lang="ko-KR" altLang="en-US" sz="800" b="1" dirty="0" smtClean="0">
                <a:solidFill>
                  <a:schemeClr val="accent6"/>
                </a:solidFill>
              </a:rPr>
              <a:t>프레임 </a:t>
            </a:r>
            <a:r>
              <a:rPr lang="en-US" altLang="ko-KR" sz="800" b="1" dirty="0" smtClean="0">
                <a:solidFill>
                  <a:schemeClr val="accent6"/>
                </a:solidFill>
              </a:rPr>
              <a:t>:</a:t>
            </a:r>
            <a:endParaRPr lang="ko-KR" altLang="en-US" sz="800" b="1" dirty="0">
              <a:solidFill>
                <a:schemeClr val="accent6"/>
              </a:solidFill>
            </a:endParaRPr>
          </a:p>
        </p:txBody>
      </p:sp>
      <p:sp>
        <p:nvSpPr>
          <p:cNvPr id="3" name="왼쪽 중괄호 2"/>
          <p:cNvSpPr/>
          <p:nvPr/>
        </p:nvSpPr>
        <p:spPr>
          <a:xfrm>
            <a:off x="8945881" y="3972560"/>
            <a:ext cx="45719" cy="538480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/>
          <p:nvPr/>
        </p:nvCxnSpPr>
        <p:spPr>
          <a:xfrm flipV="1">
            <a:off x="5685444" y="4241800"/>
            <a:ext cx="3143596" cy="1407160"/>
          </a:xfrm>
          <a:prstGeom prst="bentConnector3">
            <a:avLst>
              <a:gd name="adj1" fmla="val 88460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오른쪽 대괄호 11"/>
          <p:cNvSpPr/>
          <p:nvPr/>
        </p:nvSpPr>
        <p:spPr>
          <a:xfrm>
            <a:off x="5608320" y="3972560"/>
            <a:ext cx="83128" cy="2214880"/>
          </a:xfrm>
          <a:prstGeom prst="rightBracke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267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943098" y="845750"/>
            <a:ext cx="1989438" cy="92675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ACC30B8-E82D-737D-A61B-CB2F04A01553}"/>
              </a:ext>
            </a:extLst>
          </p:cNvPr>
          <p:cNvSpPr txBox="1"/>
          <p:nvPr/>
        </p:nvSpPr>
        <p:spPr>
          <a:xfrm>
            <a:off x="365760" y="365760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1. </a:t>
            </a:r>
            <a:r>
              <a:rPr lang="ko-KR" altLang="en-US" b="1" dirty="0" smtClean="0">
                <a:solidFill>
                  <a:schemeClr val="bg1"/>
                </a:solidFill>
              </a:rPr>
              <a:t>공간정보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CD9DF34-52F3-A910-4A2F-ADB101A58D1C}"/>
              </a:ext>
            </a:extLst>
          </p:cNvPr>
          <p:cNvSpPr txBox="1"/>
          <p:nvPr/>
        </p:nvSpPr>
        <p:spPr>
          <a:xfrm>
            <a:off x="617267" y="2025528"/>
            <a:ext cx="109327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4E6A2"/>
                </a:solidFill>
              </a:rPr>
              <a:t>자연환경</a:t>
            </a:r>
            <a:r>
              <a:rPr lang="ko-KR" altLang="en-US" dirty="0" smtClean="0">
                <a:solidFill>
                  <a:schemeClr val="bg1"/>
                </a:solidFill>
              </a:rPr>
              <a:t>이나 </a:t>
            </a:r>
            <a:r>
              <a:rPr lang="ko-KR" altLang="en-US" b="1" dirty="0" smtClean="0">
                <a:solidFill>
                  <a:srgbClr val="B4E6A2"/>
                </a:solidFill>
              </a:rPr>
              <a:t>자연현상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b="1" dirty="0" smtClean="0">
                <a:solidFill>
                  <a:srgbClr val="B4E6A2"/>
                </a:solidFill>
              </a:rPr>
              <a:t>인공 구조물 </a:t>
            </a:r>
            <a:r>
              <a:rPr lang="ko-KR" altLang="en-US" dirty="0" smtClean="0">
                <a:solidFill>
                  <a:schemeClr val="bg1"/>
                </a:solidFill>
              </a:rPr>
              <a:t>이나 </a:t>
            </a:r>
            <a:r>
              <a:rPr lang="ko-KR" altLang="en-US" b="1" dirty="0" smtClean="0">
                <a:solidFill>
                  <a:srgbClr val="B4E6A2"/>
                </a:solidFill>
              </a:rPr>
              <a:t>인문 현상</a:t>
            </a:r>
            <a:r>
              <a:rPr lang="ko-KR" altLang="en-US" dirty="0" smtClean="0">
                <a:solidFill>
                  <a:schemeClr val="bg1"/>
                </a:solidFill>
              </a:rPr>
              <a:t>에 대한 위치정보</a:t>
            </a:r>
            <a:r>
              <a:rPr lang="en-US" altLang="ko-KR" dirty="0" smtClean="0">
                <a:solidFill>
                  <a:schemeClr val="bg1"/>
                </a:solidFill>
              </a:rPr>
              <a:t>+</a:t>
            </a:r>
            <a:r>
              <a:rPr lang="ko-KR" altLang="en-US" dirty="0" smtClean="0">
                <a:solidFill>
                  <a:schemeClr val="bg1"/>
                </a:solidFill>
              </a:rPr>
              <a:t>그 위치와 관련한 여러 속성 정보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- </a:t>
            </a:r>
            <a:r>
              <a:rPr lang="ko-KR" altLang="en-US" b="1" dirty="0" smtClean="0">
                <a:solidFill>
                  <a:srgbClr val="B4E6A2"/>
                </a:solidFill>
              </a:rPr>
              <a:t>자연환경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산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하천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호수 등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- </a:t>
            </a:r>
            <a:r>
              <a:rPr lang="ko-KR" altLang="en-US" b="1" dirty="0" smtClean="0">
                <a:solidFill>
                  <a:srgbClr val="B4E6A2"/>
                </a:solidFill>
              </a:rPr>
              <a:t>자연 현상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강수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기온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기후 등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- </a:t>
            </a:r>
            <a:r>
              <a:rPr lang="ko-KR" altLang="en-US" b="1" dirty="0" smtClean="0">
                <a:solidFill>
                  <a:srgbClr val="B4E6A2"/>
                </a:solidFill>
              </a:rPr>
              <a:t>인공 구조물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빌딩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학교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도로 등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- </a:t>
            </a:r>
            <a:r>
              <a:rPr lang="ko-KR" altLang="en-US" b="1" dirty="0" smtClean="0">
                <a:solidFill>
                  <a:srgbClr val="B4E6A2"/>
                </a:solidFill>
              </a:rPr>
              <a:t>인문 현상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인구 이동이나 각종 사회 경제 활동같이 인간에 의한 모든 인위적 현상은 인문 현상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Ex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건물이라는 인공 구조물이 있다면 이 건물은 주소정보라는 위치정보를 가지고 </a:t>
            </a:r>
            <a:r>
              <a:rPr lang="ko-KR" altLang="en-US" dirty="0" smtClean="0">
                <a:solidFill>
                  <a:schemeClr val="bg1"/>
                </a:solidFill>
              </a:rPr>
              <a:t>있고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       층수나 </a:t>
            </a:r>
            <a:r>
              <a:rPr lang="ko-KR" altLang="en-US" dirty="0">
                <a:solidFill>
                  <a:schemeClr val="bg1"/>
                </a:solidFill>
              </a:rPr>
              <a:t>설립연도나 연면적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매매가격 등의 다양한 속성 정보로 구성될 수 </a:t>
            </a:r>
            <a:r>
              <a:rPr lang="ko-KR" altLang="en-US" dirty="0" smtClean="0">
                <a:solidFill>
                  <a:schemeClr val="bg1"/>
                </a:solidFill>
              </a:rPr>
              <a:t>있음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이러한 공간정보는 국토계획이나 관리 그리고 국가 운영에 의해서 매우 중요한 인프라로 인식되고 있어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「</a:t>
            </a:r>
            <a:r>
              <a:rPr lang="ko-KR" altLang="en-US" b="1" dirty="0" smtClean="0">
                <a:solidFill>
                  <a:srgbClr val="B4E6A2"/>
                </a:solidFill>
              </a:rPr>
              <a:t>국가공간정보 기본법</a:t>
            </a:r>
            <a:r>
              <a:rPr lang="ko-KR" altLang="en-US" b="1" dirty="0" smtClean="0">
                <a:solidFill>
                  <a:schemeClr val="bg1"/>
                </a:solidFill>
              </a:rPr>
              <a:t>」</a:t>
            </a:r>
            <a:r>
              <a:rPr lang="ko-KR" altLang="en-US" dirty="0" smtClean="0">
                <a:solidFill>
                  <a:schemeClr val="bg1"/>
                </a:solidFill>
              </a:rPr>
              <a:t>이라는 법령으로도 정의하고 있음 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시행 </a:t>
            </a:r>
            <a:r>
              <a:rPr lang="en-US" altLang="ko-KR" dirty="0" smtClean="0">
                <a:solidFill>
                  <a:schemeClr val="bg1"/>
                </a:solidFill>
              </a:rPr>
              <a:t>2024.3.19)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제</a:t>
            </a:r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</a:rPr>
              <a:t>조 </a:t>
            </a: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호에</a:t>
            </a:r>
            <a:r>
              <a:rPr lang="en-US" altLang="ko-KR" dirty="0" smtClean="0">
                <a:solidFill>
                  <a:schemeClr val="bg1"/>
                </a:solidFill>
              </a:rPr>
              <a:t> “‘</a:t>
            </a:r>
            <a:r>
              <a:rPr lang="ko-KR" altLang="en-US" dirty="0" smtClean="0">
                <a:solidFill>
                  <a:schemeClr val="bg1"/>
                </a:solidFill>
              </a:rPr>
              <a:t>공간정보</a:t>
            </a:r>
            <a:r>
              <a:rPr lang="en-US" altLang="ko-KR" dirty="0" smtClean="0">
                <a:solidFill>
                  <a:schemeClr val="bg1"/>
                </a:solidFill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</a:rPr>
              <a:t>란 지상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지하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수상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수중 등 공간상에 존재하는 자연적 또는 인공적인 객체에 대한 위치정보 및 이와 관련된 공간적 인지 및 의사결정에 필요한 정보를 말한다</a:t>
            </a:r>
            <a:r>
              <a:rPr lang="en-US" altLang="ko-KR" dirty="0" smtClean="0">
                <a:solidFill>
                  <a:schemeClr val="bg1"/>
                </a:solidFill>
              </a:rPr>
              <a:t>.’ </a:t>
            </a:r>
            <a:r>
              <a:rPr lang="ko-KR" altLang="en-US" dirty="0" smtClean="0">
                <a:solidFill>
                  <a:schemeClr val="bg1"/>
                </a:solidFill>
              </a:rPr>
              <a:t>고 명시되어 있음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35424" y="1131326"/>
            <a:ext cx="120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4E6A2"/>
                </a:solidFill>
              </a:rPr>
              <a:t>위치정보</a:t>
            </a:r>
            <a:endParaRPr lang="ko-KR" altLang="en-US" b="1" dirty="0">
              <a:solidFill>
                <a:srgbClr val="B4E6A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87974" y="845750"/>
            <a:ext cx="1989438" cy="92675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937248" y="1131326"/>
            <a:ext cx="194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4E6A2"/>
                </a:solidFill>
              </a:rPr>
              <a:t>다양한 속성정보</a:t>
            </a:r>
            <a:endParaRPr lang="ko-KR" altLang="en-US" b="1" dirty="0">
              <a:solidFill>
                <a:srgbClr val="B4E6A2"/>
              </a:solidFill>
            </a:endParaRPr>
          </a:p>
        </p:txBody>
      </p:sp>
      <p:sp>
        <p:nvSpPr>
          <p:cNvPr id="12" name="덧셈 기호 11"/>
          <p:cNvSpPr/>
          <p:nvPr/>
        </p:nvSpPr>
        <p:spPr>
          <a:xfrm>
            <a:off x="4151721" y="1021407"/>
            <a:ext cx="571799" cy="575442"/>
          </a:xfrm>
          <a:prstGeom prst="mathPlu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3"/>
          </p:cNvPr>
          <p:cNvSpPr/>
          <p:nvPr/>
        </p:nvSpPr>
        <p:spPr>
          <a:xfrm>
            <a:off x="6584373" y="6283290"/>
            <a:ext cx="53511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hlinkClick r:id="rId3"/>
              </a:rPr>
              <a:t>참조링크 </a:t>
            </a:r>
            <a:r>
              <a:rPr lang="en-US" altLang="ko-KR" sz="1600" dirty="0" smtClean="0">
                <a:hlinkClick r:id="rId3"/>
              </a:rPr>
              <a:t>: tv.naver.com/v/21317784?playlistNo=723588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7504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ACC30B8-E82D-737D-A61B-CB2F04A01553}"/>
              </a:ext>
            </a:extLst>
          </p:cNvPr>
          <p:cNvSpPr txBox="1"/>
          <p:nvPr/>
        </p:nvSpPr>
        <p:spPr>
          <a:xfrm>
            <a:off x="365760" y="365760"/>
            <a:ext cx="1134509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</a:rPr>
              <a:t>객체인식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en-US" altLang="ko-KR" b="1" dirty="0" err="1" smtClean="0">
                <a:solidFill>
                  <a:schemeClr val="bg1"/>
                </a:solidFill>
              </a:rPr>
              <a:t>TorchGeo</a:t>
            </a:r>
            <a:r>
              <a:rPr lang="en-US" altLang="ko-KR" b="1" dirty="0" smtClean="0">
                <a:solidFill>
                  <a:schemeClr val="bg1"/>
                </a:solidFill>
              </a:rPr>
              <a:t> Lib </a:t>
            </a:r>
            <a:r>
              <a:rPr lang="ko-KR" altLang="en-US" b="1" dirty="0" smtClean="0">
                <a:solidFill>
                  <a:schemeClr val="bg1"/>
                </a:solidFill>
              </a:rPr>
              <a:t>이용한 </a:t>
            </a:r>
            <a:r>
              <a:rPr lang="en-US" altLang="ko-KR" b="1" dirty="0" smtClean="0">
                <a:solidFill>
                  <a:schemeClr val="bg1"/>
                </a:solidFill>
              </a:rPr>
              <a:t>Object detection)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800100" lvl="1" indent="-342900">
              <a:buAutoNum type="arabicParenR"/>
            </a:pPr>
            <a:r>
              <a:rPr lang="en-US" altLang="ko-KR" b="1" dirty="0" err="1" smtClean="0">
                <a:solidFill>
                  <a:schemeClr val="bg1"/>
                </a:solidFill>
              </a:rPr>
              <a:t>TorchGeo</a:t>
            </a:r>
            <a:r>
              <a:rPr lang="en-US" altLang="ko-KR" b="1" dirty="0" smtClean="0">
                <a:solidFill>
                  <a:schemeClr val="bg1"/>
                </a:solidFill>
              </a:rPr>
              <a:t> Lib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</a:rPr>
              <a:t>지리 </a:t>
            </a:r>
            <a:r>
              <a:rPr lang="ko-KR" altLang="en-US" dirty="0">
                <a:solidFill>
                  <a:schemeClr val="bg1"/>
                </a:solidFill>
              </a:rPr>
              <a:t>정보 데이터와 </a:t>
            </a:r>
            <a:r>
              <a:rPr lang="ko-KR" altLang="en-US" dirty="0" err="1">
                <a:solidFill>
                  <a:schemeClr val="bg1"/>
                </a:solidFill>
              </a:rPr>
              <a:t>딥</a:t>
            </a:r>
            <a:r>
              <a:rPr lang="ko-KR" altLang="en-US" dirty="0">
                <a:solidFill>
                  <a:schemeClr val="bg1"/>
                </a:solidFill>
              </a:rPr>
              <a:t> 러닝을 연계하여 지리 공간 데이터를 처리하고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</a:rPr>
              <a:t>지리 </a:t>
            </a:r>
            <a:r>
              <a:rPr lang="ko-KR" altLang="en-US" dirty="0">
                <a:solidFill>
                  <a:schemeClr val="bg1"/>
                </a:solidFill>
              </a:rPr>
              <a:t>정보 기반의 머신 러닝 및 </a:t>
            </a:r>
            <a:r>
              <a:rPr lang="ko-KR" altLang="en-US" dirty="0" err="1">
                <a:solidFill>
                  <a:schemeClr val="bg1"/>
                </a:solidFill>
              </a:rPr>
              <a:t>딥</a:t>
            </a:r>
            <a:r>
              <a:rPr lang="ko-KR" altLang="en-US" dirty="0">
                <a:solidFill>
                  <a:schemeClr val="bg1"/>
                </a:solidFill>
              </a:rPr>
              <a:t> 러닝 작업을 수행하기 위해 만들어진 </a:t>
            </a:r>
            <a:r>
              <a:rPr lang="en-US" altLang="ko-KR" dirty="0" err="1" smtClean="0">
                <a:solidFill>
                  <a:schemeClr val="bg1"/>
                </a:solidFill>
              </a:rPr>
              <a:t>Pytorch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기반의 라이브러리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     2) </a:t>
            </a:r>
            <a:r>
              <a:rPr lang="en-US" altLang="ko-KR" b="1" dirty="0" err="1" smtClean="0">
                <a:solidFill>
                  <a:schemeClr val="bg1"/>
                </a:solidFill>
              </a:rPr>
              <a:t>TorchGeo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설치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 smtClean="0">
              <a:solidFill>
                <a:schemeClr val="bg1"/>
              </a:solidFill>
            </a:endParaRPr>
          </a:p>
          <a:p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      3) </a:t>
            </a:r>
            <a:r>
              <a:rPr lang="ko-KR" altLang="en-US" b="1" dirty="0" smtClean="0">
                <a:solidFill>
                  <a:schemeClr val="bg1"/>
                </a:solidFill>
              </a:rPr>
              <a:t>필요한 라이브러리</a:t>
            </a:r>
            <a:r>
              <a:rPr lang="en-US" altLang="ko-KR" b="1" dirty="0" smtClean="0">
                <a:solidFill>
                  <a:schemeClr val="bg1"/>
                </a:solidFill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</a:rPr>
              <a:t>모듈 가져오기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568" y="2435309"/>
            <a:ext cx="3927823" cy="339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568" y="3714470"/>
            <a:ext cx="791527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79E752C-BACE-5EC4-495A-37A27344443A}"/>
              </a:ext>
            </a:extLst>
          </p:cNvPr>
          <p:cNvSpPr txBox="1"/>
          <p:nvPr/>
        </p:nvSpPr>
        <p:spPr>
          <a:xfrm>
            <a:off x="6038306" y="3406693"/>
            <a:ext cx="2491494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TorchGeo.ipynb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266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ACC30B8-E82D-737D-A61B-CB2F04A01553}"/>
              </a:ext>
            </a:extLst>
          </p:cNvPr>
          <p:cNvSpPr txBox="1"/>
          <p:nvPr/>
        </p:nvSpPr>
        <p:spPr>
          <a:xfrm>
            <a:off x="365760" y="365760"/>
            <a:ext cx="98762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</a:rPr>
              <a:t>객체인식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en-US" altLang="ko-KR" b="1" dirty="0" err="1" smtClean="0">
                <a:solidFill>
                  <a:schemeClr val="bg1"/>
                </a:solidFill>
              </a:rPr>
              <a:t>TorchGeo</a:t>
            </a:r>
            <a:r>
              <a:rPr lang="en-US" altLang="ko-KR" b="1" dirty="0" smtClean="0">
                <a:solidFill>
                  <a:schemeClr val="bg1"/>
                </a:solidFill>
              </a:rPr>
              <a:t> Lib </a:t>
            </a:r>
            <a:r>
              <a:rPr lang="ko-KR" altLang="en-US" b="1" dirty="0" smtClean="0">
                <a:solidFill>
                  <a:schemeClr val="bg1"/>
                </a:solidFill>
              </a:rPr>
              <a:t>이용한 </a:t>
            </a:r>
            <a:r>
              <a:rPr lang="en-US" altLang="ko-KR" b="1" dirty="0" smtClean="0">
                <a:solidFill>
                  <a:schemeClr val="bg1"/>
                </a:solidFill>
              </a:rPr>
              <a:t>Object detection)</a:t>
            </a:r>
          </a:p>
          <a:p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      4) VHR-10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데이터셋</a:t>
            </a:r>
            <a:r>
              <a:rPr lang="ko-KR" altLang="en-US" b="1" dirty="0" smtClean="0">
                <a:solidFill>
                  <a:schemeClr val="bg1"/>
                </a:solidFill>
              </a:rPr>
              <a:t> 다운로</a:t>
            </a:r>
            <a:r>
              <a:rPr lang="ko-KR" altLang="en-US" b="1" dirty="0">
                <a:solidFill>
                  <a:schemeClr val="bg1"/>
                </a:solidFill>
              </a:rPr>
              <a:t>드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	: </a:t>
            </a:r>
            <a:r>
              <a:rPr lang="ko-KR" altLang="en-US" dirty="0" smtClean="0">
                <a:solidFill>
                  <a:schemeClr val="bg1"/>
                </a:solidFill>
              </a:rPr>
              <a:t>중국 </a:t>
            </a:r>
            <a:r>
              <a:rPr lang="ko-KR" altLang="en-US" dirty="0">
                <a:solidFill>
                  <a:schemeClr val="bg1"/>
                </a:solidFill>
              </a:rPr>
              <a:t>서북공업대학교</a:t>
            </a:r>
            <a:r>
              <a:rPr lang="en-US" altLang="ko-KR" dirty="0">
                <a:solidFill>
                  <a:schemeClr val="bg1"/>
                </a:solidFill>
              </a:rPr>
              <a:t>(NWPU: Northwestern </a:t>
            </a:r>
            <a:r>
              <a:rPr lang="en-US" altLang="ko-KR" dirty="0" err="1">
                <a:solidFill>
                  <a:schemeClr val="bg1"/>
                </a:solidFill>
              </a:rPr>
              <a:t>Polytechnical</a:t>
            </a:r>
            <a:r>
              <a:rPr lang="en-US" altLang="ko-KR" dirty="0">
                <a:solidFill>
                  <a:schemeClr val="bg1"/>
                </a:solidFill>
              </a:rPr>
              <a:t> University)</a:t>
            </a:r>
            <a:r>
              <a:rPr lang="ko-KR" altLang="en-US" dirty="0">
                <a:solidFill>
                  <a:schemeClr val="bg1"/>
                </a:solidFill>
              </a:rPr>
              <a:t>에서 제공하는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</a:rPr>
              <a:t>초고해상도</a:t>
            </a:r>
            <a:r>
              <a:rPr lang="en-US" altLang="ko-KR" dirty="0">
                <a:solidFill>
                  <a:schemeClr val="bg1"/>
                </a:solidFill>
              </a:rPr>
              <a:t>(Very High Resolution) 10</a:t>
            </a:r>
            <a:r>
              <a:rPr lang="ko-KR" altLang="en-US" dirty="0">
                <a:solidFill>
                  <a:schemeClr val="bg1"/>
                </a:solidFill>
              </a:rPr>
              <a:t>개 클래스 원격탐사 이미지 </a:t>
            </a:r>
            <a:r>
              <a:rPr lang="ko-KR" altLang="en-US" dirty="0" err="1" smtClean="0">
                <a:solidFill>
                  <a:schemeClr val="bg1"/>
                </a:solidFill>
              </a:rPr>
              <a:t>데이터셋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49" y="2120086"/>
            <a:ext cx="6679181" cy="297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38388" y="2200405"/>
            <a:ext cx="1674688" cy="2363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856222" y="2436710"/>
            <a:ext cx="349321" cy="1804774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483969" y="1725741"/>
            <a:ext cx="1954381" cy="286232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1-</a:t>
            </a:r>
            <a:r>
              <a:rPr lang="ko-KR" altLang="en-US" dirty="0">
                <a:solidFill>
                  <a:schemeClr val="bg1"/>
                </a:solidFill>
              </a:rPr>
              <a:t>비행기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2-</a:t>
            </a:r>
            <a:r>
              <a:rPr lang="ko-KR" altLang="en-US" dirty="0">
                <a:solidFill>
                  <a:schemeClr val="bg1"/>
                </a:solidFill>
              </a:rPr>
              <a:t>선박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3-</a:t>
            </a:r>
            <a:r>
              <a:rPr lang="ko-KR" altLang="en-US" dirty="0">
                <a:solidFill>
                  <a:schemeClr val="bg1"/>
                </a:solidFill>
              </a:rPr>
              <a:t>저장 탱크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4-</a:t>
            </a:r>
            <a:r>
              <a:rPr lang="ko-KR" altLang="en-US" dirty="0">
                <a:solidFill>
                  <a:schemeClr val="bg1"/>
                </a:solidFill>
              </a:rPr>
              <a:t>야구장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5-</a:t>
            </a:r>
            <a:r>
              <a:rPr lang="ko-KR" altLang="en-US" dirty="0">
                <a:solidFill>
                  <a:schemeClr val="bg1"/>
                </a:solidFill>
              </a:rPr>
              <a:t>테니스 코트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6-</a:t>
            </a:r>
            <a:r>
              <a:rPr lang="ko-KR" altLang="en-US" dirty="0">
                <a:solidFill>
                  <a:schemeClr val="bg1"/>
                </a:solidFill>
              </a:rPr>
              <a:t>농구 코트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7-</a:t>
            </a:r>
            <a:r>
              <a:rPr lang="ko-KR" altLang="en-US" dirty="0">
                <a:solidFill>
                  <a:schemeClr val="bg1"/>
                </a:solidFill>
              </a:rPr>
              <a:t>육상 트랙 필드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8-</a:t>
            </a:r>
            <a:r>
              <a:rPr lang="ko-KR" altLang="en-US" dirty="0">
                <a:solidFill>
                  <a:schemeClr val="bg1"/>
                </a:solidFill>
              </a:rPr>
              <a:t>항구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9-</a:t>
            </a:r>
            <a:r>
              <a:rPr lang="ko-KR" altLang="en-US" dirty="0">
                <a:solidFill>
                  <a:schemeClr val="bg1"/>
                </a:solidFill>
              </a:rPr>
              <a:t>다리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10-</a:t>
            </a:r>
            <a:r>
              <a:rPr lang="ko-KR" altLang="en-US" dirty="0" smtClean="0">
                <a:solidFill>
                  <a:schemeClr val="bg1"/>
                </a:solidFill>
              </a:rPr>
              <a:t>차량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00246" y="1488831"/>
            <a:ext cx="1289539" cy="36341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/>
          <p:nvPr/>
        </p:nvCxnSpPr>
        <p:spPr>
          <a:xfrm>
            <a:off x="6084277" y="1852246"/>
            <a:ext cx="3270738" cy="738554"/>
          </a:xfrm>
          <a:prstGeom prst="bentConnector3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2" t="11487"/>
          <a:stretch/>
        </p:blipFill>
        <p:spPr bwMode="auto">
          <a:xfrm>
            <a:off x="822584" y="5155255"/>
            <a:ext cx="6154463" cy="622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379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ACC30B8-E82D-737D-A61B-CB2F04A01553}"/>
              </a:ext>
            </a:extLst>
          </p:cNvPr>
          <p:cNvSpPr txBox="1"/>
          <p:nvPr/>
        </p:nvSpPr>
        <p:spPr>
          <a:xfrm>
            <a:off x="365760" y="365760"/>
            <a:ext cx="5677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</a:rPr>
              <a:t>객체인식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en-US" altLang="ko-KR" b="1" dirty="0" err="1" smtClean="0">
                <a:solidFill>
                  <a:schemeClr val="bg1"/>
                </a:solidFill>
              </a:rPr>
              <a:t>TorchGeo</a:t>
            </a:r>
            <a:r>
              <a:rPr lang="en-US" altLang="ko-KR" b="1" dirty="0" smtClean="0">
                <a:solidFill>
                  <a:schemeClr val="bg1"/>
                </a:solidFill>
              </a:rPr>
              <a:t> Lib </a:t>
            </a:r>
            <a:r>
              <a:rPr lang="ko-KR" altLang="en-US" b="1" dirty="0" smtClean="0">
                <a:solidFill>
                  <a:schemeClr val="bg1"/>
                </a:solidFill>
              </a:rPr>
              <a:t>이용한 </a:t>
            </a:r>
            <a:r>
              <a:rPr lang="en-US" altLang="ko-KR" b="1" dirty="0" smtClean="0">
                <a:solidFill>
                  <a:schemeClr val="bg1"/>
                </a:solidFill>
              </a:rPr>
              <a:t>Object detection)</a:t>
            </a:r>
          </a:p>
          <a:p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      4) VHR-10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데이터셋</a:t>
            </a:r>
            <a:r>
              <a:rPr lang="ko-KR" altLang="en-US" b="1" dirty="0" smtClean="0">
                <a:solidFill>
                  <a:schemeClr val="bg1"/>
                </a:solidFill>
              </a:rPr>
              <a:t> 다운로드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55" y="1884312"/>
            <a:ext cx="3251230" cy="3046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1" y="3437611"/>
            <a:ext cx="4134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(150</a:t>
            </a:r>
            <a:r>
              <a:rPr lang="ko-KR" altLang="en-US" sz="1600" dirty="0">
                <a:solidFill>
                  <a:schemeClr val="bg1"/>
                </a:solidFill>
              </a:rPr>
              <a:t>장</a:t>
            </a:r>
            <a:r>
              <a:rPr lang="en-US" altLang="ko-KR" sz="1600" dirty="0">
                <a:solidFill>
                  <a:schemeClr val="bg1"/>
                </a:solidFill>
              </a:rPr>
              <a:t>): </a:t>
            </a:r>
            <a:r>
              <a:rPr lang="ko-KR" altLang="en-US" sz="1600" dirty="0">
                <a:solidFill>
                  <a:schemeClr val="bg1"/>
                </a:solidFill>
              </a:rPr>
              <a:t>어떤 대상도 포함하지 않은 </a:t>
            </a:r>
            <a:r>
              <a:rPr lang="ko-KR" altLang="en-US" sz="1600" dirty="0" smtClean="0">
                <a:solidFill>
                  <a:schemeClr val="bg1"/>
                </a:solidFill>
              </a:rPr>
              <a:t>이미지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46503" y="1454854"/>
            <a:ext cx="5161028" cy="18158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Positive image</a:t>
            </a:r>
            <a:r>
              <a:rPr lang="ko-KR" altLang="en-US" sz="1600" dirty="0" smtClean="0">
                <a:solidFill>
                  <a:schemeClr val="bg1"/>
                </a:solidFill>
              </a:rPr>
              <a:t>의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bbox</a:t>
            </a:r>
            <a:r>
              <a:rPr lang="ko-KR" altLang="en-US" sz="1600" dirty="0" smtClean="0">
                <a:solidFill>
                  <a:schemeClr val="bg1"/>
                </a:solidFill>
              </a:rPr>
              <a:t>가 정의된 </a:t>
            </a:r>
            <a:r>
              <a:rPr lang="en-US" altLang="ko-KR" sz="1600" dirty="0" smtClean="0">
                <a:solidFill>
                  <a:schemeClr val="bg1"/>
                </a:solidFill>
              </a:rPr>
              <a:t>650</a:t>
            </a:r>
            <a:r>
              <a:rPr lang="ko-KR" altLang="en-US" sz="1600" dirty="0" smtClean="0">
                <a:solidFill>
                  <a:schemeClr val="bg1"/>
                </a:solidFill>
              </a:rPr>
              <a:t>개의 텍스트 파일</a:t>
            </a:r>
            <a:r>
              <a:rPr lang="en-US" altLang="ko-KR" sz="1600" dirty="0" smtClean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ex)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: (563,478)</a:t>
            </a:r>
            <a:r>
              <a:rPr lang="ko-KR" altLang="en-US" sz="1600" dirty="0" smtClean="0">
                <a:solidFill>
                  <a:schemeClr val="bg1"/>
                </a:solidFill>
              </a:rPr>
              <a:t>은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bbox</a:t>
            </a:r>
            <a:r>
              <a:rPr lang="ko-KR" altLang="en-US" sz="1600" dirty="0" smtClean="0">
                <a:solidFill>
                  <a:schemeClr val="bg1"/>
                </a:solidFill>
              </a:rPr>
              <a:t>의 왼쪽 상단 좌표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 (630,573)</a:t>
            </a:r>
            <a:r>
              <a:rPr lang="ko-KR" altLang="en-US" sz="1600" dirty="0" smtClean="0">
                <a:solidFill>
                  <a:schemeClr val="bg1"/>
                </a:solidFill>
              </a:rPr>
              <a:t>은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bbox</a:t>
            </a:r>
            <a:r>
              <a:rPr lang="ko-KR" altLang="en-US" sz="1600" dirty="0" smtClean="0">
                <a:solidFill>
                  <a:schemeClr val="bg1"/>
                </a:solidFill>
              </a:rPr>
              <a:t>의 오른쪽 하단 좌표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 1</a:t>
            </a:r>
            <a:r>
              <a:rPr lang="ko-KR" altLang="en-US" sz="1600" dirty="0" smtClean="0">
                <a:solidFill>
                  <a:schemeClr val="bg1"/>
                </a:solidFill>
              </a:rPr>
              <a:t>은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객체 클래스 즉</a:t>
            </a:r>
            <a:r>
              <a:rPr lang="en-US" altLang="ko-KR" sz="1600" dirty="0" smtClean="0">
                <a:solidFill>
                  <a:schemeClr val="bg1"/>
                </a:solidFill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</a:rPr>
              <a:t> 비행기를 가리킴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863" y="1822596"/>
            <a:ext cx="21621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810000" y="3795235"/>
            <a:ext cx="6197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(650</a:t>
            </a:r>
            <a:r>
              <a:rPr lang="ko-KR" altLang="en-US" sz="1600" dirty="0">
                <a:solidFill>
                  <a:schemeClr val="bg1"/>
                </a:solidFill>
              </a:rPr>
              <a:t>장</a:t>
            </a:r>
            <a:r>
              <a:rPr lang="en-US" altLang="ko-KR" sz="1600" dirty="0">
                <a:solidFill>
                  <a:schemeClr val="bg1"/>
                </a:solidFill>
              </a:rPr>
              <a:t>): </a:t>
            </a:r>
            <a:r>
              <a:rPr lang="ko-KR" altLang="en-US" sz="1600" dirty="0">
                <a:solidFill>
                  <a:schemeClr val="bg1"/>
                </a:solidFill>
              </a:rPr>
              <a:t>이미지 내에 적어도 하나의 대상이 포함되어 있는 이미지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3528646" y="3270736"/>
            <a:ext cx="1317856" cy="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748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ACC30B8-E82D-737D-A61B-CB2F04A01553}"/>
              </a:ext>
            </a:extLst>
          </p:cNvPr>
          <p:cNvSpPr txBox="1"/>
          <p:nvPr/>
        </p:nvSpPr>
        <p:spPr>
          <a:xfrm>
            <a:off x="365760" y="365760"/>
            <a:ext cx="5677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</a:rPr>
              <a:t>객체인식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en-US" altLang="ko-KR" b="1" dirty="0" err="1" smtClean="0">
                <a:solidFill>
                  <a:schemeClr val="bg1"/>
                </a:solidFill>
              </a:rPr>
              <a:t>TorchGeo</a:t>
            </a:r>
            <a:r>
              <a:rPr lang="en-US" altLang="ko-KR" b="1" dirty="0" smtClean="0">
                <a:solidFill>
                  <a:schemeClr val="bg1"/>
                </a:solidFill>
              </a:rPr>
              <a:t> Lib </a:t>
            </a:r>
            <a:r>
              <a:rPr lang="ko-KR" altLang="en-US" b="1" dirty="0" smtClean="0">
                <a:solidFill>
                  <a:schemeClr val="bg1"/>
                </a:solidFill>
              </a:rPr>
              <a:t>이용한 </a:t>
            </a:r>
            <a:r>
              <a:rPr lang="en-US" altLang="ko-KR" b="1" dirty="0" smtClean="0">
                <a:solidFill>
                  <a:schemeClr val="bg1"/>
                </a:solidFill>
              </a:rPr>
              <a:t>Object detection)</a:t>
            </a:r>
          </a:p>
          <a:p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      4) VHR-10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데이터셋</a:t>
            </a:r>
            <a:r>
              <a:rPr lang="ko-KR" altLang="en-US" b="1" dirty="0" smtClean="0">
                <a:solidFill>
                  <a:schemeClr val="bg1"/>
                </a:solidFill>
              </a:rPr>
              <a:t> 다운로드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69" y="1440489"/>
            <a:ext cx="4711077" cy="353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57"/>
          <a:stretch/>
        </p:blipFill>
        <p:spPr bwMode="auto">
          <a:xfrm>
            <a:off x="723368" y="4942608"/>
            <a:ext cx="4711077" cy="139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350" y="1435294"/>
            <a:ext cx="5198584" cy="72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350" y="2358885"/>
            <a:ext cx="6083012" cy="3983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중괄호 3"/>
          <p:cNvSpPr/>
          <p:nvPr/>
        </p:nvSpPr>
        <p:spPr>
          <a:xfrm>
            <a:off x="5205984" y="1877568"/>
            <a:ext cx="243840" cy="3065040"/>
          </a:xfrm>
          <a:prstGeom prst="rightBrac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4" idx="1"/>
          </p:cNvCxnSpPr>
          <p:nvPr/>
        </p:nvCxnSpPr>
        <p:spPr>
          <a:xfrm flipV="1">
            <a:off x="5449824" y="2090928"/>
            <a:ext cx="999744" cy="131916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217920" y="1877568"/>
            <a:ext cx="1743456" cy="2133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6394704" y="2895600"/>
            <a:ext cx="2188464" cy="182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229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ACC30B8-E82D-737D-A61B-CB2F04A01553}"/>
              </a:ext>
            </a:extLst>
          </p:cNvPr>
          <p:cNvSpPr txBox="1"/>
          <p:nvPr/>
        </p:nvSpPr>
        <p:spPr>
          <a:xfrm>
            <a:off x="365760" y="365760"/>
            <a:ext cx="5677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</a:rPr>
              <a:t>객체인식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en-US" altLang="ko-KR" b="1" dirty="0" err="1" smtClean="0">
                <a:solidFill>
                  <a:schemeClr val="bg1"/>
                </a:solidFill>
              </a:rPr>
              <a:t>TorchGeo</a:t>
            </a:r>
            <a:r>
              <a:rPr lang="en-US" altLang="ko-KR" b="1" dirty="0" smtClean="0">
                <a:solidFill>
                  <a:schemeClr val="bg1"/>
                </a:solidFill>
              </a:rPr>
              <a:t> Lib </a:t>
            </a:r>
            <a:r>
              <a:rPr lang="ko-KR" altLang="en-US" b="1" dirty="0" smtClean="0">
                <a:solidFill>
                  <a:schemeClr val="bg1"/>
                </a:solidFill>
              </a:rPr>
              <a:t>이용한 </a:t>
            </a:r>
            <a:r>
              <a:rPr lang="en-US" altLang="ko-KR" b="1" dirty="0" smtClean="0">
                <a:solidFill>
                  <a:schemeClr val="bg1"/>
                </a:solidFill>
              </a:rPr>
              <a:t>Object detection)</a:t>
            </a:r>
          </a:p>
          <a:p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      4) VHR-10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데이터셋</a:t>
            </a:r>
            <a:r>
              <a:rPr lang="ko-KR" altLang="en-US" b="1" dirty="0" smtClean="0">
                <a:solidFill>
                  <a:schemeClr val="bg1"/>
                </a:solidFill>
              </a:rPr>
              <a:t> 다운로드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2" name="AutoShape 2" descr="data:image/png;base64,iVBORw0KGgoAAAANSUhEUgAAA90AAAMwCAYAAAA9FAPaAAAAOXRFWHRTb2Z0d2FyZQBNYXRwbG90bGliIHZlcnNpb24zLjcuMSwgaHR0cHM6Ly9tYXRwbG90bGliLm9yZy/bCgiHAAAACXBIWXMAAA9hAAAPYQGoP6dpAAEAAElEQVR4nOy9acxuW1YW+sw511pv+3W7P2efpk61UBZVSEgwCDf4gxAhIhqRpvyBUD9ACBai/JBoIDEiiqBEQW9AjRISE2ICQUQiaEiMRoUrzYWiTp19+t3v/XVvt7o5748xx5xjzXe939mnqo54yzVOvvPt731XM5sxxxzP6KZyzjkMNNBAAw000EADDTTQQAMNNNBAn3XSf9gNGGiggQYaaKCBBhpooIEGGmigz1UaQPdAAw000EADDTTQQAMNNNBAA71DNIDugQYaaKCBBhpooIEGGmiggQZ6h2gA3QMNNNBAAw000EADDTTQQAMN9A7RALoHGmiggQYaaKCBBhpooIEGGugdogF0DzTQQAMNNNBAAw000EADDTTQO0QD6B5ooIEGGmiggQYaaKCBBhpooHeIBtA90EADDTTQQAMNNNBAAw000EDvEA2ge6CBBhpooIEGGmiggQYaaKCB3iEaQPdAAw000EAD/f+clFL4gR/4gT/sZlxI3/It34L5fP6H3YyBBhpooIEG+l9OA+geaKCBBhro/wh6+eWX8V3f9V14//vfj+l0iul0ig9+8IP4zu/8Tvz2b//2H3bz3lH6iq/4Ciil3vLnMwXuq9UKP/ADP4D/9J/+02el3QMNNNBAAw30uUDZH3YDBhpooIEGGuidpl/8xV/EN3zDNyDLMnz0ox/FRz7yEWit8YlPfAL/5t/8G/zkT/4kXn75ZTz//PN/2E19R+j7v//78bGPfSz8/d//+3/Hj//4j+Ov//W/js///M8Pn3/4wx/+jN6zWq3wgz/4gwAI6A800EADDTTQQAPoHmiggQYa6HOcXnrpJXzjN34jnn/+efzqr/4qnnrqqc73P/zDP4yf+ImfgNYXB38tl0vMZrN3sqnvGH3lV35l5+/xeIwf//Efx1d+5VdeCI7//9zngQYaaKCBBvrfhYbw8oEGGmiggT6n6e/+3b+L5XKJf/7P//kW4AaALMvw3d/93Xj22WfDZ5x//NJLL+Grv/qrsbe3h49+9KMACIh+7/d+L5599lmMRiN84AMfwI/8yI/AORfuf+WVV6CUwr/4F/9i631pGPcP/MAPQCmFT33qU/iWb/kWHB4e4uDgAH/xL/5FrFarzr1lWeJ7vud7cPXqVezt7eFrv/Zr8cYbb3yGI9Rtx+/93u/hm7/5m3F0dIQv+7IvA0Be6z5w/i3f8i1417veFfp89epVAMAP/uAP7gxZf/PNN/F1X/d1mM/nuHr1Kv7qX/2raNv2s9KHgQYaaKCBBvrfkQZP90ADDTTQQJ/T9Iu/+It473vfiy/5ki95W/c1TYOv+qqvwpd92ZfhR37kRzCdTuGcw9d+7dfiP/7H/4hv+7Zvwxd+4Rfi3//7f4+/9tf+Gt5880382I/92Kfdzj//5/88XnjhBfzQD/0QfvM3fxM/9VM/hWvXruGHf/iHwzUf+9jH8DM/8zP45m/+Znzpl34pfu3Xfg1f8zVf82m/s4++/uu/Hu973/vwt//23+4YEt6Krl69ip/8yZ/Ed3zHd+DP/Jk/gz/7Z/8sgG7Ietu2+Kqv+ip8yZd8CX7kR34E/+E//Af8/b//9/Ge97wH3/Ed3/FZ7cdAAw000EAD/e9CA+geaKCBBhroc5bOzs5w+/ZtfN3Xfd3WdycnJ2iaJvw9m80wmUzC32VZ4uu//uvxQz/0Q+Gzn//5n8ev/dqv4W/9rb+F7//+7wcAfOd3fie+/uu/Hv/wH/5DfNd3fRfe8573fFpt/aN/9I/ip3/6p8Pfjx49wk//9E8H0P1bv/Vb+Jmf+Rn8pb/0l/CP//E/Du/+6Ec/+lktBPeRj3wEP/uzP/u275vNZvhzf+7P4Tu+4zvw4Q9/GH/hL/yFrWs2mw2+4Ru+AX/jb/wNAMC3f/u344u+6Ivw0z/90wPoHmiggQYa6HOWhvDygQYaaKCBPmfp7OwMAHqPqvqKr/gKXL16NfwwkJWUAsFf+qVfgjEG3/3d3935/Hu/93vhnMO/+3f/7tNu67d/+7d3/v7yL/9yPHr0KPThl37plwBg690f//jHP+13Pkk7PtvU189bt269o+8caKCBBhpooD9MGjzdAw000EADfc7S3t4eAGCxWGx990//6T/F+fk57t271+uVzbIMzzzzTOezV199FU8//XR4LhNXAH/11Vc/7bY+99xznb+Pjo4AAMfHx9jf38err74KrfWWJ/0DH/jAp/3OPnrhhRc+q8+TNB6PQ94309HREY6Pj9+xdw400EADDTTQHzYNoHuggQYaaKDPWTo4OMBTTz2F3/3d3936jnO8X3nlld57R6PRW1Y030VKqd7PLyoYZozp/fzt5FV/NkiG2DMppXrb8XYLoO3q40ADDTTQQAN9LtMQXj7QQAMNNNDnNH3N13wNPvWpT+G//bf/9hk/6/nnn8ft27dxfn7e+fwTn/hE+B6IXuqTk5POdZ+JJ/z555+HtRYvvfRS5/M/+IM/+LSf+aR0dHS01Rdguz+7jA0DDTTQQAMN9H8yDaB7oIEGGmigz2n6vu/7PkynU3zrt34r7t27t/X92/Ekf/VXfzXatsU/+kf/qPP5j/3Yj0EphT/5J/8kAGB/fx9XrlzBr//6r3eu+4mf+IlPowdE/Owf//Ef73z+D/7BP/i0n/mk9J73vAef+MQn8ODBg/DZb/3Wb+E//+f/3LluOp0C2DY2DDTQQAMNNND/yTSElw800EADDfQ5Te973/vwsz/7s/imb/omfOADH8BHP/pRfOQjH4FzDi+//DJ+9md/FlrrrfztPvpTf+pP4U/8iT+B7//+78crr7yCj3zkI/iVX/kV/PzP/zw+/vGPd/KtP/axj+Hv/J2/g4997GP44i/+Yvz6r/86PvnJT37a/fjCL/xCfNM3fRN+4id+Aqenp/jSL/1S/Oqv/io+9alPfdrPfFL61m/9Vvzoj/4ovuqrvgrf9m3fhvv37+Of/JN/gj/yR/5IKPQGUGj6Bz/4Qfzrf/2v8f73vx+XLl3Chz70IXzoQx96x9s40EADDTTQQP+70uDpHmiggQYa6HOe/vSf/tP4nd/5HXzzN38zfuVXfgV/+S//ZXzP93wPfv7nfx5f8zVfg9/8zd/EN37jN77lc7TW+IVf+AV8/OMfxy/+4i/i4x//OH7v934Pf+/v/T386I/+aOfav/k3/ya+7du+DT/3cz+H7/u+70Pbtp9RdXMA+Gf/7J/hu7/7u/HLv/zL+L7v+z7UdY1/+2//7Wf0zCehz//8z8e//Jf/Eqenp/grf+Wv4Bd+4Rfwr/7Vv8IXfdEXbV37Uz/1U7h58ya+53u+B9/0Td+En/u5n3vH2zfQQAMNNNBA/zuTcv+rK7QMNNBAAw000EADDTTQQAMNNND/ITR4ugcaaKCBBhpooIEGGmiggQYa6B2iAXQPNNBAAw000EADDTTQQAMNNNA7RAPoHmiggQYaaKCBBhpooIEGGmigd4gG0D3QQAMNNNBAAw000EADDTTQQO8QDaB7oIEGGmiggQYaaKCBBhpooIHeIRpA90ADDTTQQAMNNNBAAw000EADvUM0gO6BBhpooIEGGmiggQYaaKCBBnqHKHvSC/+vr/y/wr+VUp3fAKC1hlIKzjnw0d/yb9s43LhxA0/fvInpdIqzszPcuXsH9x7ew2azQTEu6BlaQ2kFp/x9cFAW0Da+C/75zlnAWWilfFssYOP7AQsFoMgyGG2gtYYx9JvbCwBt28JaG9tqbfjhz5xzUEqFZ/Q9Z9fYAPG5cnxid+Jnfcema+jOc1Xob/d+eW+YAwC5b6NSClCKPuRrlAI0zVMYh9gZOKdgoaGg/Ljzt44fQ891lr73r9AAFBSyooBSOoxdd3wcQmOSseMfBwfrLJqmQV3XaJoGTdOK/uowtm3bom1onrIsQ5ZrjEYjtC3dJ+dQ8iaPFT8j8q+G1iaMlbUtABfmPcsMsiyDMRomI77ozDsNR3hfOm9Mu/gCjkbRujb5zqZP6Mx5fL1B2xIfU78NnHMoqwZVVaNtLZQygDYAFJyjtljuv3ZomgZKKRQFrc+madA2Dt1Xcb80VOAtC2tb4gXJf7J9gue3+d8G1uD3F0UB5xw2m03oU2hBuu5snGu5TvlnuVzCOZrLtA3ayyCo/jV20Vplvnorktc5OFpfsh8g3tJaw1ri/7Ztu30UbZB95WczX1lr6S2ue0/antAuBUDMV6etiRxL5T0AjMY5rLWo65rmya8Dpfy7HbVH+2ZoDb+ODLSO13J/+uaHr2e5BQDG+PXox0zKbR4f51wYS5bx3Hb60dDKSy/Fn/N4+D0HzrdPQWn/WykYpaAsYEyOvBjDKY1N1WCxLrFel6jbFq0juWmgSD4ZjSzTyDO/P0GFcQAA29a+3/TOzL+L2kHtcXC03qDgoOEc/Lg4NF5UZFkBYwygMjRNg6pssNlsUDUWcPDvNGic8xK+BaD8s114nzEGk8kY09kEk8kEo9EIeZ4jMwbKNYCtoTXPnSHZ73cDlhPWOtQ1zYFSCgoabdvAaQelIk/xXsvrAIiykknuxSzj+3i7b12mfNwnh1O5LfcH5sumaTwfKfHv2Da+ju9n/mO+pQs0NIxYRw5KQ7zbBX7UOu5h8TdIZvUQXydJ/u2cgzYF7ZlZBqVU2G95nQDAcrkMcnM0GmEymWA8HiPPcyjknf7yXirHgtezHBP6vgWU52GxHqW+BmBLBgY56EhPkes8lfs8T9wn+Q4LWkNynvp4QI6X7J+1ttN3nlvmJyl7+N1ZRqp3XdcwCuG7VGbx+3gdRDkZn7dcnWMyoXXI7+S2AECe5x3+5j4Zk8EoA+1lBgC01oa1qbVGnhfI8gKtdTg+PcXJyQmstX7dG8znM8znU5jMoKoqlJsSziG0tW0tqYVKo2labDYbnJ+f4+zsDKvlGk0LOKfFOHf3lSzv7gHWth3ZsL9/gMlkgrqu8ejRIxpPY7DZbHBycoLnnnsOWZbhueeew9NPP42iKJDnOdbrNd544w38xm/8Bk5PT9E0Dfb29rC/v0/8rNQWz+Z5jjzPwzOyLIfJSS+qqgpVVWE2m8EYg9FoBOcclsslHj9+jPPzc5RlGfZEYwxWqxKLxRKbzQZt28LoDFmWB36tKpL9LD+7+MqisRWABnmeYTKZYDqdohhlgW9YH9U68hFgA28VxRiTyQTOOazXa1hrURRFWP9ZluHd73437t27h5s3b3bG4vj4FLdeehVAXKM85svF2vNP5EFjDLTKvGxoAWWD3jybzXB0dIjDwwNMp1MopbDZrLFaLUNfSAeOsgHOITcZ8jxHVVU4Pj3B+WIR+bYoMJvNUBQjVFWJ9WYdkEvTNDAwML59rONmWQaHFlVVoW0bLJdLzOdzPPvsszg6OujsBQ8ePAr3TadTTCYTKKXwf/+Df4q3oicG3Ux9oEF+Lhe9MYY2+KrCdDzDjRs3cOnSJdy7dw8vvfQSTs9OYZVFlmcoioIYwz/Pugh8lQO0yqBYSXOeibyir70CBBgQGCSF3fF1Hkz0Aa1d/UmVyhQg8PN4AckJkcIyVfr4811Aq085kAp5X3vl++RnWmv0907c538C2FYMrunfWmkopeH5PSqA4R2+XTDUzgC6fas1K6+A0qB7FQNufv12/yI/deeKFG76nNqjOgYS+Rz5w2Ofgm5WknjD6yoo3TkDXGfhEyjX0KZrzOHrvZq5xRd9c9X3Oc0FoJWGU/3X0z0Ibe/wq+i77Fee0/1V1cD3qjsfiPMj+Z0FrvPjJRrqf1uwcg0w2L7YUNTth+ijvzdViFk41nWNC0lFhZjvkUrLer3ujJkcW6UUlOAX2V75s+vevr6lxEqTtTbYniL/EBBhuSIVPKlwdborxrjfMCDXnNq6V/77rU0G2+/lPtH7E2OAiusAcLCtBXNZR4YoLyuAACxSo6Ycv3QceGxSXkvlihx7OZda017SkUGenSMfs2Gpa/iie8mwlWcjGJOhalqUZYn1eo2ybIJir4yByRTy3CA3OihFyvp9yzo4dPlPDgG1Of6b+JUMZx77+b2v7fKzikaHsq5Qe9CrjTc0KMBZua69YdVRm5RSGOUFiizHKC8wynMUmUFmtDeWKEDT37T/Z2Hv4D24ba1XxJ1X6nPA0Tg71QbgJfdYnmMGZH1GNAloUkCa7o9yzlMekGOc7h38bAmo4trsN8TJv1ODgXyf1gS6u99LmcCgO37W0Tt0l0fSNuzSTeJzNOT+Ja8BSDFdr0mZns/nmM/nHTDirOnc2zdPEgh3ZRRgjO7wdDp+qZOkM7879lj5jL6x72tLqn/I++WYSMdMURQd0N00zdb4ST5L92PtDVvGmA6Q53dWVRWMIfxbjstkPMGoGMFai3JTQimFfDoKOrUcNzY6aK1gNK39TBvSsxB1QessnALqtvZGCQVjFCaTEaqqQtNU2GwaKOVgDDk34Eg+0hp2aJq4zgEyMDDgXq82sEIucDvZieFcG9aVc1ImkRFhNBoFgPjo0SOUZRn6uFqtkGUZbt68iWeeeQZf+qVfive85z147bXXcOvWLYzHYzz//PM4PDzE8fExTk9PA2De398P86iUChhGzul6vcajR4/QtC1m833s7e0FuSCvU0phNpsBAMqyxOPHj8NcEqiOxh/nnJ8b2yvfAJKvAdMAmE2msJbeZ0xOxt6sCPyWZwW0kbxM+6sxZBCt6xqnp2dBt2MjSZZlGI8nmM1mZFgwGcqy8o4XMs4W+Qj7+wcAVDCKEvDU0OoMm02Jqqq6eqnQLJqmxXq9gjYKdV2jqiqcny+88bQCwIYpMrS0bQPr2jA2uckxHU+xv7+P2XQP2uTQOsdyufROCgvnFEajMbQ22FQ1qrL0/SzI4C9wYRxnxhgjrFYrHB0d4dq1a1itFlBK4YUXXsClS5fwi7/4SyiKAnt7e7h27RquX7+Oo6OjVPT00hOD7l7FVAimdMOz1mK9XkMphfF4jBdeeAGTyQTHx8d444038ODBA1hnMd2bBsuSoxfR5LCgtJY8vcIz4tmHPjeAVoDhtmggKEQ9Ai8F0dy3XUpy37UScMuxkNbF9F65aaSCWCoO2w3oKgt9yuRFygIpTdYDYg+EwyKgMbItCcl0Y4K1cL2bcGxH3PgIHCoPshk6tMnY9fWzT+EJTUg2zLBRafbmyfHZBtzpOElhxvfxZgR0vROSorIuP2ODw/ZGrZSCSqazj+dSRbDzTr42aQe/O71yi7/VtmeU+ZQ2O7JstxbJdXGOeZy6Cu+2Ark9XmIcehTfvjHp9ogstFK5laBz53oJz6X/8ViwBZT/5o2vTyHjdsl39MmB3X1PjSL93rc+4Bw2XHS9Jvy95Gma4whe5Xztai/d3g+6u/P/9qgb+UP8w156Nj6loF+H/or7DWA8sE09VbvGTxrU4BzsBWsr5UWe+wAYEnlK10d+ZkMSPa67TpQmpUdBY1PW9LOq0NZNkLdKAUYDWaYxyg0yBvrOeX6N7eqCRgJd7OmhH0tt4/FVyved12d3rJxzKEvyyNR1DecstM68MufghPIr1xzLjKIoMJ1NMR4XGI1GwVvHiqZRFpmRfOyNRo7BKRs3u3ugAu1T/Hm6FzAQSYEbX8ftZAMb82PfPiDnXb4jNcr3kRwTXpfd9ak7+y/fw8+VnkzJt/Dzx/sItUXynxI80W/oS/BuL/XJc26H8/OYfs79kx5uBjzdyK5tgCnni5/XpyNZa2FgOp/xc+Tf3Jbtde2glYNzbBCT4xU9wsED7SwZsvk5PfKuTx+R83+RDpmOc588ZsqyDK5twvVKxWgJCbxZR+E5kWNrrcXjx4+Dvj2ZTML8BBnsAUW6Bqy1sEoRyEY0mDJwVkqjrmuUVY2qJu/nZDJBVVU4OzvDcrlC27YdD3zUL6Jhq64bnJ8vcH5+TsCodVDKgIEggOBFVkqhbckj3NrIk0opjEYFxuNxiLC4c+cuTk9P0bYtptMptNYYj8d473vfiw9/+MP443/8j8MYgzfffBP379/HwcEBLl++jDfffBP/9b/+1xCtwQZ5BoAscxhwS12/rmusVivUTYPVmsDl/v4+JpMJsixDVUXQmOc5JpMJ5vM5ptNpWAfWWkynOWazGeq68Z7yBk3dhL6ycTKCbhE1oxQZZx3xzWazAUDPzfMcWhOw1VaFfVVBQxvlgbTB3t4eqqqC1jq0bbVaBS83RzEdHh6GvjAf0zqm/eT8/Dzw02q1xmq1wnq9DuswyCgl1rOyMFmGtvVjWdcoy9IDeIRxYkcXRXRFx4/KFJbtElVV4fDwENP5HJcvX4YxBqenp3Btd/046zrzkiE6xzrGN+Fsev755/HUU0+hrmucnZ1hMplgtVpBa40/9sf+GE5OTtA0DQ4PD3HlypUwhm9Fb9vTzQyRbmjMpDwoHAp8eHiImzefwc1nnsHDhw/xxhtv4PHjxxSqUeQwuQlhUaw8WkcKWW4MoDWUVdAU1UeToQCtpMWQrHbBGswC3FF4ugwt5gGV4anSayfBWaoASLpoc96+tuv5SZ+x6x1v/dzdhoMOGHcKjv+Ou7nYDFiJFO1Q8hoK24eTQsB1gJ9msO3DH0mJpIgFuKiI9dFFY9wf8tf1AqUhf/7urY0rfXZn4+kBXn080FXg1NZC3QKXO6z3kh96AXfQ7Gmsu99v85J8blASrKX59nNLXnpyiRhDlk00DVqxqYG2XjAvEPCNoX/GGGgDaAe0zdawdtqXti39NytMu5ZRqlylQOTC9dczxm1LnsfUoyOVYb5OYdvD2m33btrVvj4e6AXePq2BPApNp99bMsNvwH1j1/+OT0/W7CLetHh9UwgzhWsGGeS61wcZC74nhvIp7ZBnuQe63XHs4yEes9BnFY0Q6XVyXHat+fhMoOvh7gJsHkey7Bv60QZaZ6jKFovlmkLKmwYKCrkhU7BRCplWKDKNTGuYTEHBQXmjJ7W+DcoUp+awDODV6ZQTK5WiCQBSdBvLEUJeebOAcgR6l6uV36v9ulAKrZCVcm2Q0lkHxXE2m2IyHXvlOIcMWyQZa72xzPnxon21bS3ahhRvgJUpG1JfsiyD0go2hKKq3vUplT45jzKMOeWJzj54AT9IIJqCp/R5PDbs2YrX9xu/+gxhffuEE3Le+f3zIsDWXQ/+IUn/+97V9yytNBpL8pGNLASWSBlerVaYTqeYTqfBI0vKPYX1k9EkTXOKBgE2XsUIEQfAgr2YtBa7e738dxoSnkag0VqN82BdA2cd0G6DZXq786lrzkdMdsdKzn0nKql37ON3u/hOGvek8ZfHWvY35RMGrhJ4EwAlUHR8fIw7d+7g/Pwcs9kMly5dQtPYYBwZj8fBQGJMDqU4osIDYmcpvcPrCU3boPF/K23QOgK/SlG4dzHOkRUGTlmsV2vyXK83sNZhPB5jb28Ps9kco9EYbWtRVRUW5yucn59jtVr7FEA/DuSugdYqtBcANhtaV0U+JuDbVt4DSZ7XtrVomk0AXcynly5dwhd/8Rfji77oi/DUU09hPB5Da42nn34aTdPgf/yP/4Ff/uVfxvHxMWazGZbLZZiTtm2xWCxQlmWYG+lMlIa+oihQjEZQOsNms8F4PA7RHwzaOcQ8z3McHR1BKYWTk5MQyk1h/BZ5HkPCrW1QV/R5nH//XsU4RQGODCUhptRZNLWFLYCiGGM6HePy5ath7dFao9+8156cPg44iI0Np6enwXjjnMN8PsdsNoNSKoRyR5yXoSwXOD4+RlVVwdjCclGpbiSaViwLLaC8QcwyIKf0iel0itFohLqusdmsgmddrk/GMVVVYbPZ0LrKDAoR/QCFYBxxjlJU2dhBbesaZZ1jnNjCwaEoCty8eROj0Qh3794NEWuPHz/GdDrF008/gwcPHkAphcPDQ1hrA6h/K3pi0J1uOkx9goMtzvP5HE899RSeuXkT5+fneOONN/Dmm29Ca4rjV1phXVHIUj7KkxeytxrkMbTeic1KFRSMosWqjSKviRfsWiphjpa1TYTYrk0WQCLQuwK/j+RilOMS7+ludlvgaIcySW3vD5mS1/SBynC/6rnfA7ru5zGvlDolx9BvqGJjUSKvTBoq6JEeSO0AHfK1ab43Y03q0y6FI4JCOYbKP5w3Kbbe88beN79yE5cbc/Rqt4nHCeFZ28Oa8kAX4qSbasdDJ9rDn/XhgQhU3ZbXIH1Wx4YSMJoNdROyzHih69AJmw8APXqMAhgVY9iiQXxJNBCkwG4X+OzwenIXRbvEa6Rx5EmNVOE6Rc9r2gaqJYFc5EWYU84N5vdw2/rWz26Q9tYhjhJASm8QkGzqYrzruoZSMYQr9fSkvy9S0tM+pHzXueeCIU6v3X7e1guDl9dfCDYucP5y6L92QY7skqny73RfStdVn5yVII2vDZ72sKlLEEUDkoIqIA2BV6iaFuuywmq1IeUN5MFRWsOBAKbJFDLuKwCqX0BAVfUMvuIxlXsYdKh7wmPu4NBYFwA3OHHEUn0FBlH0DBP4DOhGrsj9hPMT2SPE+xl53AX/0L9gW4dWt1EGOxdAtwydTElrBe1I5qVe7D5QLHlDgnK5l6RyO10f6bqR70rXspzn1ADGs8S8l76PqWP6UqkxKUYaSOJ2dfO4u1Fb8hn8bPmelPheJmstslwDfhxZMW3bFuv1GpvNJijEk8lky2NP/96tg8h2pONPa428qryvpffLz1hec/tJN1OdyAbuEyv/kp+7uopQutFd2/KHDSupgb4PWEvZk+qFsu1SbqX6Ku/rUiehyJRuZE6WZZjNZnjve98L5xwWiwUePnyIxXKJw4MDXLp0CQcHB+HZ/H7e76ylMPK2rlHXDDR10L/oPQS2xqMxCJC3Qb+fzWZw1mGxWOLk5BSLxSIAzKtXr+PoiAzHy+UK52eL4EWN/deel7NgeI38Z4NhR45l0zRYLBYBJLJ8unHjBm7cuIEPfOAD+OAHP4irV6+Gfj98+BCf/OQnw88bb7yBuq5RFAXqusZ4PMZoNAp8zzoGjy+TDDMnz28BaIOyLLFYLGCMwXQ6xXq9DuM8Go2CJ9k58rauViufx83yIqZpUDpuE7zN/H1HHlHRFWTe6EW818K2BLyb2qJtgUePHgU+a5raO0JrIecstOH9woaw/el0iqZpcPfuXYxGIzz99NPBOEp8SLxZFHkwkrDHPNbeQQDoW7qI4roeVeAv+P2CDRbOxb1C62h05jGQ+zenLUxCCl6G1teBIo87rbOiKOJ9Dp20FJ57bRSKIsdzzz2HyWSChw8f4vj4GHlOaQbGGFy5cgVaa1y+fBn7+/u4evUqmqbB6ekpnoSeGHRfFDrNg8GWaA71uHbtGo6OjrApN3jxxRdxenoKrXW8ronKj226uWSEtkPgLgWgkWYBxZOhQHkpSsNwjorW7BsELHm6oTJy1KIr8OUmKzdVKUzlBMvPUkW8TwFkUiqOUZ/isLU57/j3LpKhL6mSgUSB4KfF3w6ttzBbR0W0lFJU/Mhf73xSnlIKSoMEpDZUPMd3NY5dDPlyznogzApsVGRF60Gea0pGdC5u4rs2YFYo+bPU6BCucRwyGK2Vckwl3yqlQnRGVBQA5xoRct5VvNmSL40VrEwFXkjm6iLFLyWlDdhL3b0m9Wh0LfIBXLjuWLNeRPPIoAGAsn6utF9znDvkgpJAXtcaSsHnaiqyhgmlM0Jn1ZkjOS47+5r8LUMpU+X4SUiZbgEuOacKCo0lY4rRhuQJDO1ldneIaQpS0+9SZXZXX+X1QFw7UZl0sQiZUCLlvX1t3AUm/LfYZQyRc9OnpO9qf/qeCNpiISFrLTR86kmwgXRlUszfVgJhijHy79I9/VaAKKTZ7Vff2MjIlzTstU9JlkCm+128XiqRm3WJ9aZGawGC1Gz4pfaPvIfYaAflLGAZ1DtKzQHJXjgL5VxI04H3RrvO/IhCZ5aNo90icA7Kz4dDVTcAqFgpFc+Ev8955VdDOQfLyovWKEZjzKZTTMcFiox0AAMFZV2QG35AvFVFwVnlvVk07k3TCoNdlNfGaF+QKAt7ixMyQ/IkyzZW+NOfNC2I9RC5p6ehvhfJ4D6wmBrkpBFQ8UaHrhzeAmhyb074M9qk+NruNfyetE08rpI1Ul0gfac0pjIY4M+54BgXfgKAS5cuhXnKc3KQSOPVRTJRvl+OC11D47ZL/nAb+4wv8ZpoFEnHXoIo/j4teOpc5Lpd8q8/soH6x2kWzHNybpxzKMsy8H/gdRUjg5wIGeNxlLIplVv877ZtYYzB+z/v83F46TLG0xl++7d/G+fn5xhPplAmg85yKJOhtRZN08IYnyuraO1bb5Br2xatE5FkmryPOjNU6LHIobSBrmus12tUVQM4Sk9T2kBnOeBzZx+fnMLBoLXEI5vNBpuSCklCKYp1cAq2bZHnI5I7SqNpLKxt0DSVz292OD8/R5ZRzacsy2BdEwB30zQ4ODjAzZs38QVf8AX48Ic/HAp+nZ6e4uzsDA8ePMCdO3fwX/7Lf8GLL76IPM9x6dIlOEcpZpvNJhi2pXGDeUSmrABkQA11DKCw9jn0lB8dQVfbUkEuGXJMudIUGl+WJabTCSaTqXg3GblGowXW6zXqugVHidJPd3+qqxbOEe80bYWmtlBqheVyhTzPcHh4KHQKSxEMoYhog/G4gNEF2qZC01hcu3oZH/jAB0Kh61/7tV/DyfEZLl+6Cmst5U6rLOj3bEBhMLtarUgO6xzOxf1V4ifSlwGdZRiNirgOtIFtgc2mAkfDSLxAa5xz/g2UU9A682MHNA0VBc5z8sBrH5pfVT5cX2tQ/S+/rlSsS8VtVEphNp3i4PAAh4eHOD09xePHjz3YVjg4OMBTTz2F5557Dg8ePMIzzzwTADhHOzwJvS3Q3adksUDgcAoWEmwBAIDbt2/j/v37mEwmHVe8gwvhH01Th2cz6A4T5ICQeOpJcSi5Uj7cnAItdPAMOzjtAGdJsUYszpZumlJRTpVh/kx+n14rw9PlBtsH4mMfuySVWEkOpFCl96XXdpU/cU26iYHC95ms3yiscz5cJRmHENoCjjj3Sg7n7nSrjcrwMfZuyaJUqVGA50HOQXeT7VG0VcR6ne+ijkwLXXEOYfTQpnORWvy7VUe7eWEBNPQoffK5nY27Z54CKG67BUI6yhmAPMuCIiuvkc9Kf/crkarTfv6M50bOhw4XbXvjYzGvbeXE+UgJYrkun/YBtCehi0DlWz1DVrZOx4w9xkC36JJsY5pH3QXu/cplytvptaliKuWENPpREZoYiiu9K2k15L7x6ad+Zf8i6ps7brech/RvWb13qxVKhTW6NWagaCZnHaC775Pz0Oe5StuQjkmquAPduZfeMzqlQK6tfnmdylznHNabCnXdgIGgcy2sa6EcGYnzjHLYAcpDDaDc73UGvPttz4VzrhOx5RBrXlhn0ToHrQpqu1PegObXriVvIkUTaDhFxlQeKh4DK/JJKax8jMlk5MeHQkCZhZ2zsK67TjTQGY/UsE3zRAbWPM9DPmXbtlCmm0su5Y9zLijEcv5k9fI+HmD53bfvpGt61x7MxDKhkx8sAF26BzyprHLOAS7OFSuZUNvyA4i1ZLp8CJrvC/Ylqfwy+GMgWVZlUGgBBOANAKPRCIeHh6GQGkc8sFcqywiE8x6gPJBO99oOT4RreX+jvqV7oASh0pAnn2tMFvqVvofnaTsakY1ULmgsPGep3hbXchf0y6gNybP8N48hF3fi6tfSe5tlGcq66uUVbi+H8/OewH1ar2P+7NNPPw0AWCwWeO211zCfz5Hleei7zE12zkFpjdaKgoDOdXgZSkObLHhbm6YJUUh5nqPckAe7aSjEmcHlcrlEWZY4PjkJRbl4PjhlwTmSR+RsiTWgKGS89gZn8nauVmvs788xHo9RFIUIMyf+vXr1Kr78y78cX/zFXxw8xVprLBYLfOpTn8Kv/uqv4vT0FI8ePcLe3h4uXbqE4+NjnJ2d4eDgAPv7+521wLKEP5NzyWPVNA3KskTTWrTWYW9vL8wdGwjYMMCh2pwzfunSJYxGI8xmM1RVHXie3tMGnqmqCm3D65X5scvDTS33V42iiM6QpmkD+GaDRWaKDo5r2zrwPK/r69evYzabBSORPDUo3f9nsz2MRpPgbWZAbzQZVOl0nG0ZQPsT5ZzHnY4xBeWdd6OynDd0ZBiPyUiT+TXK+p3WFD1trcXx8XGQQUH/EzoDO2yR6HVZlmG+R7nhx8fHuH//Pqy1mEwmsLbBfD7HwcEBHj16hIODA1y7dg2z2SykDLDX/63oiUE3V92TFjig64FZr9fI8xxXr17Fu971LkwmE7z66qu4detlwGiUTY0W8fgD5xxs28C2FoUobOScg/P5YAoI+cF8io/mSp3OwTUNkGkABi0aNI0ToebREmnhUDduawGlSpe0LMojKqTCLJWJbYaKykDcyAE2Ikji52RJ3+WGrTza3QZSkdJ2SYUQUHDKhNw/vi4qbMSP9CYTjwsSCqhzrSh6FPvmgmWUVVThndaODCFZsdXONOREgpy0n03TBaZRweH21Z3x41wYBzK4tG0TLGT8bt5EU8WIN5S4gXbBGx2PsL0hc6i9tKA7R+GCvLGnCmjf5sr38bNEr2mME6VQejnScaPf/G/2RrGBgb6zziHzIVBVRZbSpmkA3x9S5n04Va6hNVsmaTxlpU7rw1p5cyAv9TZI2kVSiRTd7ije0lvAinoKwJjIqg4vNKLi3sKh9cWo2tahcTHHCVpBewVuc7YJPMNjze+QAD01zKXzuguo94EHBha0wcXxiLzgtu6T4ISVGmorG1ligcq+8fZ/dKy+EvLtAgxS/isVj5RjRZevoQ3PBY8st4j7RcoNW9AYK0ae7lPC5WfpuKZrSa7xlHjcorEjjhsDUic8Dfx8Oa/OqZC3WG4qrNY1WvZeK3gFTmGUZ8iLDBoOmVbIsgIK5FVubRNCi52iHD3l58w2lFvpEJ9Hg6voHm/ZVNogh4Fzmfduxz2sbhrUNRUwM0UW5a9S0JkvNOUs2qqF8srxaDTyXpmRD78sQPUd2ijzNUIBLDIaeCO57h5zp1T0rErQpLVCVZWo6yr0SQLZFBhKWSwNpNJoxfOayloJ3Ph58sQKyTspKJdAiu/tqxMDxH0sfU4f7/V9F9qr0dlzWYZr3Q2lDvyrWTfqr/jP4ySNS3Kc+B4Gc1wciY9R4iJHUkmPsonay3qF1gZFkQePOPWJoiKsz5n0Aw6lNYzOoLXqhO9ujYeXMcxDcv4AoG2pHXFsgLDPeQBnjA6fAcR/gIJrrW93d9/l8Ql5o1qHfYcBQVEUYWyMiXU4WJbLo5i4wJl8NucPp/uG5Mmo+NvgmQUoZ/X4+Bi/9du/jYPDIwDAwdElPM37sKbjQOvWAtrA5LTW69YCrShwqRTyIgdqCh+vGjIQFIaM8jrLyVnj93gLhcZZnC0XKMsGmclRjKfIijGUoRzzdVnCqQUdAeVlhDEGyhi0DRldtPIhyG3UCeuGCpMppfyRZHMcHV3GfD7FZrPBelWGNWYtVSp//PgxNptNyL/9zd/8TfzGb/wGXn311cD3XHitrusAtuWeLmUL8+35+Tmstdjb28N4PPYOBxOOLm1bi2I86ey/xhgcHR2FI8yYmqYJUT37+/s4Pz/H8fE9MFAnR2QNpaitZ2exqjhCGk9XF4Y300Z+8XuSP8GiLMugx7LxJfCXdkGH29vbQ13XuHv3Ln7/938fo9EI//N//k8oRZXhn376aSyXS1y/fh0AMB6PsVqtcXBwgPPzcy+XSH6UZYWqbCj0XnzOxgrmA234fKO4P9OaZs9WdLzSHsspLUBdt5hPZ3AqnpLFsuv8/JwcugIzyTkObalrTCZjOEfHujFunc0mePz4Me7fvxeenec5nnrqJp577jnM53O0bYubN58FV8rnY9eOj4/xJPS2qpfLEKQ0h4aZ6tq1a3j3u98NYwxefvllvPnmm5Q/qkzYJJRi+Ed84pzrCB/e0JWivO0IOvhHKIcqCjD+zDkHy21TCrZpSNkWm2zq2eKNfjt0qRsSzp89KcnF0P0sKvDpM9P37FJ80+vl8y9SRkOkPm+6Wy2MCqvy2mNfn6Piuxto7Pq3fId/Y6+yI4so9PVZGkuMNqjQCKuc6/QzHRupfPB30vtFG7MR33W9kpGXt3OeHWvKO+YuBe5y493mhcjnF5F8BinV2wpdHGvvzWMZ1wFcnj+1N9X0zH0foGFlvPuurTvD8y/sCz2k/7seILZFqnu77LsU9Ly+0/kYj8dhTvm61MvM/U+NIdvv7Dea8TNZFkXvWVJfQXaqx+vaT3E+3+quJ5dm4h4hQ1PPkAzxdB65BrmegFdWkMO9ihXGBFTvAC+B+DvnOn3tmwPZh1287f+FvtGRYIfnra5rVE2Nxvrj0LzhyWggNxq50cgUkGW0p6kgn3iMaJbI+BH74By3w/+b+YjztnmsAChoNC0ZeQNAFCDWIXpre0fSM0oMgxx5rxwpuDGk3hu907nkQPgeWZZ+Fow2zsIoSlPqa5Mc6/Qc7nTN8jpkUJYCaumdluG6sp387z6+kfemQCkCS9dRcGXf5WeSnHOdCIHYb7kGPH/09Jnau30klhx7BgzSgCnHyBgVPHibzQYEemKhNAYlUub3rceOIUCMozTE9fWfjwZN92ZJ0pggZYx8ft+ekBoZtscoOgPSsZOATKlYWVxWBpfjKvuttQ5gm5V3vo4BiFIqhJdL+Sl/sxeNK4drTeGsZVVhtalwcr7E6dk5uIDxZDJFURBwZCNAOo5aGxijAFi4tqa6D62Ds/BOBCoKCShUVY3Gn92tjIY2Bnk+wny+h83mGOv1JrQvz3PMZnMAoCOkoFHXkc/oHGoq2FeWFWwV55CKcMYzvouiwP7+HrIsw3pd+pDreM51lmU4OzvDrVu3MBpRNM7rr7+Ol156CXfv3kXbtsFQI3lH7rlcZI6LhFVVRcef+fbP5/PAA7z/c+oFlMZoTCcycdTB2dkZDg8P8dxzz+Hw8BAERPmoqixUlb927RqWyyXOzs7IYFuWMCbHtWuXkfuzv+/duxeKFKaRNECUCczqKuiIDE7Jk80GcebfpmlgXYM8N+Aq8VpTtAJXWb98+TLu378f+JedAVQlnQp1VlXtjQcUObDZbGBtG9JOrQypDREwch2muEpc7rfe7v4XdexNuYFRMYecoxwkOFc6Gm51YvTVWoXcezbCjEYjVHUVnvP48WPs7e3hhRdewHPPPYssIzlw6dKlkMO+Xq+DgUTm/19ETwy62SoSF0/W8Qpba3HlyhXcvHkTk8kEt2/fxiuvvILT01OqeOkFDrn2o0rJgks5UiRIaSLvCA2Uzzcz3U3WGynhFOWIONcGkGM1/SbQrWFbBSuyxeQGTQwUjyWSi7NPKZOKAy9m6bntU+Ikw6Xg80JwHG/vbYP8ezco9teI5wSlzNoQrggEg1oS5qbgnJYBzuDNP1rYaXV0M8Zpjq1tWEPr9E95S7RciHQfF1CznY6nm2kETV0vB58NSatu+14J2LaftX3sG8R5uWTNlMDbAwxEpSGOuwqYt0/Zd851NutUIQhzxv/uKHj0bdzguy0O/Ql6i4IUxtayAsTBrF4AKnFEgEIAAAy8lT9CIEYLdAt7sX2EFUCFPoPJ24N4ffNObRfeawEswvVAP7BI3p9au/nf48kYVRmrh6de713KY99nW8YQ8T5+7rb3bdcZQG8HeL8zJMd5ywCVyLTAi+J+rnod7+2Cbg0Fo7pKNqfAwDlfBKX7A//bOVAdj+T9afv7+8VrS65DnosIwEkOkFLbNLUHKiWqqkHd0jFcxnu480wj92dZZ0Yh0wbGyz7nHOVtOwXrj8UM7/Q94ggBx/KK+YmjN9gzriiiCS1gW4e64eq43rOoNeA47UaJZUDfW1CEWGYUJqMCs+kkKLKxnooN6ScMsLtzTj8E+EnWpAYYkpmKZIXy0QTATn5nuRwib3qM4nK/lh5wKeulwhXzGrdBlnyubDcrrFLfSa+Vn/dGPvHal/PKckE8q++3bGf/jw5PSfUaJl5vMvSZ5RAdDbXByle3Z2U7HOfaA7il3sEgsxsJ112HqXyIz4kRYek1EsymDgrZHuurazdNPGKLP5OnI9Aj2GhCfGeyglIuknGTMltGyjEAa1s6So1BW6rbsfebgRbfLwvRKUURK+l8y/ezrs3ALez76zXaqkZd1ThtzkM7qdgd5UNzTrRcRzJH2hhAK+YTD0qVhiUVHAZUL6k1xLmksGkoZWCyAsZkcBYoipE/Tm6M6WQOrY3PcVVYLldYLBa+tkONum7C0YW5Ijkaw7rJQ5rlBKim0xnKcu09/BQBRkusDcaQO3fu+MJkLe7du0fHEfvoAPZKp3wljSkM5HheZNHA09NTnJ6eQimF/f19OOfw+PFjnJ2dYTqd4bl3vYDxeIzT01OcnJxgNpvhQx/6ED784Q9jvV7jpZdewmKx6OAF56g69tWrV8PzqL0ZRqPcX0vrgvQaBzgNLeAa9YOwUvQY85fRoNu2Lcpyg7aNud/cz83G+sJuG88jCovFKozx+fkS8zn925jcF7ej6Ng8z7FakbxYLBads+QVuqkY0YgkdO4QGYmOnhpJkQHIbys21CzxRuPWocgLaG1hTI7RaIqqatD6o+jatoVyxFeZyaBM3IfatoXztQYmkwn29/dxcHCA5XKJk9OTkKJw5coVHB0dYTKZAEBIjz44OMDJyVko1LbZbEItjCeht3VkGA+erDLIoRvz+RzPP/88RqMRbt26hZdffhnL5ZIq3jUNdFZEIQtE3V4pGK1hfFhv27YewNmQn01H6HQBm9zwg8cAfgdv/fmliix5FhrWowgp1ORmAmxvatI6dBGlip3clNiqkurjfcBvpzKo+wuw8d/y9/a/42DzfdLSb23UYOVGJzdzVva6Spb/d3g2wEBbvtzFRvSOdx8Y4TYAQGu3PYk0rtF7IMc6KlL+bEIljyzp5oz1PVfODbzHqssXkodElXXEfKht4N6dt12bwDY483nS/IwwlimvbYM7Scwu8TpWkkRoqFBsXTCsbD2q814Oi0rnjPnqovsvpn4Piny3DIfkz5IbdjwJnbbyvakyz5W1c58Xl87PVot38PEuYoWMNwG2QLO8+8MkJSIg+miXrIrASndBSc8zpIKegm7lEIti7lD0+xT4J+7fDiBDz2DDExsst/cEXjek0JRUcKqqowFTOyijkBcZisyg0MoDbgUFn0dtSV2C09Aqg/F7lQKFeDsHv5/FPZPlcBhr5dOotI8ttlw0LZ4v27bWe678iQNtS/PRASxUoI1ytsedc3DpYjZodY+A6Y4dwu+uHJZynsaVwgu7XKG1RtPazjpKPca7jNsyZL3Pkyn3O35uX4pTyhepTJVgTPJevD6+JxT8EXI1XowewdTVA3ivlZ+FYndCNwmGK0P8mq4V/pGh2dLYEOSPyBnO8zyAjtTDHXhPjAN/Fse8qxM5161FkT4n1U/k8yRYTPdwCWStJYMIG0mlUUXmUaeynsL1NZQWFb3t9vnMKeBlz9pyuURRFCEfOKwn5zr3pOMmeU9GjaZ8DVBOPRfm4r5nWYbZdIZiZFE1LeqavJBU/K5B2zY4OTnB2dk5sjwLcoPbxMdzZUaD1RWFqL9keQ6TFcjzDCbLoLUJY9S2FTZVhbKsURQjjEeTYKCBU2jHlK9N3naFpmn9cWEr0NnTxMvj8RjTYtqZT+ZRXvZnZ2c+TLoJa0oa+ufzeQjlds6J0PQ8eKzlWuG55bGVBUu5ZgQXW5vP5wHMM85RSoWCadbZTtoFVzvPsgy3b9/G6ekpjo+PQxQw8wjzycHBQfAeG2NChXMqVFcFmRr4go21AJzlUHO/rqSW6PmLDEUOZbnBat36aKXotW99YTWZDsFpRffv3w/95MrszNONT3mS+eFkcBlRtMym9nOU6EPCwZbu11K/lut/e914fU1Z5FkunC0Ic5VlGRph2KL1GE8BaNsamffs7+/vYz6fwzmq/n92duZ5vMGHP/xhXL9+HScnJ7h79w4ODz8PkwmFnzunQq2G2WyG9XqNN954A09CTwy6ZQ6PUirkC9D5nTM888wzmM1mePz4MW7duoXHjx9jPp9jNBphsyk71j2nNCkZiTamlD9KRQEaMWxYaeWtIQ5QTljZeVIQlBKlmOnE45X3rvSALCnUpWCXCh/nSqaUCkl+ZgpE2Iq/C1juAmTwXXY2KrIpUNxFgbEV5W4rp8AV1KyNPw4q5G8DCJVtlZ8H5SygWqjeQi9W+LQRQTa9BRChL3LMZPv7lCTZ/7bqehXigu16N9LjHGjj0JEnxP089qyEdp/bbWsaNiaNP87R0QyBL0W7tdYUAtrDN2lf+hQaAiAmAODgxtsah4sBR1cxRFgf4gr/uabvvGDvPjcJDVScA5eJ4ihvDTRZ6X5r6mqlfeOT9q3bXlozLvm+Mxa6uyato7myzsFosvRrrTtHiaQhjOl7d4HyVDkH0FEYZdEiknc6VJrv0pOO3ztPUsYBUW4xLwBi/bguAOPfEXjzc7pGL2mQ2gbH6Lxb/pZD1CdX5TP6ZDgAKB2v14pluAJV7tf+aJeKPNwlKWtUw0LB5Bp5bsJPpnx+rgLlj4b1omGUAVTmQ8QdbLtmvwVa2U/XBUpxfDNARzBVN1Tchz0SFopkt2VwbqLy5pwPh6d4nswrfqNiJECSr/JvaJ7i/gbweb80fqwUqU7UD+UcxiMYWeEzWcyvZeBjHTr39hXjS+eL28P6BQMeGUIq124fXSQ/JRDr5xlak1KPALpGpRTg8zM6/3bbBmF+f9fgs12glXg0OhX4XdL4yx4/BhwMvkLBp00smsaARYbU9uk/3Tmh9R3PbudjwIjYQNu2tgOadulQu3QlqZvJ+WlbhHmWYFmCDL6e+8PvaX2kZR/o5dB61i/qug7hz+wxVip6SVPeZKMGU18UxvZYdg0ZPG8MCuP7DXSWQRkHpxroxmK1WGC9Pg/GwKppsdrI1E3lw8A3yLMMuSFDIL2b9h5tyLColCZDolIoihHyvIAD6AxvG40FxmjUDdV/cUG9aFG3LTabCovzBVbrElXdeq+pxmg8xXQyhbYIoA+IBbRsaaF1japmIKXFkYVAlhV0vNVkisWSjiPj9TadTjtrrhsJGceR54bHRBrlmG8WiwVOT09hjMH+/j6MMcG7CaWwWCzC/PLxbHw08snJCaqqwtHRUccgwwAccJjvTXHl6iU8fvwYtS+oN5lMMJ1OURRnqGuOtIoylngCoIiDqINHGUNecqWyoD/G9JNYq0TqN1z07c6dOyiKIhgC2JCxt7cX1hAXhyuKcYenu3tzF0CrEDGWGuh4f0XweMt+UM8MtVu0nXO22Wihz8+x8Geu85zzHDdNA4uusXU0GuPS0UGo8H58fIzlchnuPTy8goODAxwcHHiZSGHobdvi7OwMSkVMWJYlHjx4gDfffBNPQk8MumUYIQs9DrUZj8eYTCZ48OABbt++jbIsMZlMgpVvPB6hrOOmKL2q8KEtTVVReJv2OSNGViUlfzXg4LwnpN+PpUS4hWdOBbICaz53eRv89lkaJQOlHhd5L3/f951UUCSlQKvTgz7gouJ3qUDuu0daeADtF17c6KyzBErgOoYIVp6k1spsr3W0hMrxiP3wq4HBof+hZ24rSrKd6WbVNwZ9So9UoHnT4w02yzJow6HU0uLVtZynbZLPNyY1xKjOXIZ+I+arduenHxTLazpAMQHSDtueBCBi5qgIxXdJ/k1BTBhL0W6em3Af3dBpf3dOooGFx5GFs2yj1mp7eX4aoeV9vCB5Jl23AIcXq44RSPLrLpLrRjugECkx/H0KNtN7+/hoV18YLEgwr5SUXlsjsrPtn01S0qLZQ3IM+pXmGGJL3+sOP8lcVRpbqUg4Os5OzHFnzQJo5UkWrvvboV9+sIzGju/T/geQo0j5ZMXHOReACnm4q6jgG40i0zBFgWKUI8sob1LBwThH3m1fxA/OV+7V5EUirzcXDyW+1QAaBwoitI72MqXoNzSgdQiba9sWdWXRNBReDtfts5w3L5I7c5DnOSajESbjMYz35FvH4DrOWSqjUpBiW4RjyPiaCBS9Id1whEM0wLCSy4p3CqKB7j4t28FysO9a2TbpmekDNlKmSFkg12hKzLNMMUw2ejh5jPv4L+6fqrO/au9oSNdZn3NAriH5PvkDRK+e5An2oNZVjcJ7q6RXvG8s+/bhYExJQupT+RD1ktjWdCzk83kv52NmpU4m563PECHHvS/Pnn/XVQWorpyX/VZKBSNbWZbBa57neSgyJ3O02RuYgmvJT/LzXOgZkvhvCbal7tI0DerWwalYIbyuaywWdORU1Hd53CPoCsZerZFpBT66VWkqcuVcBWsdWuvCMbIAUDdk1GCvLuV+G2+MBMiL7fvigNV6g7qi9hfFCCxDm6bBar2CbiNfMh9LI1nT1iDDHF3HBiGOxgHIGcU1odggIcdezrlM4+I55pB8ay3W6zXW6zVOT0+pSntZhnt57nl9tw0BMAauq9UK+/v7eN/73oejoyP8xm/8Bl588UXM5/PAsyxL2rZFVdOxYVevXsXJyQkeHz9EluU4ODjsRKOk+37QDcPnacQonUTEld6pj5yew3KVPNE8V5yCwHnz0lBVliX29/cDz1NxQBfWw2azCXUg2raFs7zuxHrX8OB6O0JIKeWPsJU6ZyIrFRkmw31QXg9QOD8/x3K9QuMjCTKTkdNQi7nvyLIMo2IUMOrZ2RmOj499PQRKq/qCL/gQTk5OsFwu8a53vQtPPXU9rK3pdIqTkzOMx2NsNptgZOGaZ29Fb+vIsL5NjRPZ79+/jzt37uD4+Bgmo+qnrV/YeVEgEwMGv+hJKvjf1kIZA6MNckNWvIyLVbAVfRsThucpfr5DKA/Pqgt5tbqWoj4BDXSFMTM+L2IZmsXP4O9TpTt95i5lXD5nJyWg+yLALdvO51878ZnDNhCxorR/iCIAqPKzY0CpYbTcHLhPMoxUAc6GsEjC9Iq1eC+U4yaQWu5cj3tPqe1Qbd6MaZFve7mzjJU3PvpnO6yLhXzfnMUcKla4eSPxaz+ZT0514rkIPOK2WVXO31uBx/CQZG75syiY+wA3838c+5BL6yjEKwi28L1fOp3N2m/GPI3cYQBQFtoAxplQACyOZTRydfvS17+3Byb71pqcy6AIX7CuZNG7vvWv0PV08AbU5327qJ19coY3/7RSMy+Q1voz0/8X0dudgZRXI3jeNlbSZzwvnOsvvXXcBj+fXt442iTCHCpQrqHTiuSVbzhFbtD1ykHUpVBbneqTldLQEd6lAVk0USGC7rYlT0xVVqirGGanlAGUQ1aMYEYUzpppX3vEtQRgOzIjMWBaX2E2zEhY5cF45Lw8Vb6R2tAZ803ToGkdyrpC0/C6U1DK+GPJhGz1BhWnAGiKOCuKAtPJBNPxGFlu/PtaLxe6YCTOvQR3ik4EaH0utzdCcgV1rY03QMTcPlJc6TOA1lquDYyJnsF0v2WFlwGh9Jjy2k/TTfr2WZYV/Gy5J6SyRIJuCdqYurKoC3bTdqQgVH4Gp6CRODbSlLoeWRLApYlFLPnZrHArFUNn5Z5f++OZWEfjEFGu0C2NjH19l++huTRbY8vXcGg0A2QJiGS75DyxJ5nPRpbGD742gqg6PJv1sXSeeO639mlEA6gkHj8A4Xg0fud6vQ57AxdSdM6F8WPvOD+3f2/vJ8lTDFDlXLKhZL3eoKwbKD1C2XB4eeXBNes/HAZMXtE4vr4aufIeUW8E1MqAoy4a24CFaFnVaFuKXqAxJ4dOlOMRH2RZBgUTPKj0WYHJZIQsy1HXFTabDRaLBTIYtKJuitbJ2vb5yU1D+frGmGAYstaGEF/mcWttOLqY50caPNKINRkRwTn6XHE+z3Ocnp6G2gcMsOOYxnD9qqqCR3w2m2EymZAxq6ZiY0VRYD6fY7lcBlnCfRyNRtjf38ejh49DOP3Z2Yn3fANRx+7KFM8tWzxOR/868PnSSsl6DJLnOTqN+JOru1dVFc6cbn3u82azwdnZGfI892nDBqtVicViAWtbv04c6poMr9JYEOSjwDFb61Mci8ztl8Z53v/4fq0NBX9phfWqRN2SDFOqgTEN8iKHESk+Smcw3ttujEKWZ95gsMZisUBZlv5oxH1/YsMeHjy4j8VigcPDQ8zn0zCf8/k8REHcu3cvRDU86fp+YtBtrUXZ1DBNA1PkdJ6q3zBr2+L+nbs4Wy4oVEQpKNV6i7xCk1iZnbXRGu4HmC1OJidLlcm8oqMAyu8GKQtyosJMeOXNn03qOpbfXRZaBIUiMkBUUKTQk5sJA06muCHFPOM+gb/rs7Dx+v49ESn/P7mhdwYl/pOwlfPntNrA/B2rr7V+zhS4ZJoFoJ2C0paUZHhFVLEnToAe0fYI5nQozkPfaf9UJX47fz39TWOiQAW9NOActNleoEHR0BpluQmClBQVKiDWNhatrZFlhjz7rEDZNlgI+4wXfRZ79sgEjwIfhcXF3lT0dDMAaNvWFx3afhfPTbpIu8otz08EkfH3FprtBZDkTZOWUm8w0wqtZUVc+9Cf6NVynOcffK6csykr0vL7NLRmJas7nq5nQwBc0u8dPC+QYGqokJtlOgbOUXGqrqxQ8Xn+Q2uJr7lKdryS1pXWOoS6AbGiKt/baapoW/JFAJlKhIUC/qgUDu31SrYFYD0QNzuU3L73yr9TY0TfPVsKLo+XUITRw2NMykdHkNeVanLwc5R/h+wrjyVh6gbOmc7jlUfQzkc9WeVgvC0/yArFBlQADfzfCnTKLssWDX/WRWgnPVnCWP6XV8LBoaX+MwX/HCr4abyX2znip7aN55Z2AYmGA1BkGYVtahoX3dnrBOhyjnK/vSJsXQvnGs+qfj9R3sPtCCRzgTjlx52Ow6PIlaZtULcUvgmlQ7ixhgpy3wmeUACFkmoqWDSeTCh8U4TdMkDmtczzztXSpdGA7LNtOGKQLCKs5JNXm4+JCSeTGBMqwtLcRr6QRjGmviNLUyMYhzXH9sd9OyqCDpynzhzdLZ4H8byut11+nq43Bt1GG789x/XP89bhzbCP+7kIBokYVcWFLPl+mjjfH43wk+dZkItdwEZHttWNP5bOae8lalFuatRVCzjtw1kLkftMBhSmCJBlvZz4m+/jNvAY8TyxF0iG3XfHkav+815rgleTj3CS8wFQFBvlpdZomlp49bJwXTRMd40hDLJYSjCQZCDE86i1DutGelEptWQTwBPlEvMRQyN/vK2Bcw2qqoFWFBJNaSsGSlHBRQXppe96B2M4fuNBZOs9jCWWyxXW6xWqxqGxCpUAk+wRr+uajGG2mwNPrMcRLwotRybBe7XD2LYBZNdNS3Piow6YB2iNxX2RPJ2AUjYAtrZ1KAob5pLa1kC5GlVbwzZt2HPJc03tIJlJ/O383DPoBoDVaoOm3cQCXgFYRh0hjW6QxhetDWSu72ZDhcHYcMAFtBjEc40XXid1Q8U9z07PMJvNcfXqNSgovPbaa2jbFq++8ioVkKsbOEvP1J6PptMplHLBWHPp0iWUmwr37z/A8clx0A9a1lMUg2cI3dDCeY2d9XHS76Mzhj3SoQippqJoAYxrAt8m08hzDWsV2paqm48nBYw2aJoKq9UCdb2BUhpnZ2f+qLwKdVP64wEzUB3sBVUxdxbGy3PiZ1+nS0SksP7sHDtIXEgxIrmmfZqrCsegBd3DZOBoLqomX8H4dd9aMnJntkFRjJBlhvZ4X9vEKEr/KssS682SKtaPMxwczHD50hEODvfRtjWeffYZKAVMp7MwZ1VZYbUmr/7dO3fwyiuvYLFcUiSMj4p4K3pi0N04C5NlUQ3PDMZ5jhYOp2dnWJUbZL5gBVT0HBBOiAIVAFUc16SMMDCxDPyMgcmzENoL52izYKeHDCsCOqEvVHFRIYBwBpDOgUP30tBG/s1WMAm4rWVPFAtdg7bl4ylIgePNMfCNJ7nAnU0UYT8uUQWMm65UNKiPDlVbd/4Wbh44h5B/GsN8vULuvAfFthQm5IVQZqKxwdkW8CEn1IYMRpM6C2s92Ka/FRx0AE26C7xD6Ig3WoDucc73yWsHyikPWgmgW1G5NIAseO+SjmAvz2OoFwtJFuokZAGqUuqLBhUGmStoQ7GUntDyGaEeXLLnhaMueGOVRhYu7Ke18Rsp91HFdifAkefbihyWrsFH+U0wbhZ+uXSNUyEPpxuuuW0sYJ6PSmQARazU2NZ7oJxXajRZUuHPH6dpgfWbsLMOyhiQ8QNemHXD6NuGio4o2LAm+Ps+w0Cf8WQXUbSEANLidwrC07QBUrRMMCCJhwYyPiQPLBoEwAfovFK+O/V4TyYTrNfrTp/SvmkotNbC2RY6UygyOqPTwqGqa7RwBJpA9aMby9Z3QGXaw8f+5zNfSoNhCgJSpfiitsqxBVyMGtpFjipuh0rWhB8JMFm3VQjO2eRHOZGz7jdY71WFsb7IlmyrL1LlH+BABl3l2HtOZ7JnPhcRHOIIkv2toxBFwixOLFdf78EbnMB7h/bVeRXJQwWF1pFBpFpXqKuK5Jr1a8U5FEWGosgxG48pR91auIbOJZYJ+hzyRm2rYds6GDhIuSQl1gFA05DsdhY6o+c3rYPOc5jMwMJhvV5iuVmjKhs0LZCpDFAGDhatY0Nr9HARz5CBLPcFlSiPu4BW3uuhWSlVgOZSpNGIajz4NcbQXu7IqOuUg0XbUf7zgvge2tFYAEALOBiohoC2MRmKjABHVdUh75L3q2jYiLzLshpA8DRqzX0khbNpONxPd/iIjZoheqWxsGjD/fzM6N3ko468PpGEnLO3yyh/jrVNPL1awWjjlcyuUYiNflHOsxHBh5j7KCOeD01ZBeLHe0A9oHQAWp8jazyIadoWWTZCVZUk1xSBtMVqBQDhHGLeuzkdhM9kp9zRFLTEPYv3J/nDMlkaLMJ+iu2UPedizR8KJy8wGuUoCvJ+EhimiuQ8/uyVs5aLgmpwnREJXBlEcwFE+jzyhTwJB8oDvpZPS/BhqUpB+2K/1us+bdNiU2/CmeaTyQx6OoN2NObKKhSmQK1a2ncdHZ2bZUXQGa1tUG4aH/EhQ579vtrUyMyI8qbrGk3doqktVss11usS+XgMnRsUGYH/sixRVmVYPzxWeZ53CiSSfFQwWnnwV5LcNNGooDM6pYHCtwkEcq7v0aVLKIqxP2M982u3wmKxwHKxpmJVWQYNqt+wN9vD0cElFMUIp6cnqNY1mtqiaeJJKrW1VEMIUTdWbLwAHftbW4eyaaGtw6rcQKGBta2PisgD35LOmAf9jn4ctMrCKStsAGR9cjKZ4KmnnvKyJBr1WN4450KxLuujejabCoBCW58FY8J//vX/DK4aXpYbtFWNpqqQGYUbN67DNhWszTEeT9Bai7Kq4aBx6coVOKVQ376N07MzSqlV5NxR8LnPYs9vGwvjz1KHi/ptbnIURY6qioYobn/TVrCWjX8NjM4wGtMcV3UJbRT2D/aCYSHLMrS2xmJ5FvcEpdC0JfYOZzi8vIfNuvTOCY379+/jwf1HcI6jW0h2OgdsqtI/t4BzCMd4RbwGaG2D6RwKaJ2DbVq0tqE9K89RZLmve2Ox3PiohILy5B0sXEuFFZUqgDzzS5hkfp5lmIwLbNZrKGehrEWmHKbjApeP9nH50hxFodHUK+zvH2A+m0Mpiv5qqgq2dTBQePjgIU4eH2Nxdh4iAw739vEk9OTh5eLIHFmBb1P6w+p51NLfnr27SqMNigYzdOYnWBufqyY2IkCFQjQd0C2UcbbKWaFgOC9AjVcQe72BQPBa9IWPp5ay1KImFQN5n1QOWh/6nCrOkmR/UtDSZ8FmRmXLF1txnaOcvmg8CPXT/LzpENInKbRf+Y1GsXdDI8A6jy/7AFXqeQzX8DnrUD6ExHtubATbLqQGcKinCCvhxwiwKt/ROe/SyZxb64snNHAiVJSvT8PmpBEGAFXABys20esgAbIE231gOALiLvF1MrQpBaBs/b+IZ96SLI285UIpsXFgg5Fzjir7h2tYQQof8U3ooFbRpl19SOmtvr+I0nFIjRi7AOWnS2lL5XoH0KvYcXuYL9m7wJb4pm1RN3X4Ljw7fZ+7WFa8s9TDr8mncr4lwA/Xp3Ph5JzJNIAYNeE6DMcpMRxK6qvNsvEygCsF54QnE47CqZ0iJdkDTA0OfYyGocDLDl6h8YBYmY7MgnPew90GBZGBFUDKYpZnVMU3z5FBk7eY++/7TH0SfOrVSjaCMRldgOydZKjWft/VmYFWGayxgDKwFmhai6qxaBuHxvrCadorrtoFue3YIOxcMB7leYZRUWA8GiHPfVVmOCgT5SAbH6V3QspLnmNS7Pn8Yh3kZJZRLiF5VeL1Kf/I/VtWFpbXdULxxVrj9YUOv7jOfsk8Z0wmPiPjblxb3fYwUJNtlvwvvwu1Z9C9Jl3D6TOkzGRnAH0H0WeODHAeoEugCw9WgaZmI3y3cBfARbjofN0AzDY18mzk6/GMvHc4jrusWp6Oi7xGGqj7DIB9UQJ8jaRoiDYhZZHbwPnUEsjL9Bwg8qrU8dL5k/dLHouGBHh50oI9/ZS/nHfm2ng9i89mPj0998dbzaF1FsAK53ozf1IfOV2O59IAaFHXbYg6kcYkWhM1rly5gsPDQ4zHY9R1jcePH2O1WiEbFWiVxnK9wunpKc7Pz0ORY+4/t4GruLPHPs9zaO9ttbYJYB8uRiu0rUVVMYCnOZ1MJjg6OsJ0OkOejdA0Fmdn53j8+DGaxnowHSvhW+tQVw0W50sYs8FisQxj09G7nOdr4WRg47KMXuBidlrrXQEqnfsjb3aN0UqRKwmImAYQ53B7knnYkY8A25K3varqwIttSydGkEdZhzEHgPOzc8xmUxweHmKzKWEtQgg097FpGiwWi1CgTabadPVbYOR5oSwrFEWO/f09mExjs66wXC2gdYYs9ydWaIfZdA8mm6JtHEym4GyF0SgeDchjQMCY2kJnd+9hPKbUgNGowHg8wWiUIx/R8W6bDeV2r5ZrHB4eoCgKPH584ttSgsLPM+QF8R0bGluh/4Ziaqpr4HOOjS+cPkNGXts0ZBgTRrVouHQ+AkahLJU3MgGAgW0N6lrDNhWahqIMxpMMh4f7ODjYx3gy8nOXYTwehbRqYzJkWY6qXOP4+ASf/OQn8ejRIywWiyCvOCT/rehtHRnGC4SVSGltZMZKNxZeAM76Ajn+xGwuhqa8x7HICxijkWV8liL8AFoRgkM3yE0ALhbRstaGUGJaUF59cwrQ2+fJctt4waSAOwVyfUpmmheWWuRDT8RGJJ/FnjnZnpRknlT8noE3WcND7gIQ8hrpnqhAMOjmvBkWpOl8xXa4zuey/fx3qnyl44fk3r6f9J4+ENdnAOE+pHMVvodD3VTQhrxW3b51Q+w770/GXie8c9Hcpv1IgXna/rSv6VinAObtALBtBb/7fXhn4KPO3U/8fH5WysMX8fRbkVLbID8Ftm8F9LfA7I7PdjSgYxjs8JVYr7tAP+eo8Y9zvgBXU/sjFPvOMN/u6+7mqa2/n9T48XYpfVofv8rfcgwAQNntwlfdtd/fV7mmGXQDIkQ1UfY5skGuU1bklSIF0oX3RYDDslFrisZhuCoBYV3VqOoICB2ih5PPp81zUqCd8xFJ3DvHod2cR0dPoN+a9jTNRgDKj6a2Ohidk5FUKwCGgKIFmrZFWdcoqxp1bb013yuuytImwCLcCeDRtshNhlFeYDqZYjQiZUt5EJeZeMyVBFXp+k4Bc9tKj2IEw6wr8H1y/vhz3r+bxobQfX6H9NT07a1SH3EunuWdKtuS7/gZnYgM/0i+V6Z+7NqrWEk3xpDSiG7kScrL8t+p/CA+vAh0s/Fh29BLYyXviYYRa+l3WW7gHPy5vCvYFuF0GZ5nqngf69j0rWU57iEl0JiQhiP7Lechy7qqZjqWziEAQfbGso7Jedvy3tSDLYFtyh/SAMDPkrIBYX/s6hjM06lRlR04DAC5mDDrwNxfvpfzj1OSz2Se4yrzVVUFsHzt2jU8++yzuHHjRije9ODBAyyXS+TjEUazOdYlhUYzmOV+VlWFpa/qzAYMBo9FQWHiFLlD4FYr0zF+OQfs7XGRrQ2stSG821mH2WwG55QHkRa1b3cM0zewtsWmXKO1DRRMp/Bc6rBKd4I4T3FeOMd6F8n5T2sAUFSTAlsktdKdnHx5rXNu65x6vrZpWrCTCODoCT6WC77fFnXd+IKUDo+Pa2Q5gdqsrlEWJWazGXLPH6QzaEwmI4zHBaoqQ9t2a6SEIsE682djj5DtUXh3nhfQWmE6neLI7cFah4ODfTQNGZGuXbuB6XSMqqK0y1FhMJ2OMZvNMJ1OO7Jea43ZbIbxeBx4kqMnKO2jQFYUaJoK1gKbTYnz8wXm8zlmsyleffV1nJ0t8PDBYzJgKMA2DarawlgD5xRyrmOTzLwTRnouhCyLGltrYZsGNolCkKCbZF0T9ieKhIhON9jGry+Dvb09HB0dYTabhr1mNpujKAqBz4hPzs7OcPv2bQ/ETajhAKBjqLmI3lZOt7QGyXMM04XTGb0wpA4hzM5FAMB5XVlOYc3bwKr1Hoxt0CT/7gMpXFbeYVvI73pW+lxeDFLxSJXbPqvppwM00jZ1BH0CvPmzeJwAkRVttt7jIvOUyTskFZNuXqnqgEQgam6pJxnhvr7+SjDC49/308c3feOcAut0IwZiGHBQ8rjIkqMICGmtVFncYDm8PIBgbeIRLHp7vlPjy66+p6A7nVtZYGUXoO97/qdDYSq9x0u2T4JuVt6eBLil/Nlpv5PAZnucnhQYpgo+f5a+u8+jonog9hPD0Z4xl0YeVqoiqJOh/LGKaiovpcL3mdAuI8dnG3DvMlPI9bhlKEJcdwCgXbeK9jaIYYNPBM29ijP6wU9opv87y3LYtvX5cF1A4pzz2JTiO5SIgtHGACpW0I5ypkVV16iqOrKFQygYGkEChaBTW1PDQo8hk43IYv/k4mNt20IZDZ1ROKp1Do2lcNSm5fY0qBsHZxWU8nmW2D6VgUEZz1WWa9/uUcipDuCoiBWS5U/6vH4+IY+EMTH/tc9bLAE99ZnGWnqM0uskj8n9ln9zYaN+WRPfI9cKR8UFBc/FsGV+f997Je91fujT8F3KpynQ7j6DQXdUsINcTUB3usSdo9onEijH8WYQTVWHWTHkYlRSr+E+StAuZa6U8zInW3rW+/otx1y2Ofaf+KZj/EI3jJ/fLz+jfkUZm867fCf3TdZjiKlcMXopGPSMQdPEvGrmHZLfVO29bamA1LVrVzGZTIN3cLPZYDqdeiNCFvgm9VZ25yl66Lgq9Gg0wsHBPq5fv4bDw0NKL2kaVD58vGkaqMZg6j2qs9kM89mMztjWOtTx4XByDg/nSt9FkcNoharaRJBtgbpusFqtsFwusdmUHsyZkGIxnU6htcaoGGM2mwNQHnSdY7lcdaKCeE2zvqaUCUfgylQ6MYGd7UaufbluWHelOpExIpIAG8DrqA8rSN5gQFmWJYXUC/7m+ZYGdzZibDYUjp9lI1AVbU41zfz8whthcigNqi1kLTabdTjb3dRUZTsT+eRVWeJ8sQjVwHnu2LhYCKPUerNBUdDfXD0+y3JMJhNMJmNkWYYbN54K+961a9d8XnKJLM+h0aLwnmtqK6VMBAPQaOQLJGZBP3aAx2v+ODEfik98QgaiZ555GtevX8dLL72M0SjHyckp1usNlosG1jbQyiArsrCvWX+0rhXRuRD7vVIRn0hM5lw3XVjqCLze6rp7dJxS9HmRUVTJfG+Go6PLmEzomLm2sRiPqaAkyRsHreloxdPTU9y+/SYePLgf1nbbkqGDo1SehJ4YdGdsYfGCrxLhIXkWjyzoMHjnLws4+EVC3xij/dFgtFFrRSeyKYjQ2qiXbb2DPNtSAY8vZaVGJQ3pU4T6QIMEuCzo+6z/3I7wzuQ9fRtOCiL7FOUUmPYBP96wuNgFMwlvEoBXXDp5yvFcYAKtTljYacDi+HAIW38otGz/LmW/FV6tbWV721OYUvpcXnBsTZWKRtf6TRbw8XiMFg62jiH+rCg0TROEbseYoZRXvvurnKft65vLdL7TuU3/vUuRvfj79OrdoFL5ZygXfXC9xgJNkSYETvqNCkxyvCX49S3fbsOnCQh3AbZ0bfSttU+Xdo1lP5/p0HdKtXEYFaPQJq4/EIx3Pbzk0j+S4dvFT7t48kn4ZRft5qPuN33ruu+9zAu72hX70w1h3pLViGGPO0lRZdKNB6bOOWS5z981GdWwIFNkNKoZQz/aF/JxQNN2Pa91zQYTBvYULleMigC4KefU143YAt0e+CL21aMNOOW93VCAaulvraAMKSbGZHS+t2tRljWaxqJqKCTVOgLcGtveaPrhAof+aLAiVv+VlcO5doVUCVIAmwJeCcYp/I9ra5gOGOoCrO29NoZvNiHySnp1tvu0HTEm12UqB/h9DAT4Gq26Spx1EeBJumjfirwq69ZQ2gAPj/bh4V1PNrb+zXwRv+uu+eD5Fnt0GoUg20tKZxu8sbznETjbD/PDskvqO3LPk3sazwu/hz2EfKRXSqnO0Bn/0Hav/wlvrNynWXbyd9Jby46HtIhtuhbke2UUBP1Eo4E08vC59AwcOex4s6nQ+KiXoigwm01D/+u6AmCD4YmPaOKQdaAbNRXbTG1kQA0Ae3szD7gPMB4XKMtNqCRd1yXqukTjGjQPW6w2G1/MTWE8HmM6nQYvbdU2IXx4lGcwHsRwGLHDXDjQqCbGcrnE8fExqqrGZDIFAJydnYc+V1WFqq6wXC5QFCOMRoX3cp7TGGwqH2ZNXurIG1SzQysyyKWFEOEdJTx3PK6hUK7Qudu2Qa77dyo57+lYy8+Zl6UcketBrhuu8xBrP2nv6Y3Gd60VskyHyvsO1M7RaBR079PTE4p+gMP54jykDPCRaJeODnHp6DAAbek04zBmqrR9KMbEBYMty/2qqnHt6mXs7e0jz3NfdVujbcmjTilYcQzatkVjKCzbWosi9+u8JfmRF1Gmt3BwrkFmaH4bo1HkBpPxCHuzKeAcijzDwd4c9+8/xP3793HfPURdUR+Vj4BwjgC3XJNB3gC+5oAo4Oxc8HCH6N4gWxzI0xpTnGhcopOO57nIqMr8lStXcOnSJV8PoPXjtIciHwWnnnMW5+cL3L59G/fv30dZlsjyDKNxEYwPVGDvyeD0E4NueXYjMwiDnj4Qkf7baysIxxtBQRsFk9FxE7T58EbKiwCg4luWqqMK4M0LkT279Fl8nfK7mVbdoj99bewDfrzggBiiwsAztfynxBtX8B4I5kg3a6C7caYKjnOuUzwhfQ+1S7S75SIh3nLrf6KVuAnzxxY5OhrLt0mxohaJr+sH/SrOVbd1cY56qrqnwD3dGPm5xnQ3TultBKJQTqsJ5znlnEynE1Rtg3pTdpQ83tjZOpUqB4HHXBv4oK/d8vOL+GKXYWXX9fGzJwdP6Rui8IrzY63P1w/jLdcAQgVd55wACMnzEmVGKtJ94PczAYBMKY/w+uxTrkSLdz3tgu/CC31IcP910kgDRG8b/10URTBusWLB40R+0G5ruu3almXyXfxZH33mBodYbdk/sfPv0ELXjUCQ4OWidimlOmFh6bpL2x/WlQOc3jb0hTlXxOfGaJhMFsFxgPD+suGRAYw8GoxyfymstGkalBUp15ynx3sMy5eiKJBnfD5tV+Hx8T1iLYQO+R8eW7EvAVDGK8WZA1WZNWgtUDUtqqpBWTVoG4e6tbCWonKUUlDIQIWYuvPBfeajFMeTEeVxZ77QHBcLBcKZ36E9iaLaB2jjb4SxScPH5VzLZ8ewcgZSXQ83e8p5nlNQzc/hz7sh5fG9O/do1zWqU7GebrSdXOepbOvIHrstq+Ven4Z9p/to336hPJ90n9P1dPPnmckoUgPdEHmWQWVZ+bObXQAEKdBO9R9Z9Cyd144OZq3Iq98Ox5bAhq9JeUneL4EYt4P1lbSAXQTmPaltCQ9IvuL9PxqRuo4FTsVjYxVVDqd+1VUdDBl5nhMA9Udj8btWq1Xwlu46wkymNfL3rMdMJhPM53PM53NMJhMYYwLg3niAvdlsUNsWdXuC1t9vjAkFzbg/7HVPDSl0TCWoiJofzyIfIc+LAHK5+FrTtBiNRsHI0jQNjo8f4/69B5hMZhiNxnDOYTweY29vD5nZYFOWIZKIDRdxUnhtbUeopcWOaUyirKiqyo+tBVVFU+D8nb7nRT6gF8d5p8gCY7KO0UjynNbae8HLsAfw+tHawLYInu48j7nyo3GBosjD8yiqKHqj8zyHyTOM/Pgy34zH45D2wYYTBvOArHlAx/rlBaUcnZ2f4u7d+3h8/ADlpoLSwKWjK1hvFjg42Mf+wYTArW2QZQUcWsiq82zpl1F74/Eo8D0vJ8IPDaq6RFmXyIsceZaFPPbWNrCuxWw+xXvf+24cHR3hyr27mM5GgGpxcnKGclNhs1pD+QJ8kf93OxdT2aK3DPSJR1tHPgK6oD7LNDCmkxHm/ng3mk9aK9Pp1LeFDG6LxTnu3XuABw8ehkKCm80KhT9mMcjg7LMMurMsC5a+4OEW+Q5MUjEWH8IoBS7SpDSVlsk0FfUymj3cHnDrmJ/nHHkANBnAwrEpcrPo/DgZHgUAylehjRPHVlKmPiCZgggpIKVwZmG+CzRba8OROnLTktfKTT6911obPGPbyo+oJM6KlmfeoLQY40v5uyBIeANLQYNSKnilOkp1AG2yejX97Vw3HC3lAblZyfHuhHZj26vF1/XJT8nkbC3lMeONdTweYzKbIssM0Gpobz0tioI2TT6SIeQedfPiraXjxazwWKVKoOxr3/z38VfaD/nv1ADxdgB3H4VwWv8Ymsv+6Av2sGitob11q03wk1wffYpTR9lRsfmfTfAtnyOV4bdHwjL6hAHnfYqxVPRlDqvWGrAxnFFa6UPbk7ntAG93cav61tlna2zfajwYcKfvloBI+RCjvvXMv9MfGW0jPU/hXq06ObN9866VDgZEOjoweiBYAW5bBzrCiutbcAEXFeRnYy3KpkVZN2jqupNLzspq4auoagXvPSeThHIW8FVkk96DlYqAtRUV8rEAFBeR1JkwEGvUrUNZVVivS2w2tT9SBRRSDgXt87xbf1KFURaA9Sd+WDqixhiM/dnhk/GElENtqDCdbaABmNx0wFEqz9L9gildizJEmOVPCrblfsDAkHQK8lqmYeUX8VGfHE6/Y55OnyXBOv87DW+WRqQUtBhhzGZ5l8qkvn0/HeNu39D5XqvohIg/sZ8pGGaDMkdoVBWFOy+XVKmcFfm2jVEbThSgTcM4+W+ZryznLzWKdOSA0KP65ktelwJy/rcMTe5Eo4noIjLq98uVVEeTxCCQTzHhz6KX03l5Qmdc85xzHifzKYNg51wonMWgnEP4U95lkvoo/5vaROHIZ2dnAMiIu1qtcHx8TEcdrddUSRsOZd3A+OPVrLVUKK8s6egmazEej8P8pDntWZ6FQnpKUZX9ohiH96/XdPY3jTkZGfh4OQA4PTtDWdY4PDzEaFTg8uXLODg4wHK5xNnZGU5PzlGpyr+/DV5hru3EDhnJ/5JvZORJ29JpNU3T+OPHvJHbkQ5MAjcqHt29gr6Lv+NapoKPmZgLjTzPADifjuFCsSz2PGdZTj8mA0BFI4uCilLS8Vu5N0CQdxmKwrIZYAPAeDLxIdxZr9FqNpuFgoJAlFcc2lw3VTgqsGlLTCYF9vZmODw8xGw2gXMKZbmGQ4v5fIb1ugSgMJtNUZZrQBiSU9niHLBaLYVsIe8xyUiFkcrR2BrGKKqbpAzm8xmco3na25vBOUphmE7HyDKDvMjx8MFD3L17Fw8ePIJD6+eOkF00jkeZEGVx15Fp6cPOOiJ5FI18WpFjt23heZ55KQt7s/U1vcdjym3ngpJVRScKbDYlXnvtDdy5fY+MHHkOa1s8ePiIIobm8yALPuug27Yt6qpCVZZwIA9jZgwcEKtzQ3gioBK1wyGcLwnvYVAIngYFeEWJK5VHL4ByDrCcl9YVzLuEdVD+EB6zc5OWgp8nWn5vk8mVoFu2IX0H/50+u0+RkJSCa/YMdftI1h3ZXtnmqLRoNG0sKCBBcLrp9ynx3EzX8cLFeWz9uajRqsSALCo08tnyXXJs+7wYnclDN8dOep/l/VpTvuJkMsFoNEJVV0F5mEwmcM6hyiqsnAuH3WutKceFN/K2jQtcbfNBOm67FVEaOXlN37V9PJxSn+K565nh+g7fv71nptTX56311rl3N3jje/vWYGjTE2DhXW0F/Kj3gARuL/Oq/Cw1fl00zykYAWJoYp7nKH3RmU5khr/dWktHXvU878I+9UzittLeZ7zpf47kO/lv/2UyBdFAkT57612JvFV4a75K52NXn3fxKHv78pyKs0hQtCVzw7qhI6t8r+Cg0LoWdSOqI7fxOEF+R5EXW4WmlG8D7xSdZvuu8f7YbT8dxWUUHfdERmZ/9JOl8N31usRqtcGmrL1Hie4jhZO8cc6xDuKPTRGgKM9jSHlR5MHAwd4jpWIONhuIUo9mn/xmvk7BULrnMfV5ViXoptxRvfWcVFZE70a3TQSQttvIVfLTvV9eY60NXjm5t8ioKu5rn+e6j09Jpuz23qiwTngtCkul4B2pO0hPtxynpm2A1p+/7UEXge4aGx/lNZvNsLe35/e4GFEA5aAsre8UqPIPn08t93NeY/x30FeSaJe3kkfptalcTEG+NIxEDxbC933jLdvBgJKfzfek/GktYIwjHcoD1SzLMJtFAwSPd9M2qKs6eGXZ8B/b4YRMjR5Z9vYqpWEdF9OiMV2tV6ibGlVdocgLrNdrnJ+f0TucgzZe0deUHgPn0NQ16XvWoshzODh/jnlLv+vGR4hGXWa9zjyYoMJfxldg11pjuVzh/HwBAlCjELqutcbdu3exWZfIjjJvxMkDCIye41QX7jegRX20q4vXdQPGDgBEhKaC1mO0mt4RzrAGRTJJ7NEF34pOSHJ0BRVvNtBGw7YWhT/iUOqZxpgQeTAajRPjK1X1Hk/Godo199s5i/FkjDzPsNlsADiMxxNY26IsK7SWTn0aj8c4ONj3HtbYx6ZpPYjMgiPIWgvto7msU6iqEuVmg7ZtcOPGNTz//HOYTiaYTCb4f/7n/8RqtcRyee7TFkriiyJHXVfIlOnUS1BK0X4HF44gDPKlaQLv0H7mMMoLQDls6hpwNTKTofGRrXmWoWkbFIXG4eEegKcxnY5w8tRV7O/NYK3FcrlBaymPvGlc3Gt1tjO1L/CM9bFklvRc1rXZcMv6CrOgNLC2rYbz55dvNmu0jUWekZHEWovVqoSzdM/p6Rnu3r2HR48IZI9GFCVwdHQUjG8E0stuJMcF9MSge+0LJLBbn+zr3toqjuJwLgTWIWpf8Ee5uBC+ytalTFEIuL8MyvHiiVbfqNTTYErh3ykeEt7rJ8gR89AmEI+VkBsDC9I0pIwnVxZ84e+ksGZPa2pJ1Tom1rNCtqXYJs/s/UnaE4mVfgdrZbVXg8zk0QMMf6RIsH6nVRqjhZeAWje8XIOeyRsyyzIrwumUUnBBWYlKDC9Qpfs351QR6tuU5dFLcuzkZ1wEwxiD/f19XL58mcK+mhrLxQJOK0yKUdgsFucLbNbrYBUuigIu4SN+Ryzu4DoCCsAWb6SGDM+CW3POypJMW5CUKgkppcpbSmFMOdRUzpNLDU5xrUplkHi8C4rlu/nf6fFX8rsn0LG67XXbhqC3oqiMJpWDnQvgK1X8u21MFXe/ThPlIJ0/XvPyudIqL5XS8H4/1vykjpdICGwd3n/xOKRAh5/J36V9TeVPavTgf6P3zd0xlO+Wz8rzPGxy/Dzj5YezrFR2Cz4xmGCgW+TdAjtp25qmgfEAl98Tw+5GqOqGlAb2bluRUuG94VCK8qEdG0P8qQ415e3VTUvpFdqQ19j3dzweoQjgENAQhh2hZDJn2MQOxddaxyDcK4ogZcEpjdYCbdNSGF9VY1PWaDx/NE0DpWNuHZ8XC1COnuQt8spRYZ3pdOKrFbM3tKZqwioW4JLRPpK3++S0nF8ZthsjCtrwbF6bsqqxNEilgDrdo6VBNQV3Xd7YJSsj36drQvL0ZDyK8yN0DHk9h3vK+7gN20dxqsAnQNeoF1/dv86DLPZ/s7fZGA1OCeDnNU2D1pJ+xJ5M3hOtpXsPDg5DZCLJJZG3mrHhPvabq/LzOpV51tweSX1GB6m0S30LQIfnpLhPDS3yffKZ/Cz6twrh5X16Bf9m/pP8ROPXBuMIXwcAeU7vresq6InkbKJUSy6qlRcGozaHtQ1aW6O1GuPJCKNxAaUdRuOYl0zj2wQwHfJGQf0qpiN6R075ws61ePSoCuPjPNg2yo8rAGMVKLrF68nOIjMKeU7t3Gw2MAowyiHTikAHrwVFx1ZpTYaFtmngfE2XqqqwXm9Q1zWWyyWsdZjP5zg+PvaAuKaiWJnxoIOiVeq6AZ+XDuV8KLMKnnhydlRwDijycSeixJgsRB7QZ6xA0TJhbyJFbFaofKg3VdnO/TwaWMuVtrMQDQEASvsQaj/fo1GB2XwaCmKy5xIAJpMJrly5EsLJZYQD7WfwYdUMUEUkkwfdSlGV+MuXjwDEKudN06KqShiThSrhzHvKWRgFirJsXYje1UpBacDZFm3VwDYNxqMcY38+OaeMtG2LtqlxuL+H6XiE2WwK2zSYjAqcn5/j8cOHmM/n0Eph7avOj0YjtNbi/PwcAJ1scHp6irZtvbHnHG3bYjqdYm9vD8Wk8GkPCqOMzsjerJfIsgyT0YRysTPaS9q6wd5sCuUsrly6hPlkisfHx1gsKIpiuVhiuVyhsTWU4hOsNNqWqp0r+FNC/PFzjedRBVHkU1mv78Zwebn2o7yiVJHNZo3lSqGqD/3pIxNUJcmHPKPUgVdeeRmf+tRLWK82VBuqbbFcLTAej3Hp0hHtoS1Vq+dzzZ+Enhh0O+c8EJbn6rG1IZ5Lmgo9XjHWteB+a82ebOtBpReySgGaAYMAAX7zap3tCEzrurm8xujQDqVUyAFn4usiiO8P8UqJ+5xOYho6JTeGznvbtvOuJwGcQYkGaFySuYiXOxGyIyIHWMG2aTGSbp+2xiDRW6y1aJLwyj7iTYXvCd4DQ/MX5kT09UnAVdpOOWZS4Z5OSXByiEjTNFiv16T4+dArpRSFZm3WXiDnHaUzvJNeDK00LHacPw50lDI5jhJ0b4dP9XuB0mfz/X18sas9KUnQ3bc2uwCacar3pOxQYvvb+ZlX4/5sE21+XSv6k/Bdeu2ua2TlVeYhLrqyXq9R+uqjDGJYGYZWVLBLALCUt30PnqyPPf9+5yg1zvQbf/gM68AXwQrtrem2hbUMsjXalvOpu+uk8+aEd61zdPq1iCTgEGVrbfDkSOttsIAHoJiB6xe0lqoUb8qKcrk9yKAQNYPMaBR5jjzLO2ko3DY4r2SF3AB+Z+gRAO8VJkuk/1KBvd1wgGtbKuJW1SgrCm8nxVyH/U0apLVRvl+kULYtGTm0obO4x+NRUEg5rDiAwNA3E9IGmNK9sjOfYn7YC8qnkLD86JNzks+loi3XSQq20/06BdzbMq2Pf+jf7MkPe6GNz5XhnX2APt2/JcV39X0eNlzE9SM+Cvfx3krfB0XesJMi82MUny8NX9porFZrrL0xuW1bn1ec4fDwyFc4jkbitpGyUIGK2LWdZ/L88r55EfF66SP5uSxCm/5Ig4sEx7IduyIFZdRBKo9S444E7SQ3Ii8G+WI5NYjkQlqNn9uS5zkOioOgcJdlGdYEhySnOovkQdZDOEKKQ5glr3FhNamHBv4A0GqDupXHdBFAaxsq7Mhh5tJYarSByoDGxuOyOOLP2eikoTB1ipowJgsGHTY6X758FQDw4MEDrNdr7w2f4NKlyzg6OsJqtfLGDgfbxCOGm6YRBg2aJxrfuGf38VO6P9d1TJMAgKLwKYA66+TxOucAZaGV6cis6XSK2WyGS5cu+bPHp2GcJ5MJ9vf3w1h3DOjw+l1LUQoMtkn08zupqBoZA6ivTUPHde3vz9E0E69LZGiaGgrKn6NuUG7KoGMwz2hNe2nbtmhaMjrkeTSOGWNQNzU2a0p32JvvQWlFRV1BR8OxrLPW4vjkMc7Oz0Nxs81mgzt37+Dxo8doGqpgr5TyRuga8/kczz/3fCzUZzI0lvhOKzLy5P7ZjT/WLctzmEyjLAnoZlmOo6MDfPDzP4CT0yXu33+AO7ZFXVeg8HWuM0KpHRSV40JaLMtHhe25gJAjlKtvvOEJKCsaE+uLyNV1jUtHl/DCu17ApUuXxF5ER3K++NKLuH//PtbrNYDu8ZBc6Z1lERucP+ugG5bCBI0HI9rHyzkhzMDKR8dzR0oIReFTtTytFTITNx1rW7jWkkLqFJyVYVT8PkNFwkRINaxF09kcu1bTljfr4M3b9nTtUlbl56knSW5MpETa3kXJz2mQKgFd2r2JgxRE7BZCfH/ctGLoFS/Y1MLLmzpv4vw6ej6BNCn0W6H87AKMclzTaIC3BmXbHjc5Fn2bqCyownlGXPTDOYeyKlGWG7JO+ryYpmlwfn6O87Mz2NZ6AdfN0w7v88AoQ7bVBrmJyjamykQ8k7efpEenb4z65vsi5S/9OxQKQixYwgB81/PhQxxlcPEuINr390Vg9Z2mjhBOxl3O1UXgjq/dFX3QR7yJK6Vikcm6CRu75mgbVraBUByxd1zx1pC7rz0XybPPDnXB007gLRyEzHOSn2j9ckFDhawluZ2Cu7iOfBiz6+411nWLcVVVRTUtNKW9OF98BpoicZSisEKlNZTJoI0vJNO2qLxXuSxrNK0DbUd0j9EqKMSGPXQKUP5EDrgoOxVX0/Uu7oi/vUfOv18rQ8Ab6BQDbaoWTWPRVA0qH3ZNjyBgRZZ1CqcMa5UdrwowXtHjnMLxeIzReBTO465hAWdhlYLSWSj+o5SiNC7VNWzu+gG6Bc84rJSMK+IIyh4eSUFtBDJx3+oL1ZOgu1827jJEdSN4YkSKCkpo2PsE6OZnyJoAclyYgkHeWXQiZFT8Ucr56Y5VdUMbhSGcnhcBqAnAO+4VElwF8s+QXm6tNcbjiT+DNwv6CRl+Yh/Sgl5sgIhhvN10u/BK1zWQyO/lXCsVI4OYZ7oRMt1jtLpVomO9lb73sz7DvLOrjX0GcvlOOl+5a1Ci4l8bAMB4PAn5tSzLOL/bZJHX47iPOyBdgnl53C7zjwTpfI8shsdtlhXnmbTW0K1CS8V7aDwRa4pUmzK8e8uYZHQItyew1PgTEiKIH4/HuHyZqmA3TYPXX38d6/WaPMPeS3t+fh7msigyn29N0Z7L5RJNw1591fEKakU50dwPpWNUYboHyzkN/4bywJv4pChyr+u1fpwpt14bkufGaIzHhS9QN8Xe3n4wdCwWCyyXS0wmExwcHIT5SHU7JgrTb6lYs5bHhkaQbK3DYkFjk+cZspx4oqpLGGUoYqttghFCcSRvU/t9pmvEbC15sauyJODtU35PT0+xWq1CaHpRFDg9PQ3GhNKvIQbF56dnWJ0t8crLr+KVV17BYrEI9Wc4nP7Bgwdh/zk8PMThU4e4fvU6Lh9exmgyAuCwOFvg9PQUADCbzbC/vx+MAFQ7yRuMAIz8eOZ5gfe8+wWcLzeYTCagQqWkmzdNAziF1hsVOMrWtgTISRbnoBx+jtwU6bKGow6KkGbKkbt1FaN1jDGYTCkFldNulVLYbCqcnZ7hxU++hPVmFaIl+GjNLKd0BBmBK41lT0JPDrrRr/DLDah/M1ReyVQwWiPzEx+LV7A3zlK4n1XQmqxErDm38Ge4JZt2KwQItY//h8j8lhL0TdJm2ae+z6RgSr3cqVIYAW83JC8VlOl7do1x535ET/dWX4MFfzt3kRVReTZw2icZ+ibvYy+c1jqJsmWlxCsRNOBB2Hb7uO3dTfsZx1la/7fzv6SixRuoPCO+KIpQICaG11BBjNFoBKsQqn0ul0uUZeUtc3mHnwB/DIHWVG/AaVh18RFFfe2Mm/nFnuqoZPWfM93vOUnHbtsIwBRC45VQmJNn9n1G77i4v6lis3WNA94aOn52KOUv5stdnbgImD6p0UAqgzKklpVF2O4xJ1mWQVuK1pHPcB48Sk+LVhpa6V2v3mrrOwu0t2kXuA+yUGm0PcXQ+Boggp+2VUFBiXUhep6LyPMhzFgozYCPPNEK2pFHO5XNUjHnmiF8jEtV1VhvStTiWLDgEdHdwl7c/gCcwHsPSGnyLo/ISz7s21FoKDR5p52/prEWddPAthbVhvrVNo5y/hhYd9Y+ENA+hMwGgoLAgHs8GaMoIrBmBTvLqJjcaFQEz4e1NkgCKVNSrzIQQXUMK+cq7iIkVDxr10+fAUe+X5KUkX26Rh9fyuv5KM2wtyXektbWvbKZ+yiNyelerODxTtKWLv91nx3eHTF4Zx9USoUwWN7PKXd2O0Repj5Vvkjo3t4e9vb2A8iV/JsZBadNB5BKJVICsb49SwI4OY99Y789XttzzePKxrOypLBXbk8fkI7v7qYX9T23r51d0N59Pp23XaIsKxiTIcvywA+km4oUQmX92ckZ5EkyNC9Uq4DbEFI72liBPRr+t3UdAnAMujm9IvKhUgrwYNK5OGfkoad30VFi1EeKvOMoIAVnWzSbNUoPuJqmRVNT2+g4tBn29w9w5cpVHB0d4fz8HI8ePcLp6SnqusZqvcJoNMLly5ewv7+Posixt7ePLCuwWCx8H+NaMBnpV8ZHGpVlBWfjfMi5ehIyJkNdV6hr5wFSgSyjiuPL5RLOUSX4YsSnL9E6GY0KHBzs4amnnkZRjGBti4cPH2KxWGE8HmE6pYKTHDYedetoDGHHD8+JNOAQ72q0rQupjyNxvCSlfjpUdSWK+vJc++PcijzI6bZtsVgscHx8jJOTY8q1X1CRvcX5AmfnZyHCiYHyaFTg3e9+N1Xknkx9GPUIx4+Pcef2Xfz2//PbOD4+wXK5DA64sqQ6R+fn5z4dgFIKPvCBz8MXfMGHcO3adWQZedTPzs9x+83bePW1V7FZb3B4eIibzzyDmzefxsH+Aay1WK/XYZ0cHByEaKO92QyTydRriHS03O3bdCwdnRVO+6DJchiTwRqHtrEREzlZhM8FvYD1zslkHNYkA2TygNOJV6PxCJvNBg8fPgAA7O3tAwCOHx/j1q1bOD4+gXPeMTfJMPL8ow3x83pNUQb0kwcH3pPQ2wbdQeFJNuE+IEvX046SGaoWm2cUqmd84QfnqMKq89Zg/wSqCuOBpbPkDTBZDqVVDFERgmsrpFuEOBvv8ZAKGrc5tdCm/WVBze/p2+jT+1OlgpXyFPim9KSCRr6b+t6dRmlNbUSIDc8HC+CowIk2wAXtgcKXdFAgu0oPexa2284bBJ9N2rdpp5/1GT/keMlQIZk7yx4dLpLGoVLGGEyyCbTxRz743CQA5P32mzkr71ZF67XxxgYnlN1dwLYzdq5bGZ+U/LfOy5a/u88T2tgF70zHqvM+Bv49uCwAvahqh/f1AmnRzr53ddpwYas/e5QayEJbxDV9sil9hqQgEy64jnmMLfbyGEUAYc03TfR4G2OgbItGVKsNYbZiXK2zMG8Buvt46u0oK58tkvKR5ZHJDNCK9IukSVJxZ8WFjbCpjA7P1myQ1fxigBU5EbIa20S5YQFgcYEVL96spQgrKoREHu6qasiQ6z1nJsuQFQUyH15usoxOkrDxiBUG2wTiKeWJPMbemMVFvDisHT6UHrEia+V5p7EOdcVGTQ3ojKqjuxitpY0H9KA2WA9y2SjBngQunJbnsu5ETMNSKhOAOYKxNlnXfXJAAu5YqTxG9zAFUIBtD9/bMRjJZ1x0jQRPXR0Ffm+IoazGGGiV+TZvH3Unw3jTiubbfKq8jU8DqpvrLgF3qqPIdeMcQFgo2RfF36zsKxXPqOU21E0TjpNiTysfNSXnjPumPVCtqgpltQ7gk723DN650CidM9wFRXLcZCRAOle8RtNIwDiOCkp1QbdUlGVf+3RPOZZMKeBOP5d/S88+G/Qpj3WJ9XqNvb09tO00vtdGHtGaDGpaK1/xWhoUW1jLuf6k6zZN3dFROEokesRjCiClvkhHDldq917phiLyMp+7zQCDUgWoABmfG83tsrYJ3lAooKobnC+WgM+5Ho3G2JuPQw7z4eERDg+PvCeezi7mFL71eo2HDx/AGI2joyNokwOO+KquKd+9bWtMpxNMJlNUVYXz83Mfhl5gPJmgadoQkUqAKKYp7DKkdP62XF9IFrnVwQDO8m00Gvk1VAcZyBXKDw72fIQkra2jo0McHh74d5HTLupFFtayIwvC0dONXGDcE6vv16ibCupceV7JUVc1zs/Ow1F+fO3BwQFu3rwZirpZa7E4O8drr7+GW7du4c6dO1gsFqh8RMJms0GWZf686SKkmHzkIx/BlctXcXR4KeSj01FvJ3jzzdtYLleo6wayLpRzwMQD9NVqhdlsjmeeeRbvfe/7cOPG08jzHKvVCmW5xptv3sZrr72OWy+9jMVigfl8juVyhbZp8dRTjZcvNUbjIjjIOPoiy3MUxuDK5SMYrTAdj3GwN8cbr9/G/fsP0NYrKhSoNYymgt1Ke2NH3cBBwfnoMWm1JAxOxeecc776fhlSIriI4MnxCayt4azCZDLFbLaHxfkSt2/fxe3bd4VDkvc8gyw3oGVqvbGMDCnjMa2VtLjzLnpi0C2VGm5I3wbUb+F1yAwxYtzAhIfNRWuj8iuJwp/4ax3yyVnRAnoK+iiEnO5d7e8T3FI5eCsloA+4pyC77x6+Nt10+PP0efLzXYCdlUlphadiReiefaql8okw1tweOS5pbCuNebc/u/op7wmCp3NeXleQSkVEKiSpZTrdPHkTBxCECfdD5lVYOLQcbudz0riiaObD8NfrdYgk6Cjo6L4/nac+8Jler7witgsI7QKMTLTpbt/3VsD/SYFXBN28jtnjvjunOeXV3W36Xwv+pOEGgK8j8NaGrK7iK9Zxz7Pl89k7wYqnBNxyTcV8rAhUAMDpC4wx7mI51Kc4SmPoO0GJWLhw7tP8WJXE+lPfoqJF+YK+wBmQeInjPTKiwInPU+CtlAqggvPtGHQ75+DaeJIDn2FcVVXwPjgVvdyFt2Abv3e5tk3Sp+IAySnrAD7wbudgfZVpqyjUvG1blHWNuqZiWK6lsG8NFc5dBixcS14vHY5uacFHoCjvNeJzuPOsQDEqQqgltacNnl4g5qFF/hf7L7/VbntUlRgbtu5LMCXXUQrQeI30rRO5F8nvdvFY2iYAiPYYF9rP8ow9SR0wrCQY2U7xSQG8bFd3fUaQEFJIEsC4JZ9S8AkFmHh8XapvhefDdqJreEzLssT5+TnKssR8PsdsRkf2lGUVigBJ+ZYZKvLKXi1eg/P5PIRKSvAjx0l6udN+pAYM/r6zL3fASQQoaci1NAqlxLI3ru3tueozpvA1Uvdg4xyPIwO2quJidAk/WTGXyvljoyKfA9tFVrlvMTcVWzncaQgzty8tItvRWa0FebpNZ8zk+I/H41D0bbPZYLFYxPDYPMfe3h7m+3s4PDzE0eER9vYOfP2H1ofVj3ByQh7Ruq6xv7+PK1euhLDi1YrOLG7bFnXNx3q12GxKGKNxcHCA/f0DVFWF119/g84X98B/Pp/DWRXSIspqHYwSBNS2HTJSFrRtCwUNk5HRkww2OoRrM59yUcksm2M+n+HyZco5n/hK33t7ezg7O8Px8XEsbufXlzS88V6jlPLGmRVzVZgz9no3bYvTkxPcuXMHZ+dnYT7I226xOF/g9OQUZUn525xbboxG09T+nOwa5+cLvPHGG3jxxRdx69YtPH78CE3TYDqZh9RKpRRWqxUWiwX29/fx3HPP4fM+7/Nw+fJlTKdTNE2Dk5MTPHr0CLdu3cLt23dwdnYOa/lsbu2N0HFNZVmOmzefwfve935cuXIFWnMRsg1OTk/x8suv4PbtOzjxfWjbFq+//jrqusajR49x5cplTCZjFKNL4QhDHrfZbA5tDCaTMbS+hPl8jkuXLvlw/xHu3LmL5WJFxfKq2kclCYzg2OjNsrUb7ds0DWof3bopNz5CKOZhE/+1wbhUbio8ePAAp6enyLI8yCVjYsqLNg5aZ1BKYzabhNx2TiV5K+zI9MSgmzskN1EO/9ne/FjBJCuF0o5y4BQpw3AxxMVaqgyrfRi6BOKstAAIgg2gUM3xeAzjLTfSissFadhCrL0CJttP1sJY9Ktvs+8bwF2KZgwn7gKoXc9Jx6tPid4FuJ2LYI4EQBTUHHJvW3FmJghAxDNpFVQIN7ZwLgmLRyyYxwDAejCftnNX36IXhHIr5QYnIwsk8O+LVODrUoVLKjMcMsIexfGYjnQoyxJ1WaKsSjQ1V7LMfeVhBfYAc7gLnBOCFeF7uO3jzNJ5SxXO7vcXh6fzdX18kfJVes8uHgnP3HbVhnw05xCUCQfrAY/zn6eh7inkemvg/7+SUj4kvo05nCnPpmPay8fJ9amMGI1GnfQNmTPoHIcGIyhzzGsmp9y9RoQIkrIu2mAvHr907lODwTsx/ukIXQS6ZWRPOMEAqbESVCuiBbJGo8k4xFwjFIF2LI80HedkdFCEaG3KWhZevvmx7IaUkzU8zrND2zYoy8qH0zVBBvBJC1lmqHBakRM4894l7fsH15ITxHumrAIFkTsnAr892HaKADcU6qqCU1R12DrKHa8aSodpLJCpAgoaUNLD5fzRhVGuWNuSV1UBxiiMCgLB7N3Mc+NzTbsRFbxfckoSP0saCnmaUnnGc9sNqeNzjHcbj9nwFDxs6ALLaJiKxXMC3ynVI4/id92/t42g1huhWVeR98kwXWvbUC8mVfJ5/cr7pULPolZxkURxTQqk+tofgSM/Xxx9xQZzpXz7yDhljEFV1T4Uu8JiQYCI50WCUt6HeJydc9AjquC82WxwenqG8/MzGKNxeHgIAD7XMlagl/nFqbND6lYpaJRj0BfKHqvbx7xyaaCURvlUxsXxixFlKTDtA93pvHCqHI8ZA+aiGJGHK+O9kaPsVDiFx1qeq65hUM4vy6sI5qvAS5KnJM9Ifpegu0++85zEdhehkrUcU4BOoplMpihGFDq+t7+Po0uXsHdw4I01c4yKMeq6xuPHj3F+vkBVHePs7AwbnxteliVGoxH29/fBBfsAMiIo6HBu+Wg0wnR6gP39fRweHoIjJkajEU5PT+Csj8AwdGQXibe2s+Y65JLfAFofAjwaET6g480s2pZyudnIUdc15vMpGRaODnB4eIj5fI4bN55CURSY+NoHdV3j4YOHmE6myPIMVVmS/puMvVJUXPD87AzzvT0cHhxiNp9Ca6Cpa5RViZOTE7z22qt49bXXcHp6Qic2+fDvqqq8oCVlczwe4+joCM8++wze/cILODo6BBxwdn6Ge3fv4Natl/DKy7fw6OEDOOcwGU8w35sDjmsPNKhrKpJ5+fIVfOEXfiFu3HgKWRZD0994/Q28dOslvP766zg9OUNTES9v67DksLhx4yl83ud9Pp5//nlvhKFz6JfLNT75B5/EG6+/gcfHj1GWNbIsh1IGZ2cLrNev4v79B7hx4zpu3LiB8XiC0ajAaBwjaKyz0KB1Q9FYk8C/+/sHuPLaG3j51is4OTnFYrFC01pkho3ILmxSEgPJdV1XDZo2Rs0AdB57XhTIMoVnnr6KG09dCYXhTk9O8fDhQ7Rtg4ODA9R17eWTggMVerM+6iTPDfb29kLFez6l6kn1rrcRXs6eI/5JvZ3EQNrnbhsfTp5pA6UsnNIhEIAHzDKodvx8J37L97CSRuCdJyfLMh8e4T3j1oXfcICB9sKRhb+fMP9jrUv6ET2L/F62pgDCM9gDcFLrdFdRd1CU6edHyocD+lxm64F0HApFR8o4F8ab9w4C3TpsvnB05py1zh8f0/qiA75NAJ1/rsgTIAFlKK5lGWhZKLChgtpHecFeeAtGV1zojgGMEwYTyMgFJdpNYyzZJo5TVBDlGPcB3HRDZssxVxgNYWplibqpoSwZbTKTUaCQD+uEYyuf6v7bz5EDVaeM8y3BZ5yb+Hn8PgV8Fylduyj1MPTRxUBLtldD0YnA4jsjrlGBFwJfiEemSjW3v2+e/Led/klw+ETk/EvBKECOVZRFEL/DPQ4UBkwv9osq1kjg5wsMxo0UGzpfq8TfnGfJXlP4gi0+zYXlhB8TLZRBOtKmhTIGWitkOqNaIFrMrVIURqz6DTwpSQNCmiaTGrX67pHPTv/9VrOUmmSss1COwKlRxuelK18+k69y4T+AMGvjgLp2gLHQCshz5hELivOmEEkD5YuUMQCJEyhliFLK1/7wY6EE5/glyvKhbmr/E63gWcagkoCrVoBiQACIHFuWd36emHdc7J8DR3RRe60DmtaidQTAW+dgLdA6wHoFRHseUL7/BNr5yDLAuTYo9/D9LYrMe7YL5IXfG42ByWL+mxx55mH4eXbWJfPtkh8irUDVzn1IbO7zM1nOO199tm27nm4O429bUfBGRZljLe/FMrS2/8iyPpnSJZZJUVeJDoIs8AXpE41vG52uwvoHHNVZoE2L2NBZR0eiQ64l4nfmbG7KLsCdglLZH6VV8LxzG7UmV4SzClb5lAinYFugcQ51bbHZNNisS1S+AvF4PIHWVEiKwpYJMJNSzGkVDlAOWaaQ5QQqNxsOvyRvzt68gYNFUdARVtL7J73REizK/RngSuXGe+5aXzCJc881skxGh8lCr90aOX1ODfk364n8nRNgk6pLg/hdyHyu3K8V1XWAN3RkxmA8GsHOZj7Xl0O0DelB3mjgNOV2K6fRttIbGvdXbhNHdsaTdhAMe9GYYH0/vL4YjF9CxihO1+zqII1t0TYU4jybzpDLo6Na60EZMJvt4eDwiELI9/dx5fJlzOYzQClkOZ/DbrFYUHGse/fukcdxuQpjbJ0LleyNoSJotqWTAOj4qzlGBeXLjkYjHBwchfOr8zzD9evXMBoVuH37Dh48eIj1ZgmFWDg5H+VQRnkjaEzbYl5Qij6j+aB1k48LjEYF6rrGer1G29bIc42iiMVN25a8mvt7e5hNZ2SYyCnH2rYWTVWTg9AC9+/fp+rhmcGjhw9JdjctyrpCE3TNHCYzmE4mePqmwcHeITQMjDLY1CUePzzBq6++gldeeRnHJydo6hqZTz9o2xZG6VBYzSiNw/0jPPv0s3j25vO4fHQFtqUozeNHp3jjtTdx9/Y9rBdrOEuV5zNDJ2kslksszpfI8wxHR5dw5cplfOD9n4dnbj6D8XgKaxus1yWOHx/jzddv49VXXsXjB4/DSR/aZLCtxWg8QlOTQRaOHG/PPfcsrl+7htmUUgOamgq3vfH66/jd3/1dlBXJHaMzjH06U1mWWC2XKDcbwFmMigLXr1/DeDLC2If4V2WJtq4AX6+grRvay1yD2WyMvb3ncenoALP5FK+/9gbu3L6LxXJDxgBLkQIArUsuNMcRYH5H83WdagCU2qwUYDIyTk+nY9y8eRNPPX0d4/EEDx88wu3bd/Ho0SM0TYuisMEDDuVQ1yWsbUMhtiwjL3de5CE1xArZ8Fb0xKC79ecydwUJkbUWyjkYDSqW5i06xviNRAH+YLWgBAAqHlYK5Queya2fAbDygK6FcYBxCEfStG1LAKqNQra1tFiV97RrY2BMRgJWCLiYB8I5G1HIxd90jTHdKtOp5T0tOgJECz0Aqm4I69X2CNA8podhBQS8eSsArd/4FazlXDlmMh9q4Qics6eibZ0XvpzrrgLK9vV7/Buo3xTVZdE0bWi7PBqDwyjpDis8ARpQDk4heo3h/PXKK5RtmE4S2NshZzy/bLmPFl5W0CKw4zGXRQvYMl1VlX+eC2dKrlYrb4BokAmA3gltZCu6CAF0ruup4vM/WUns8mbsH3/O7ZAeGqmY9FEKRqPiEc89T63fF1HoiwBzRPL9DAqdr1eoxHzFsMw+wwC3Q1rgpYJEf8fnyT7uMjT0Kc+K175jCMwNRDAQeNuJV1Z0AN6OPc0umEEYHUIxEBMgiWc3Am0l3uXBlo4hZpt16Q03CgrEhy0De6WDV9b58ScAqNHUZBQbjUYwygAaaF0bi6mFvnbHmv8tx555QoZlynDWPp5JQXz6GwB8ae4LyEVjGyi6yFmL1lG+3Dw3xGnW+ePG+R2chxxzTJ2zKOsWrS8GlBUGrq2hVEtoRwPKGwONbxOd462DBzOsTcU/vk3+Pgl0WttiXa59KGNFOdzwSrdRKDKNItdkfVeA82FptKcgvFOuLR3G1AaFRWtW6AnktLZF3bZw/niw1jq0rQ9qUDoAAG0BZVvfX0PHYrLH0Wg0DcvAmCOb5QbjMSmQJiOjjs4U5X+Dh4T+K0ZFJ1IIiCDF+fNh4auyc38C72iN3BjkmfbpYrRrBaVHG4q0sgS0CWi1nb1RGqY5pz2C5G6htBSg9nJiZ31o8Sz5E42mdEyc9p53KqDH6yLPyJsjvWwkx2jtxy1MRXmklJ9R2q9kCl0KuHcRgzW57uUYESANvUTZ1L5AU43NukFZNpjO9kIFeQ7/l6lNTVMLeUBzNhqNcOXKZVL+TYHHj49RVSVOT86xXm1gbYPxeIqmaX3+4iiELrMXPOo5LHNiSDW3g6tJ83zwtc5RH0guxCgDaWzm3/y+tJgh7QOkJ7Hxp3WAbVpYTgVRCnHySO+0Xh9z2qclhjXgQj+ZdyPPeoDuvCHGy5fIcyr0LRjmnPM51XTiwGiUYzIhDxnngXI/OOwY4LXNfM1rp+sJjwZvjbL03tzpFLkxqNoWeT6C0gb5aAytDQ4ODil8OaNQ8MIXHVuvlzg7pdDqxXKJ88UCjx49ppxfn7scdRcFKOO9ixpFMcbB/iGBOCiMR3TW9Xg8RtM0ZLjUClW1QVmS7Do83IdSVAD47t07FJpsOQS8QFFkPoKMxr4sS2QZ5U5rpWFtiTyboLWUDgSl0FigrCtUTQ1NqjFqEW02m0xx9fJVXL1y1R8FNqdcdWXgNLBarLA4WwIWOH50jDdefQPOOZyfnXkMoQP4NpnB3t4+Ll++jBvXnsIzTz2Dw8NDMmq1FtWmwcP7D3Hvzn0sz9ewtYNWObTLaI4bixZAkWUYZxPMplN83vs+Hx/58EdwcHAA7QzW6zXu37uH3//9P8CnXvwUyrLE0eEVjIopVYOvLNarEg4ao9EkgO73ve/9eNdz74JyGrahdIbHDx7jlZdewSu3XsHp41M4C+QZGWYyrbGpKoyLPZxtNsgzg0tHh3j++efx/ve+F5PxCHAWRZ7h9PQUt27dwv/7u7+L4+NjZFmO6WgCm5NDLzc59IhOuMpySs2aTia0Z2gD6z3OozyjulxlSR5kazGdzdA2FJ26t7+Pp5++hr39OS5fPsLh4QHu3H2Ak9NzLJcbtJWFti20aqCUBRzVKGGHWt3UQS9SSqHIMzhHINyoMQ7393BwcIjxaIaTkzO8/PIrWJwvwukEbdugKKa0NjYrVFUVzntvaiDPR15me13DGwybttkp4yW9rUJqDEcYuLLgU2BAh+AlNVoF6wMry0EJRXcT6gsDYiEXhJd1wQPE18rcoo4ABnkeWNFg0B2BkDw+QgJuaV2M7ZQb90WbZ/p9+Dfjj6B8ehDS6Wu00sbx9nYJCyhwmJUhi5yKChWDfgkoeawJd5OCREYsF+6T/e5TEuJmsLv6qKyamoaT8Ryl90nwlb43BQzy+TJ0ikPoqEKlC/lYdV1jtVr58/WAIs88wNpW5naBYNnnPi9LX75dr/ci6VN6XWqkScluGaJi+54EgLN5R/6LjVzR6i8BloZSrPx4zeJtUKdN7oLvBPWNW/rvt0sXgfud7bngelkEiHlNhlnuikK46N1lWXYUZFq/BAqlEUO2tVe2IPLXk4zZkxpuLqaL3yPXrDQ+yX6kckVbh7ppkNVAZkhBdVBQlgA0H5OlFMlAWjvOFyny+bz+Hi9gwx7CINBaoK7IG0KygiuVEwgt8hxFniE3GplS0IjKMEUv+NXEXllwHq83dGjvGWc5B4W2BZytPch2iIYvRQqD/zvGVbCVyHkgx2NE72dP/GjEx9n4kO8iS87JjizNBZm6eypveL6QVQALXlQqQkhK9McYE45HYj2AsadTDNTj3MpjKiWlfBDBQ78XuO/eXdfxu+X6TPel7jvjGJExu+2Mj5TR0duW7h8GUBYaDkp3z6JmSg2wfePAl8u9s7s/x/SK9bpE6b3TmaG0qbzIOv2UfeXQfp5HlmOjUYErV67A6Bzz+T7Ozs684focy+USRUHG6/2DOQCqiCxTFdj4TaCejMR8fJIcdxnyHvstw59jPy8yWPTJL9YRZbtkQcv0Pimv6XNyKKT8muZld3kOtEeqbnqPLKTKz2KnAJ8JLc/0dc6FQlq7+IPP+pbrSo4vAH9MIOX28rFjl65cg3UO602J2XSGyWQGbQzVkqgbPHz0GOfnpzg7PcFqtcDZ2Rkdm1jX/gipBlme+7OOoyZhnYVrHZSy0FCBZ/b391HXNU5OTpBlGQ4PD0M4veyzUgr7+3uYzQjYnJycxOOiYD1PFVCqhm0tZrOZ99hX3nhwhOlkiropcXp+hvV6jTVWcM76HHkNaxuU5QbjvMDh4aHPbZ557/sB9vZmKPIcyhk4OCzLEsePHuHu3bt4/PARNptNiKatqgrOku5pM+WBXI6jwyPcuP4UppMpcm8UWK5WuH/vPh7cf4jTkzNs1iW4gGfb+DQVTYaoqqxw+egS3vve9+P97/sALl+6gizLsNls8OjBI/z+730Cr736GhbnSxp/f6JTZnI4Baw3JUyeYTab4ejoCM8//y4899y7cHh0BABYr9e4d+8eXn35Fbz5xm0sFgvYNq6DoqDoAKrynePg4ADGGDz33HP4yEc+4g0JxNunp6d48cUX8Xu/93u4d+8ecpOhrGoYk4U5nkxqjEYFuMDszZs3cfPmTZ+nboLxiOsLWO/p1lpjtaBI2rGvRTIaj1CMCozHI+zvHWA6fwW3br3ioxYafwqMSPnRDlluYC1CfRYy7OTIMu0jf3JcunSI555/DqNijOPHJ3jzzTfx8MHDEM1iMo0iy1GM8tAvOoKxRO7rH0yn044hLuLMz3IhNSbnBRSsANMAlavXBLa5OjkpHuTxlGC7TwFLgUS6AdOZx3HzYwHUFeLp0SoiFNkD016FT2zGUoDyc6QFXravMy7iuamHyTmQAqlUcKJ1nsaP8uNkQVVkW4sOCOe+yI2EN9K+vGNWoozZDvWVv+VYpR5L+Vsq9/w8DjuTlWz52fKsRamkpHPU1za+ns8N5L7LStD8mXPOW6jacDQYF6/aVmx2K3Up/6WbswRDfQrhkwJvJumdBLrh5PR9NKJInk/b2gfKlNeeCWP395MNP6xYw3VDBNv+elGd5+wCemS72l7rkp5EyQ7tfEIg3WfE2BoXdMeg729+Z7rmONwtXW9P2h++XiqsfesulUN9ymafQeizA6o/M5KVh6WcBrrtlG2lUMgGVeVQjBh9RE8jKdUxAoRCyenc10ghgFp4DSm0v6kb1HXrC7q0IrongoLCh4tlho2VtMcpBR8+vr1XKShv0OzKMufoTNW6sahqyrdr2hba5Bxg4ftIxi1qteffYACWvEXyYTSi4kusKNERJjGdq88ARGMW07c64+/iNfDh0vLdcl9IK1BvAeAA2rf3oT7gvTWWPTIyrINkpuX38rdz8ahM6V3n9vM1fVFIFLrbPd5Tgqn0eYCILNE0dsQL2wD/on0gtMnZzh4QxyUWBOTIrs16jaqqqY7JZOwjHLqVvuX+KwuZAbRGF4sFJpMJRiMqCJRlBY6OjlBVFR48uBeixsqyxHqzh9lshtmMKhsziObx9tMfdA4ujgaOOFHwudFxDmRxN+bvbhTG9t62xXNhrGLaSMhb9wZNYLvyfRcYt/F4TaET8hxKr77k5V37ecpjLA9prGO0QFmWnfbye+W9zrmQXyoNObKt1lpcvXoNN248Fapq3713jyIC8xzjyRRZlmO1XOPx8TFWmw2qqsbJySlOjh+hqcrgrcvyAlmWYzKZYjIhOVV6nco5B6UNnergC0eV5QYKKhQlOz8/R9u2uHHjRsj5Xq/XIURcax3OMi+KAs8++yzm8znu3buHk5MTNI2FMYhHMDmqxL9ardA0pPsdHOwhywqMbI6qqVHXpU8xdMgzSiFhXpgfXcLVq1dx/fp17O/v+6MUiX85OnO5XOLNN9/ESy+9hDt37njPZjw2j/mIox+KggxVTz/9NI6OjqgSuTdU3L59G6+88gru3r0bHD+p4ZHX+PXrN/D+978fL7zwAubzeQB55+fnuHfvHt58800/Jk1YsyGKVWlo7yCZTqe4efMmnn32Wezt7cF6p8CjR4/w0ksv4cU/+CROTk5iLRRPXPwuz3Ocn5/j2rVruH79Ot7znvcEwM3fvfbaa/jkJz+JBw8e+HSVDDrLwYhlNCJ5UNcNxuMC169fxwc/+EFcvnwJBwcHsLbFyckxRVMsFlBKY29vjxyKmiI1aF+bRFmpFebzOZ6+mUMZ4rs8z3Hnzj2sFuQ1V4qiUSmqyiLPKNWAa8kYz3N7e3NcunSEF154F55/17M4Oz1HVVeEHTKqSt7aBspm/qg0i7OzM893lIZ0dHQUvjMmJ5yrYx0Oo/t2qG16G6CbBtcJ5QNwIabeGF84zZgQ4sa3OXRzoXdtuHyNvDYqIWoLcEhmlkqeBNtRgJPwZ+WOvYhx05X53Pzj/Hvbzntle1NhfFGfugp9d2ilckrn9XGYng/d0hxe5NsKB9dSn5q29WfbUbhNVAABedC2NAyk4yZ/p9elAkP2NzVu8HukksL3dUO10GmXnFv5Xjm+qULhnBNnXKqwQckzMPuAiwTrFwFxbnM6dzLEK6UnAV3cVvns1Eom2yb7B4ijmJLrt97D/6YPZCv9n77v/h0SdO8iVqXS98r3sxKVruVdALVvzNL+7DLM7DKc7DQGiDZdpEBJvuOfmCfXlQfpdX10EfBgkgrnLqNB3/MuGse+97zTJNd5XzTJrnFqW4tGAW2WeQBHofrOH7HFPdCBZ02QnY4tlr7gGEcwWUvPrWsqnCZlA0B5iVmWxwiazMAgRpgQFtU+VJxltJcjyp83y+cEcz8shfOWdU2Au+G8YQerWM7x/DlwWgTllqaeOZ/TbnSoVJtlGR1fYlQP2O9GZqW8Ec/6ZdDd5SHLdVGS/SE1qEqvaaAd+3oX4GzvR0+0jlyMkpN7j3yWBF2NyNOXP3J/6QJuDW1UqFXCirvkLQZfFMbOewgbgThaYLcMS8F4p3s2npHe3VuiFOfKwev1mrxvjmVGJgxRZDywloFsbAulSnGxOoTidllGR2eORiPMZjOvVNLYPH78OFQ4p7N7CZhfuXIlKKB1XWM0Gm0ZN+Sc81ywfJPRitTnaLiX+3xfFGTKN9baUMeG+SP93eeFCnuBGHd5XcqXu+YOzgGJ/pc6K9I1xPoROweYUv5nnk6NAPx8YwwODw9x48YNPPfc81guV9hsNrj/4AHW6zWa8wUqXxn80cNjPHj4EOuyBKBQVzWapkKmKRXF+ChKC04NIHmzKUs8evQY6/UK2mRQ2tcRgkPbtJj4Ks5N02C5XOLw8BDXr1/HbEae5ZOTExwfH3d4geXwbDbzBhzi35OTU79/uBDBA5+COB6PvNffYrNZoShy7O/voapyrNdrbMoVNpsVqgoB1D/zzE3cuHEDV65cweHhISaTUTj3XSmF2oPTW7du4datW1gul6GiOYAOANdaYzqd4tq1a3jPe96Dp59+2qd0AGdnZ3j11dfwyisv4969eyECk0Lr67iXOSrodXR0iBdeeBeee+45XLt2Dfv7+1BK4eTkBLdu3cLv/M7v4Pj4OKwblmdKUQqo0gqjYozJfIZnnr6JF154ATdu3KC86tUa6/Uar776Kl555RXcuXsHbdP6yKgoO1mOzOdzWGvxzDPP4AMf+ACuXLkSzu7ebDZ488038YlPfAJ37tyBUlQNvyxLjCaT0M/5fB7A7vXr1/ChD30IzzzzjOdjGoO7d+/jxRc/idVqhf39Qzz91NPY29/DfH6A1WrZWWd5nvvjjhXm8yne/Z534eq1q7hx4zpefPFTePXll3H8+LFPQaB3NE2NtrUYj8bIMgPr/j/e/jzWsqW7D8N+VXs687nzvX379u3h9XvvG2nSlhWFMimJg0RRikhKkWVLHqJIBgQkthAEDmzEgAwkAQIHFuAESRzZkmVTlhJTAwWR5iSSnySK08fh4ze/fu/13LfvPJ1xT1X5Y9WqXbvOPrf7kZQ3cPvePmcPtatWrbV+ayyRFxlkEGFzcxef/vT72NzagFIlRuNrSCmxsjqE0rQ/qr1LfHY0GtmIB5K/MaQMMJ3OEMeRaRUWQ2vWeX63QTfnd1GFL6OMCISCGHgUhZSTZ6wGgkOZvQjZZWDOB64L1iERLPWWuAyRv3eZlNKl7RtL/ejIulkxN6pw6t7zJkXVBZ7LAIOvENQFgVPtVVeFl1ihL0suLmPelz0pNoTSMHRdEmGZvAhWdoPQtRTX57EJ0LoK8jLAzYLLVxxchcZfP/ZSNylJ7twsA2f+s31h7AJXFk5VaAkJdhu26QhLXzi68+Cuo6scuDTqK7k3gR3/Xd3fbpRCE3g0snzp85fd374vUIXW2/Has+3fHB7z24Vl/ry643c/fxvw+Dbg8CajwE3jW/a5S5/azBU/w/VA+5V7XTqx/6eNvaAAus/kfePSF5/HrXp8+l52P39Olu2z393DUlbztx5/cQ1c7lh9fg0AqtTICwUlABmYxxhvN7h1pHkO12QA51k6QEUrEy1UKuQZ5e4yIOMCmhTyGJsfqhURSAGhlLVVCq5JYt6r0IUtLC6ltAXjoAyohkBRKmRZgXmWo8hNKJyor7d230RoKyMJ4LnKPoXTc2GXdtt4AoTJjzcVgNk4S/y+4il+qO7yNQMEuCp6AyBt8Ny6lZpJfpGBoZrnutGVx3mTbF0Kumtj1Y1/u8916c+nN/dZi7JcG/AdgGqpOBFfHO6ttckVpnByoQGpLJE07kH3GU3eTJi0iGVh6FxtfzqdUr2SgjpOsCcxVpEN/XfXi9eMFMbSMdiS4TVNMwq9DFsgPYjos9ejdkTb29soigJPnz3G5eUlLi8vrbevqjze7CH259k1fNSvEbaoWFNIty+HXdkNMG8ubzT0NdGQHYOoUgL42Wy4cb3mPh1V11c8v0l/dPWWPM9rci4IAmqb5bwPvxOvlduWz9WrOp0OOp0Obt26RTmqrZZtzaS1xsXFBc7Oz3F5RWHjWUpFIwuOsJPk1dOl6cBR5AjyEsJUg+50OugPBgimU4zHE+p5nGXI8hxSBAjDCGsrQ/S6XdsvmkJ417CxsYF+v29r6/A88t9MC9yze319AwyuKbS9tIBHa412m9reDQYDnJ+fI01TdDpt9AYDBAGFvKfZFNPZDFJqrKysYG1tBbdv38bq6qqtoN5qxUYVItlwfHyMly9f4uXLl7i+vjb9yAmc5nleC+2Pogi7u7t48OABbt26hVarBaUU0jTDyckxnj17gpcvX2A2mzl0W4LrPJCBKkO/38Xt27t48OA+Njc30e12IaXE9fU1Xr58iY8++giHh4d1nQSe3gjKnd7Z2cE777xjQ7gBYDwe48WLF3j69ClOT0+RpVmNhvgnisjYtr6+jiRJ8ODBA+zu7taee3BwgG984xs2AoDnQwhhQsOp5hS1l0uwvr6Od955Bw8fPrQRHZPJBK9fH+DZs2d4/foQ0+kUp6cXuDi/pucpARlwz/PKoUYFGBWEUGi3Wuj2Omi1E3S7bfR7HTx9/ASHr49M9fQAWabJuJ7N7XxJKdDtdnHnzh729/eRFyk+/PAxxuMRut2u6QCRQmtljYgUKatqrf0oQqJlI4Tm8xmGwz76/YEF/RTJ8+bjrUE3ER4XvDBW/lAgCkJIKRDHETi8XBrhZSSU/WkCdD5zdoWNm7/iKj7umNxrfQXDArSiMCF9deHgA81lTNP3JiyAerU8N5e+p5ZoxgdjmTSpOWwlJQ9KUVLuIc2NYfRykdEzyHZD7FkR4tAfIt5Fr547164w5Dnnn2Xv7Frim6zaLpBoAqrNtNVs7OCwHlfAu2vPG4OFpJu7JgTXFagDqJuEcpOy0AR0ffq9CXjfBI5vAlZEE4sgv2nuGg9N3iFt6c1+XL+X1jYs95Mc7vu/CdhWz4LRLxc9zW8LLN3/Nwkl937u/Nw03tr6ob4/WFlyrc1LwW3DPLhj8T9z95q/F93xL+Mv/md8vnuP3/3jZjrx9wLzCNdowUdNSTcGyDQtEEqBMDK0rzR5IM1lpQKkNLxZCHBYtFZk5NWaitOVRdUXl9uClWXlXQrD0IR7RrbwFJueKg/cIoDweSfLqbxUKA3ozgsKJ1eGv0tJ1carSuHevgbM+7Gc5QgyAiGtVoJ2u2UUGdfry+JEGw988z6ulECfx8D8rjzcQtRTmZpAN18DVDn8hYkoqIVBet5Bnq+mve/T+JuA97JxCCGsDGT68/e9u7ddfaNJZrnjdWnXBUZakhIsUKeVpjXw9RPer0EQ2poOwiysUgplUSLLc8znFOZblCWtsQDyokCWp5inpripCVG34bnmnTkPkY0SrCdISYWq0nmJxFQgprkRGA6H9h5BIPDq4BUODl4hTVOcn59Da41ut2tb5hDdVC183LnizwAuslfxU6YLl2f5eofLL12+yevgzq+/Ti4P9eWC1trWYfD1IHeN3X3g05/7HPdo0jf8sTIP8t/LBft8Pht+taYWU+vr6wZIttDrde36npyc4OT4BFlR4no0wmyekuc3aqHd6ZDne065xmEoUQoKIc/zHJACUtBeGo/H1iHU7fYQRTFG4zFGozFKlOh0uuh0utYjStEXBPZfvnyJvb09zOdz60XkyAqttaWzyYTajcVxy7YVG41GuLggA48QVMCvs9bD9dU1tne2cXV1iSCU0FAoihRZniLP51CqRBAIdHsd3NrdwZ07e9jY2MBgMLB0SsBOYTwe4fLyCl/9yldxdHRk+jOHtuWiy0vYUNLv93H79m3s7u4iSRIqBpZlOD4+xrNnz3BycmLD8F3ewvuDaigQML116xY2NjbQ7rShoXF+cYFnT5/i8ZMneH14aA3/qiypOKWm9BNVKMhAIgpirK2uYn9/H3f27yCQAdKUiruenp7i448/xtHREWazWU2vcA2fPBfr6+u4c+eOMd4McXl5iY2NDTx+/BjPnj2zvbe5TSob3fKSeolnGfGLlZUVPHjwAHt3biNpxchN+Pbx8TE++ohC9xmTjEcT5JnGbJZiNBrh1q1tbO9sIYojU0m/RBhFiGNhon5zyECg329j784ttFsJ+oYmDw5eYz7PKCc7qHhaEEhjBLiP27d3AaFwdnaGs/NTQGvkRYbrq2uMRiN0ez202gl0qW0UUafTAYH/wK73+fk5ptMJWu0EnU4bXJOlLDS43d2bjk8AuhW4eJqQQCCAKAjMi0oqWCWM4mA8D6TMU2VYN0/NBRrV/XVNuLufvY3i6DJVV4iyMgGPibt/u6CV7+Xe16367IJ1XyHjwxfaWgsCPk7/Ve0AbiHIM6NAgQRcJVxKAzSdxXQFD//tgkoGqO557rjcefIty+49/fn0QcGbQr5Y2WnyHi9bvyZBxkyQhb+br8drzL95LvxG9b5A9d/JBy3+WrrA2zVK8Jy75/pz7YN09xkuvTV5OChEcBGI+uvaNG6tq/ByVw/Xzvc2DBiLB93vzSB8uRGAPN1N701k/2avdpMh400g3x/HsjVoeoYPpN1wPgbdvGeqPMY66Pf3WJOC7Y/PH4e7x9x7uOc1RWC8zZz8T3H4yjPzF1eZ9MckhLBhvFleQkkKKyf+CGN4NPdX5J2SGk4bJwIhGtT/uyyoVQ6vm5vfyvyEvcdBUPFLJUyjLwahioA9iTVSfoSgMGSYOS8V1ZJIiwJZQdxas81ZmErugt+F9psWzrqZ50nNhTRp/0hTcIcLp7VaLfrOGL2JTlwQ0UwvRMcMJsrad/wOGtr2peQ1Y1lSMw54Mod5UWGMDEVRGYF9g6UPrt2jab/cdDTxFf7te3T8OXHnxd2HboEqVz7wvZvkaqXL1D3//nvxey/TGYIgQBhFUJmhQ5NUUSqFNM8wnc6QzrMqmi0gIxGBckBojaJgr422oJvXZjabIUmqPrlSSgtEiqLEeDRCp9Mx/XhLAAr9fh/D4RBJkmBzaxOlAcsXFxdUQdnsq5WVFXQ6LasLcrcXlz6AijeyDHf5g0tfLkh2ealLdzX+jmZDurvGPo3Vn1M3vPhjcPmGT0tNPHUZ7fnPdenHfR6PmWWNu5fciMbKaEjVvo+OjnB8fIynT5/i4vICQlIRWQrhjhEGFLJbpil1RICClBGSOIGAQLwSY7iyAgXg8JBaKJ2fX2C4sopbt26h0+ng5PQMz5+/QFmWWFtbQxRFyNIq5SEMQ1xeXpr+71cYDoeYzWYYjUYAYKu2U7tfKsRVllUbstXVVQyHQ7RaLWitTN2BFra3NzGbTbC6OkS7kyBOIuR5hvHkGrMZeeGFAIbDAXZubePhw4e4d+8uVgdDbGxsoNdt13jP5eUVHj16hA8//NC0GSvRbrftuHi92UA1HA6xt7eHnZ0dtNttK8vOz8/x6NEjPHv2DPP53BZFdXkg03yr1cLdu3fxqU99Cnfu3KGK3UphPJng4PUBHj99gsOjQ4wnY2s4U8aYLKSAAKUz9ft9rG9s4DOf+yxu39lDt9O1RpLDw0M8ffwYJya9wB0Dg2Uppd27w+EQt2/fxjvvvIN2u42iKPCVr3wFZVnaKIDr62tLb+67aVMILQwDbG9v4eHDh7h7dx+dbtsY1ih0/8mTJ3jx4oW9D5G+gCo1rq6uMR6PMJtNMZmOsbu3i9t7t40BKTcVxan3k5SAEBJJK0Knk2D39i1rKHn54iWm0zm4lStAhsZ79+7i/U+9j16vi9evX+Pw8ADtVoK8oIKq48mIcrmFRpalSFNy2vX7ffT7fZSlsn3op9Mprq+voZTCYDBAu91Ft9NDnmeYTScoZ/kCL2g6PlFON1VbNdXJg6qnaRiYEDsTS07vrEHdR1mFqDOkJjDthvcwQ7KMF82Ck3/7YN0qUUpVPaXBlm9aGB988Xg4v5t+6Hz3mT5guwkI+GC+sprX3sRsTPLECDh5YqIqKMZzRECAjSCcw835VFxZtspZd8fhjnuZB8NXONy5ds9zv/cFlR+O1aT8uOvkF6rhQi382x2n34bGFd6uAKeH1EO33TVrUtr8tfTX2F/Hm9Z9UfGof2crLzbMP9Ej9+5cTFdomveF/QSYsHFdbUB6wuK4zZ/uWmjdbDBxx8KGFV9Ronsv7tlPArT963wlzPVK8P/dqIEmBcd/lr8/fFpj74JLn78d8Opf02Q4cYG0b7ByLe833dudf77eVXCbxvLbO5pp3oziRmX0pucT0NXIoYGiBEXtFggFtVQSofMOuvqtjNVSaQ2tKCwtNwXM/GrqFK4dmRDZusFRG+CuhYBSMNXEDTiV0rR3hA2DK8sSeVEgz3JkZYm81FAwRY8MX1bmnbTJpxXGQEDrQb5RJapnCUOD1KYptpXKg4C8O+5cunNL+cXNRlK3fZS/ZhY4Ck15nYGw1YZdHsWHq3gxvyjLEoWpQ+LzY/c57nj9yKWbwMwyueHyHT5vGThyC3ctP1w+DOc392rW4BaeDCZpHNQaNBDVfPky0P3tGm79ve6ew9FbWUpeo1arZeZUWlCQZRmCQKAsQwTSAH/jrVTGsyRFACm47oApTFhqyoVW9N6TycQWcxJC4/LyEtPplKqbh1TU6NatW7aibxiGOD8/R5Ik6Pe71lDDc+3Ou+/JdUGlb2D016dJh7ppHf219w+fvwvTV9KXGbyGCzoFmgH0MqDtvoev7/B4mt7Hnxs+F6gK4YVhiI2NDVxdXePo6BivX7/GyckJoHXVtz0MoTVQ5JSKMDNF+KSgmhgSQK/Xx507e9jb30ecJDg8PMSXv/wVPH7yBFdXV1hbW0McJ9BKI0laFoQV5WJkCwAbDQEQWDk/P4dSCsPh0BbpoiJeiaV1fs8kSbC2tgYpJZ48eWI8xWQcOT8/g5RAEETQukBeKmTZHGVZoN/vYmdnC3fu3MHt27vY3t7GsNdDr99HEoVmnFSf4NWrV3hi3q3VallvNNOryz9XVlZw584d7O/vW298URSYTqd49eolDg5e4eLi3NNXKx5BhccImL7//vt4992H1uA1mUxxeHiIDz/8EE+ePMF4PEZRFBT279AXVwRvtajH9P69u3jw4AHCuKqyfXx8jK9//es4ePGS+mobxwCvCUeDsrFmfX0dDx48wMOHD+18//iP/zh+4zd+wxZZ5OgFf17yIoeGxmw+xebGJh68cx/7d2l+IMhbfHV1hUePPjTzfI0szWhvSAmlNLI8g4BEIYGjoxNMZxNEcYTtnW2EUYCsyED4hvqJQ3CUTIYsT6F1gfX1VUTR+0iShDzeM+pKEscR9vZu4+HDd7AyHODs/AyvX7/CbD7FcDgA5hqjUQ4pq0r6RVEgCCT6vR62t3fQ7/cBAKPRGBcXF7YYXafTwXC4gjCIMZ3McD26xvn5BdJ0vpTnuMdbg24JZhBsBSerJlUqF6YvbiWIpLE2MLMonbA2N8fPZVi+kK4xz4b2Rb5y4d6zptQKeEyTQTiPceHO9v70zoshcsus4a4S4YNTF4y49wcA7rGtSspl4H6XSlE/bfZicJhWWRbgqqDVOCikoDS9Zfl7ngYf1LnWU6t4YRGY1hSzhrVpUpB8sNqkBPH7sSeRrYosvLnghbvh3fl0c8ZdT3adruQCnfnv5YIU3xPhGyX8+7jvwvfw58qlxWWg3lVIeF7QoGD7Sol/f/c7UrIo19RboIX1Yk+erSugnHZGDcoEP7dqGVPU6EIpbYtPue/tjtEHDf5n/uEqX66BzgXdVbGjRYPKMkXe/c3KhA+4+ZkuLTbR9zIjQ9M7u+NoUipd2nZBg10z+z4UVVDNff16Hv9NoOaTHy4Prb+nUv4erE5kr4z/7pZ/A4AkcFCU1Ptca41IBNAAAhgeCALH3FJcGX6nNOc9alsbg40//Bybv23lkIkyMcHlCgJaSCq0LATAvIzfryyRFyWyPEOeZdTLVlHnX42AqkKRWR5asAHX7HHT9gyaDUg8D9XvMAgRRYGp5ppY44A27XRYxtLYq3kkvlmXS1U+6eK6L7IFAttBuFi/w10rPz/TglmlwBXmfZr2adDnZ03gxJdTTfK9KeLD/dsFaBwmukDJnlwxo6jNLctZ/r+ULoDkscA+050DF7S5Rgp33Xh8vD7ciSNNU6RpRu10WtQDmflrEJD6RpXJaSztNrWNStOUihwJoNVKLFAqS2oxFkURkoS8jjTnAldXV5jNZsbjRzmmaZpSREiLZPHq6iouLi7Q6/XQbrfxzW9+0/JJPliWMwBx6aTJ0OCvofvbpde6l82hGe1EbTnz7sv3au3qPJ5b87nyl+lBG/DK/+f14nspRYVs3T3XRGPuONwialrrGrBxx+jrmVprG/EHwKmsTOOeTqfWYxyZnPsoiqCFxHQ6w2xKOdk2UlBQ1EORp+h2u9jc3MKtW7fQ7nSwubmFJG5Da+D14SFevTpAEByjLDXCKLJtvPJ0jty0RJNS2irl3F2Bx8T0fXV1Ba0p55oqdqe1PcJeZykpNJhoeY6rq0skSYzj40NTw0gjCAUZCsMA3TjG7u1d3L97Dzs7O7bSdJxEgC6hNa3Z5eUlPv74Yzx58gSXF5eI49h4NEtMp9OaLAKol/3e3h7u3r1bA9yXl5d4/vw5Pv74I1xdXUIIiiKaz8mjzU4T5gXr62t48OA+dna2bCouz8eLFy9wcHBgC3e5egzrH+zRXV9fx97eHu7dv49OtwsIYDqe4Pnz5/jggw9wcHCAyXQKaM67LhEIWeMxcUxt1D71qU/Z92J6/JVf+RVjxAtsZJ+rn1r6VhoiDNDtreCdhw9w795ddDotQBB9j0YjPHr0CI8ePcLlxZXRE4OK3ylKkRGg+hG9Xgcbm6vY3t5GksSAkZOlKqC0QCgFAlA0dRAI8lanBVKVYzDs4513HqDX6+H09BxXlxRh8d7772FraxNnZyd4+uwJ0myOXq8LIbRpsRdgMOhhbW0dnU7HVJuXGA6HWFvdsPu+LEtbjZ5bq81mc8znKbI0x/X1FSaTKdUOe4vjrUE3VbN0W4dQ72eYvFPJzNKcT8Zho6gsCVN1haQPmvhgkCpq/19UXpuAh2XgCzWX/YFocwb75OsjfhtAcNOhtfaADntpqueTbiggAwlhKggZWIqiIIOGC+gY4PH9mVnwON059AVYk+By7+ufv0xZ53ObwKgvhJru4Qoi3ox+HqH7zvzjh6i67+6+B81RNT636rerBPmWc9dT4ntjgEXvtw/y3Hv57+jSuz9uX4mUJkKjCWj5CkUToLTnurQvKivMsnVZdvgg+eaf5rE0Pfe3s6+axu5ay/1nNl3rrnFTNIW/djeN/7fLG5oOVzFjWnQNDP57aWPgdK/n3+4e/Rd7VMZEv5iVazwA0BiGa2kcgAjIEq7IhQ1dAEooFKUGtZMJEEYBEIXkrRHCyKESpdIo8sIYfQKwjsoRH4GUJryxXrCJ3oAKoQnBXmpB1wkDlpRClmbIiwyqZIOMCTk3KUQioL7d2tKDuU8gAE3F3XitFgGthipzSBlahVlKUiyF9At4mrsLeLTcZARaNBraa501gVDVe3v7g+/p/m4Cv+4YXRCzbL35fnyPpj3ZBLrfJFduinipz03zmJoOPp0L59DcV/20WVZwBw03WsAFn9xCyo0SUkpZHaBUJdIsxWw6w3w+N2142ohbiY2ekJxWIYAwjhAFFSBk0M3P5GrMXHRtOp3aMaZpauaC9gJXZw5DadtvzmYzKF3Y2gIbGxvY2dlBt9u1VY6TJIEMhCnuquzcUN9yiVIVVpFmOpVsMdNkHHfX3T/eJOs4GtHVcfxzmuhZSkk5s44ewIfvZADqrVEtfTfIP58e/bG4v+fzuaGrep0hd0+1222bg+uC9slkgul0avKQ6TlUeVsAkgyVWZbbdSyMDhRIDsMlfn15eYnXr1+jPxhieydCr9vD/fv3keU54m98A0+ePMVseo24laCNjgldViiLHNKMkUFat9s14eHaVi1nYycDssqAEQHIoFRpC8qRISJFq9XC3t5tnJ2d4vy8hNYJyKmUYzqboswomrPb7WA4HGJ/fx937+5jbW0N/X4fSRLbiAyAKox//PFjfOMb38TJyQmElOh0Ept+wZXKOfWo3+/j1q1bttc097UejUZ48uQJHj16hIODg9p1rnGJDTbD4RAPHjzAgwcPsLGxYUO8T05O8fzFCxydHGM6n0GGARJTnC0vCpRKIS9ySCHRarexsbmJ3d1d7Ny6hdXVVQRhgKIscXZ2hq9+9at4/PgxtCYZNx6PbUX5UlVFBsMwxHA4xM7Ojm1VJiUVtONCcgBsb3mW1eQFDqoic4VCr9/Fe++9i/fffx/r6+uI4xhZllla+ujDj3F5cYmyVBZ0VzJPWf2m3W5hd3cHd+/tY2/vNpJWgiyf2T3t6nPsoCvLEr1eF61WiclkipXVFfT7fQwGQ1xeXOL27dsYDAe4vLrAq4MDzOZTdDpttNstpOkcQSCxtraKJIkxGKwgCALMZi0AVKE+acWABq6urnFwcIDT01NrsJxOZzh4dWR5LTucXIPYTcfbg25TGTOUzHR4IiisT5gwPZshKgGrCDYIs7qy0Rwe7p/fBPjc85ushUIIE2dbKTsLYwEpXML/0D67/sEnBSsUveWdo+meWgNaUwgY5W0EkDIwHhLzTkoZx0kd4DaFH7lzw8ybFSB3rgDUrmtS5pve0wWPNwFuV4D4gsj9cUM/XS8UM7EmS7mrzPmC2n9P9/3cMfpg3lXmgMUCSu6c8PfuXPtz5Atcfy6W0a97DZONL8T572Ue7kqJZVcNKo1RawvC6+/XrCD47+2OpUnxrZQaDltcvMeyzz4JcG2iqaZ1XPYOrreiSZFywyObnvm7CbKXHfxObj9vvxiZTxNNwKMJYPg06H7eMBJgieHUudL+1aTAup4tzg1rpDXmISgt/ZaqhMoBWZaQEih1iEiH5pkUrqa1iRbKFYpcQSsCEpEprGIFuBQIQ2nlFx+VIk7VyrUNlVbGs13YUN+yLMm7prWZmsAUIBLQMgKEqePBaR2uol8uFpl05z20OdzU2iYIK4MxnVNP35Fy0Qjo83itYUMdFw3b1pxtx0mAaDEf2z9c/kmypN4n2uXTLnBupB6PDyx7tq83NB3L+KQvp/x5K8s35+TRuTwGZqvaqhauEYJ5izsXnM/Me9pGW5gKgBpUkyDLc2RFDi0E4iRB0mpBBgFKrSFNW7xSVSkvkVN9mwtGMT9rtVoYDofI8xyXl5dI09R6IFk3IPBD6zSdTs0ekRY4Ja0IvV7PKK5tu86DwcDWHAhDOp/bjQUh7znApruZTiwyoB9eIynq+oK7jk1r6C0KGcc8mbhsrReNMvUaOTfRk3tP/vGVbZfOfZprktMcgVGPcqvrGpxv744xTVNbKJLoiPRJAkYSpaYCadPp1BY6Mze0dCwMEV9fX+Mb3/gGRuMJPvPZz+Hu3bvI8xyrq6vY37+Lo6MTpPMcYUA1HrhWBlRJbRYDacEq00eapgvRWSx32Uvf6fTR7fZQloWN7iADUQ6lSkwmY3S7HYRhgIvLc6KfQEBI4PLyAt1eB+12C1tbW9jZ2cJwOECn07atvCAE5rM5ZpMpFdE6O8f5+QUmkymB5IzkKXt3WfccDAbY3d21uc68X8fjMZ49e4YPP/wQh4fUQouvcfVh/nxtbc1W897e3kav10Oapjg+PsbHT57i2fPnODk5wXQ2A4RAEIXQRYEizzGf0/7s9ztY39zAnbv7uHXrFvrDAQE9AZyenuLp06e2TVkYhghFpSsEQVBhMpBX+fZtajHGufMcXfDrv/7rODs7w87OTq1mjV8sOQwDtFot3LmzZ9+L99dkMsGzZ8/w/PkLXF1dQ2sG7hXv5M5MSin0el1sbKzjzv4d3L17ByurQ8zzOQBhjUx8kHFkjslkRuHvSdsU8guhFDCbzbG6uoLbt3fRbrdxcnKCg4MDFEWG1dUVSAnM5zOk6RxhFKLf75lChG3kWQ6KDCb522pRq7vDw0McHh5a401ZKpyfXWA8njree2o9ysVd33S8NeiODNGFQWAfRIDQgCYtTa0YI5BQeWBI76jCtfjwheoyxiewXGFfBhotsw3YY+x7m5cfC88yTL1pzO6xzKKJmjIMxxZRmrEziKnnz1VCRltliD/nnugUPq2qe8P1blEOPt/TD5/yAbCrhC9bG/7b9QC779sUFtU0r7zObuguewZYaWDLqKusLFtnV0D5hgH/mctAcpPi1yTsXcWA79cEfpre31VKfVpvmvOKhBY9mT748p+ltGmZtoTu3efReJzv6ISliq0PFhZ/M94QDj0ujvGmv5cp6O55PuBuWo+m8bmgnJVVPlxL9U3jW/b7d3rwPnIBDe8p15ruHv778lw0GaSWgZ/l4/+E7+Wtn7/neP+4ns3a2KGh3TxLGE+y0lBaQBQaSucolUaYl1TUDKCWTgVQ5AUZgoUbPUMtLclTyPvK9TjTs5WmSqRFWaLIqThYWZYoiwJ5Udge4fzD+4SrqGsIqmyiDdAQVNVam3NYLlfvzAYN+qIVJ0iSCEkrriqVOzyKW4QBynoOfI+5a/SoQAYrTFGNZ9T4miAPmLscPlh1adL90ZrWy11L5u/uGr9pz/sgSWu9QOvuNS4t+7m3y/Yv/9+fO07nWXY0Gan8ZzXJEleGMQjxI0FkoJHlJbKCKiJzMad2q4V2u4MwjKzhhK9jmQgA2XwOVZYIghDdbsf0zSZlt6ptwIYkWMVXa21abU5sO7rpdIokiew8TSYTFGVkv5eyHnre7bYNb1ksjOZGH/lz76xGTRY1yVM/uq0++bDP8qNshKiDYpeeLD+U1XfuGPnwIz2a9AH3c9/w776rT+daa1u93KUPd/zD4XDB++3Sb7vdtmtK96S/8yzDzLSYY3oSklJ3lNZWp9XGATSbzfHixUuMJ1M8f/4c/f4AQRhSe652B2qoIRzjtNbkqCKjDYWUt9ttSCltagTrcBzdwZEf7PEuSzJ0Ut2KxIIzps/ZfGrqWlAOchgGOD4+QVHkCAKJdruFtbVVbG9vYWVliDiJCJQb/t5qJeTFnlPxwNXVVWxtbVnvtsorcMl6Z5Iktvd51UecAPeTJ0/wwQcf4OLiAq1WG0FA6RRFWUArrq9E9+p0O9ja3sTe3m2sr68hCCRmc8pvf/zxYzx++gxn51SU0E2VZJrhXPO1tTVsbW1he3sbW1tbiKIIeZ7j9PysVgyOW8blZYE4pp7ZcRxDgnhFt9vF3bt38fDhQ+zs7Nh9kec5vvjFL+JXf/VXkSSJbdXGDi/eQ9ySt90eYnOL8sHX19cgpTBGE43j4yN8/PHHePXqFcqCcUKFWaSpORGGCkEQ49atbezv72FnewudTgelKlCYXG7ClxpcHK1UpjtGXtiUKyGpj/d8niFNBXr9LnrdHkajEY6ODnFxcY5ev4N2u43JZITpdIIoDiElkCTEu6QMoFSJGDGiMLEFRK+vr/H69WtcXV0BEATuyxJFUdoxUaCLNnLzza0KgU8AusNayK8jeEQF9mC8tYCAMGCRmJMwhdAWGZbLyHwPiWVQHuD1/77JEgkOLBSVYtN03Agu9M1W92UK7DIhwR9XSikz2GbvnCukOE+7nv++WNCMjByuVb55rC7w9Z9ZB2R1ge/+BhZDJd3xNM2tSwcMJhh0uz0FmWGzl6l5TpoNBq6wXFDsG4CxP25XOWqaG3dOls3fTZ/7Fm33b7p/5W1159p/7rK1MRUNbRHCasz18SxTwpvGVI3tDYWPFu6ynAaXKeJvOny6vIk+3ff1acO9lxtN0XQ08Z/f7cNdD9eY0JT24BvR3IOVXddA5tN801r4FPA2fm73kMKEWnu05Rfb8aNhtKa2KBoE4LgKJ9Mvj6XUGmUBFEUOCALCzD+lFtAlCWuWP2RUCREEsAZcmleX75kcfgXkBQGRvCigStcLBiBw8rt5VoQpIaoFFAQVTtP0f2G+EwAB7yCwRthKzpHiKaUwOdwRoii0hbJorlh+3Qz6fI+eT/+LXl9zvqyqw5LsWDQIApW88Htig9/R24vu+Px97u+lZbLdHbPPs9xz3RZZPr0ve457vGk/N+2jGu06BgZXPrs8pekd7F5GYb3QXAma8vop7LFeTLF6dlmWyNMMqQlT5qgDKaUB3DlSU4iNi2jR9aw/AO121fWEveUcIk+GvsICQwZdRVHUQp5d7cWNGOJr/HW5d/ch/vy//b/F/+ev/+c4OjpcWDuX9y2LjLH3MwaJ/+N//H/BV7/2W/i7f++/t2vqG1X9aDlSwuXC+vAa+WkoTTSj0SyPXFrxr+E5iaLI6jiuQZX1ba2pyN1kMoEQwupIbqEs4qlc+0NhNp9jPp9jMpna8yiFRFh6lIYfBSKGVqCiVkWBk5MTXF5eotPpodVuIS8K4xnsI82o17dmIGXwAKUeEEicz+e2P7fL63kueN7ZG352dobNzU30en2srAxNH+45wpBqR7HeRyCpi05njPm8jSgKsLGxjtXVFbRaCdJ0DiqSrsnTLSPjlU3Qilvo9/vWCy+lxNHREaajsaVRADasfHNzExsbGwjDEJ1OB/P5HE+fPsU3vvENHB0dQQiBOA7JKKsK5Hlm1yaKKCpkZ2cHd+7cwWDYRxgFSLM5zs7O8OzZMzx79hxn55eYzVO73u7+ZvA/GAyws7ODnZ0dqsJuPOXj8RiPHj3C48ePcXx8bEPcoyiCNN5lphNVUKuyO3fu4POf/zx2d3ftWiRJgh//8R/Hb/7mb9o9P5lMbO0IrjfA0WlRFGFrewvvv//QVHJvQUqBNM1xcnKGjz9+jBcvXuDy8hJJ3EZV9FEijmNjTKFWgxsba3j48AH27+6hP+hB6RLpNEWhqKAZzQWBWaU05vMUk/EU0+kMvW4XURxZo0+eZ0iSGFEY4/LyCgcHB5hOp4iTGFIKzOdTZFmKIKyKqCZJZA3uURQiiRPEcQtBEOL09NSmRnQ6HZSFxnQ6Q57nCMMYBHzJgFWWCtCFNf6/6fgEOd1+FVPHZQsGg+R1tX26YSz+oDYsCouKveuZ8gtt1ASkZw2tntsc3mzP0cYCTycsfb8mcGgZr1quaC8D1rW50uRlp7kANHv9BQtbjQoeO/cVZKwIZD1kz7XQNyndvlJhw4xRASZXIDS9s6/4NAmSJq/yMsXFBwr8NwNsN//NpQeuwshhnb6izmPxrelWYdV14OG/U5MC5gp41xt305wsm3s+17/Onev6WrneSI8evOf6h39vCVKi4Y2fw76Xgeabxte0vjeNyb3mpjladu83Ha5C5j9/GeB2lR7+v6vwLAPcfE+m29/JuN90+DTo730XkL0pJPJN+/JNxyd9u5t4grtXGZy44AGavNCaC1wSw6yP0xQhK2tenwCBNFhdBuQttzKJi0uW1tNNCk4FupUqybutBAptFHBb/FOasNjAVvxwIbDWgNAaCgoQAXFzwQqDNweCvOlacV2OqrBTEArEcYQgrHhbJQfrRoogqELBIVy+XC8oWgE0L+WE15bXwNRocY3lfvQIgJoR1G3d6PIvl3aXpXk0/bjfu7TieoddAOVGcfC88BhcOmx6Ln+/TAY0HS4wa+KRUlRF5tyxucCR15TlHQBkeY6iLJGmGaazKeYm7DuKIwRRSIYoo8dACBRlSSBJUjgqexp5XhisM18j0F31SvbnmIEfzx179lj2kuysADRXeuZ3mU4nttoy39MtsMdr486BUgqvXj3HX/sbfxXHJ0cL+ohPfzfyOM1GrjfLRHeteX0CSYzDj35y6cVdd5d/SUk54dB64Xn8HH+PLJOXvBfdvzmqgEOAKW91YOeQw4gJYFHkYxCQR7ACFJGpcwEbfcY/ZVlCaNh2UXleQAYBtC4wn58jSVpotdsIgwiB1ESrTtE8KSXiOEKrldjiW2ma2nO4sJprgGJjThzHSFOqwr6ysoLpdIrt7U2j5xHY1uA2V8IUOgN2draxtraC8XiMbp9Cz6+uLnF0NEcrSbC9vQ2tqQ2ZNJ5zoWk9+/0+9vf3IYRAu93G4SsqYMaV4NfX17G7u4vd3V2srq7aOXr16hUePXqE4+Njw5MKTCYjAn5GnnBtg36/j62tLbz77rvY3d21e+vq6goff/wxPvroI1xdXaFUxjBrHJWc5iAltQ+MkwTDlRXs3t7Frdu71M5NKxyfnODxk8d4/Pgxzs/PrW4cBAE6nQ5C00qQ0xHChHq6v/fee9jb20O73cZ4PIYQAj/yIz+Cr33taxBC2HSTVqtl973L8zqdDra3t/Huw3dx//59REnVPeH09BSPHn2IZ8+eUgFHu++pPhWHYpdljigKsb29hXffe4D9/TsYDAYIAglVkvECEgjCGEJWXRbmsxnOzi5wcnKK8WiM4WCAjfV1dNodlGVqipwlKMsUp6enOD09hRACvV4XSuVI0zmEEOh02gjDAL1eF2EYoCgyI6dDSNP5SSmFw8NDzOdz9Ps9DAYDzGc5ylIhTVPTGo5a8AFAVipbPPJtjrcG3aKGCg2TWQJi2O5t2BAp+UICWi2c6zI1FuJ+eLLRAyyTc4XrMsBdE6BiOTCu3m95+Cv9agZTbzd3ghSt6jZgxcaibaNowhgp2FDAnhl+Xxd48mf+eFzB4gPDJotx03XV3Dd7EpsUlSYF2xVOrqLtghfX083gmJUDt8+u/3xmCE3PA0iYlg05lItKaXW48+Peryl0sUl43jT37j3dd/fX0V0T/zNfiVi2llpTnhyHfNbXrL5e2rv/2x61Pe+Ny5wBF7LdqNR6dPSmcTTR5dscTYoX8x4uiOGPt0lZepOC/js5fIDtgw9XYeTz/evd38vG6s+zfV9Ta+ITo21z+HzZNxC6gIwVMns+p0No7QReM5CkryrgSEolW8NZSHEPbOKplBNepiUpNdAU+aSUAcaO/CkLKARAEBGwDhqKeLEH3QBrmNxtbeSdwUXO2EzRKPNeuixNlW9Tx0MIyCBEGAWII8qNFILX32+DSAoZF6GSUkJINszQ+FiGut4yBt6k/LidQ2DGyAWuqjVcxteKgkE3e7lhIg0olFmp0t7bzQ13gUeTTGDl1n2WOw4XeFURd4uRTLw/XJC0zADg75MgcCcAREfO+U0ArGYEdoCFOxb/EEIiimKjJBaYz6ZITZ/3eZpCaYVOu4Nur4c4ilGWClmegUeTpimU07qJow1ZTrmt3li2Wplo9hrTtA1PzzK0Ox1orXE9HiPPI8StFsIwRJpnRJthiDCMEMYR5tMZClWi02qD25cJWUUL8Q+Px51nXsd5OsOLl08BCAQyrM1XNb+BpekmnaM+r3W+7vNFl5/acyXlnvNauuf6+gLzX7+45bKD7+fmx/LRJLNcfcAtJsugWynqD0ztAwMbsk3vU0VC8r3a7TaKssQ8zTDTMxTz3IJu2wZXofZuzPu1pmr5VCFbIM8Ka3RRqqTaE0kLUmjESWJpZzqbUvGvJVGGfsSB1lWEypMnT6hIZhhibW3VFDvTRjdk7z7tg8FggK2tTVxcXUCjhIaCDATa7RZ6va4B6RMIaORphslkBgFgfX2DqpAHAZI4RitJcHJ0jJOTE6yuruLBgwfY39+3YfJ5nuPo6AhPnjzB0dGR7cXN7xaFYY1+OB/8zp072N3dRb/fpz11fY1Xrw7w4sULnJ2eIc1zxHELMpTgiCitA7s2gRRYXV3BrVvb2N7ewXAwgNYaV1eXePXqJR5/9DFOT04xn1Mv7iiKEIUhFR6VFS1HUYjN9U08fPgAe3u7EEIjyykt5Kd+6qfwi7/4i1hbW4PW2kbXdLtd21e92+1SBAwU1tbW8PDdd3Dv/l30BwOUKsf19SUuLi7w+PETfPDBI1xdXdJ+11T5nVIJlKXPIAiwurqK+/fv4/6D++j3+wS2i5w6b0hJxRhVaYzr1OpuMp7g7PQMR4dHGI3GKLICnXYH0AJFoexanRyf4vj42O7PosiRZSny3EQORQkGwz7a7QSAMlEUEqFpRZrOM5SlMrUJOlDl1Bq11tbWIITA5eW1KeUiEcgACoaPvqVO+PYtw4QAULVXECZcnCeTgCX1fTQImUSEltT7lEOdtflBJSi0AsrC6U+NysIhrSDU4OqXNqpPENOUEBAmz9wqbeYBGhqi0t7sdYsaZcW4+OBL2BOtnXB5K9DZ7yF4joQ9j7wloMIVznVwf8xzhKvgOPcTArYVCzN8FwD6yqxvzODP7b29z3wQ61vo+X1hezbze9jhO8+D/WHApVRpPqP1obwyU/wlCg34DKylFsbiV5acb5ZbBc99Ds0vF1uiZ7GCy+PjAfqhbe5c+GG7rLD63jh3vpoUQUtFS57Z9PwmEO0KKDags/JeXcPfL3pD+T5VCogGNHntNO9VMECheQvY0CEKU9CH6E0K8oyx0k6AgPeIMmPjHNBqY3I+FrsBfTgs7G6iQ4pKuxU8Zm+dfBDntnOwe82lfecubLgKpIQ0a21DUZVCWRRQ7GUFA7YmZbkeFrrsYIrkh1sasMUcDGzjuROCoSC5QUEFhyA08Vsw0DPFmEpteZ+QQCgCKOOJUjZVhAx4qiygBOXrSgHjHa5oSWllDZqQgqpZ62qcfK7LM+v8pPqcf2kpIHT1mTbXaOdvAQEpDG/ltQ1oPmjvSPIGg/muIFhr7JQQgoxKIHqSkJT3zfPM3l+tgNJMBxdz4ncyPMPEfgOgauiae4KbwROvM8hGV9eCz3L2p9IKQhu5JLjOCfF3XWqUeWbmj1rqBVIiCgVaCRWjUmUBqZmXhcaDyTyZ1k5Ibdee14N/ioKjBUS1r2yhKCCMEqtU0zpT3rkSxsghKEwVqPMuYWRQ1RpQgnrlOsYIy7+qOWEa5zowzL+lDWd3eLoS1b1Av7XiBQBCaTzygpQdtyc58XyqXi+M1IZmD6Sht8DQtpFPWlfFywDiW4GUCMIQQRjYlocWZDOPdfm6UqaQn64B3GruqMCfUhphFEOVirqTyABCBiiLAvM0w/VohMx4XVpJgiSKEQUh4iiCCoAopNDMyWSCyXiMstSQkIiTBEVO3sIiL5EkMebzFFpf19oN0ftxJxTKT2TZLoREXubIFdUwgKS2eZAScauFQCsEAgjjGFEcQwSB6TBQolAlwjiy4J9kDcnl/b0H+EN/8Puwt7uPJGnh7PwE/+yf/yy+9FtfBADc23+Iv/jn/zL+X3/t/4bjo9fQAP7T/+Q/x0//43+EVquNb/uXfi/iOMZf+T/97/Gn/9S/jb3bd/ETP/kP8P3f90NYW9vE8fFr/Og/+v/i+YungITR84QF0gBwd/8Bvue7vh97e3fRarVwdn6KX/ylL+BLv/VrYM/i7q17+Pf+wl/Gf/3f/Bf4Pf/yt+PTn/o8prMpfuWL/xT//Bd/DqUqoUEFvO7s3ccf+d4fwJ29e1BK4cOPvoGf+KkfxXgyatCbmEfWZcmCMcD0T5cAeTi5RaCmUPEkTrC+ug4ZBOj3+4iCCBBAIKnmg5QhhJBGtyqpoGSpTJeGCFlR4OzsDLMZVcIPogjcbg5CQAuN1BRzI4BF+7PVSpDEESbTCeazOWt0iEybYCGBVruFKImQlwXKkuhHMe/QHEEh2ExpjBnSzD0wT+fodXtotdsQAKazGUKTWtPpdDCdjQEAs8kUw2EfV+kMcRSh1+2g1CW1u9LE4NvtNtbX1jBcGUArjel0irPzU5wcHeHycoSVlRV0B10gWEW718bGziaSVoLBoI/N7U10Oh2sbayh2yegOZvNcH5+jo8ff4yD1wdIcwp9LjJjdDDF06CBQFJKxurKKu7c3sPO9i20khbyvMBkMsWrl6/w5MkznJyeIyuoYJdSJUQJqlUCjSiMKAw7irCxsYb33nkHW9ubWB30EQcSV1cXePHsKQ5fvcL4+gqz8RilKhEFAeI4QRhIqJJaWWqz3++biuC7t2+ZzgIF0tkcv/ALv4hf+9VfQ783oCJiShOPMcayOI4RJxE+85nP0L65OMX6+jruPriLwbCHNKfuCFejKZ49f4UnT5/j+OQURVGg3e6g3e0iCEObGqCFQl5m6LQ7uH1nF3v7dxAY2lQlGU1KXaI0e5K6gijMZnNkaY7LywucHB/h/OwMURjRPggTlCXQarUBAAcHh3j9+rUFzUopZGmONEuhlEIch0iSDtqtLmirEi8sSzI4CBCALwpybKbzDJeXV1AlGTiDIES/P0AYJ0izAkKE0FohFBFEGLy1j+ITeLqrjcSajwvuhBBQZWmAgq4ErDZeXiNMXSskf+Zajbn1GHQ9tNcqdAZE8GcCpKxV46wDYvu5+y5WkXSVyOqzmmKtrdoHATIskHdQO6DCWAh5hFYJonYyVX0WD3AzQMMiQLDvZxVlOlxQbO+6BFDyb/bmue/bFCbHXid3DpUCVMlKpwQEK+0EbCvFp2kcVU9jfj4B5dI8j6yeXA2f36ssYatZViGMTDsM7BYLq9D19R7wfq/opr/d8Cf3WqZJ30Dhg+WmOef78jV+GLT7mbuO9d8VbVaCu6Jk14tvDTr2Xky1ZHQivED3ciMl2FDFQIAUUWVvwmNYtOwLVB0M6h5g92/eI/U5qvaWS+fuPJhVWlBY+B4cXu3mDvpGC+GcL5m+zbsHZk+UngeZzy/VYvEf/u0aupYegUM3djBmns3f3J6p4ocwIJgMHq6BhUA6z49CqQoEwoRmSwEoAapeK8iLa9eEjFhE46QoV9xG19bGIGLzUWW0YcWiYSlqnzNfVUJyi3e7lpY2BXtmYHijst4X5glSC2hIMjKwOcKLVhJaWAOQAMkZwQZPoS3tG/xtLqqKhAldvWHNGCsCCB0YYwnsPNr3YwMFw27H6CQEECJwJsUANA6ThYJSnIdJHp6kFaHVihHHIaKIKg4HoUAYBQgjSVWkAzJQQEiwUbniuRXPUkpR/1Th7nFle5hraJRlZsarbbswgArT0ZxGjqx1ZEVpjIylsusk+PtSGb4hnPmAO/GoctIr4O0aagEyvinvfbSJiRWoPIHWgOZExAEkJ0ncOnqKMW7ws/hhLJ99o6g0vIJr2JACWOVks3x25YpmOhaVkdbVXTSAUgEhyDmghaSCfUojLzXmWU7ViwF0u4ltD0W8lN69lSQoihLXRYF0noI3mDbhnWykZkBNXvDcVCnPFvKFKz2HpkoGAbIih9KKgLWUSLOMiuuFPGaNUitAScgwRKgEGfTYe+4a47XAyso6nj1/gt/4jV/GbD7HvbsP8Cd/8M8hCEJ86be+iMqAaxkbAOB//j/7Tjx/8QR/7x/8LdIRNAG2QX+AH/gTfwY/9/M/gdlsiu/8ju/FX/hf/fv4z/7qX8F4PKpsf0IgCEmP2djYxLOXj/HF3/hFlGWBu/sP8AN/4s8A0Pj13/wVaK1RKJqTH/oTfxa/+Vu/gh/+O7+Iz376W/F93/uDODx6hW9+8FVIKXF3/x38hX/3P8CjD7+OH/n7/y2SpIU/9Af+KP7NP/O/xn/1N/6Lmq7l0lRdn1osnGpsgRBCIgojxFHspMcVaCVtdNpdm4pHNCEQMnCWwjpllNIoC6IFDnfuBlR8M89z6ifMRm/L66sWidrw+zAknSzLUsxnVPGZ5ZcQggBiFKLdbkFDYzqbIS8KQBmdF5roAiSvABC/EVTgldMelNZI2i3bgz4wHsc8z42R5AS9Xg+5KiAEMBwMSF8UQKvTxerqKhmKhEK73UKn00EQCPLmJgGCSEAJBRkKtDoxgihEmqfQSiNuJdje2Ua32zGgjOonJC1qI3Y9usbTZ09xcHiA0WSEoizI2BFIhFFs0veAzFS23lhfx939fezt3UG/14dWZFQ4OjzC8+cvcXR8gsl0DqVNG72iRCiJ12R5Bq0Etezb3MK7772L/f07VDk9ELi+usSzJ0/x8eOPcXx0jMl4BKEVIq4dYQxgJFtoLdc219HtdvCZz34KWiusrq5gOp3hx37sH+H585e2OKONIBISQRTYVJS1jVX0+j2sra9iY2sNK2urWFkdokSBrMhxfTXBy5eHePL0Bc7OLxFGCZJWB3FMUQlZlkFIjiLLMOwNcffePu7e20e330WhSiiTfiCEQKlLwBjdi5KKtk2nU2RpjvFojOurK+RZirWVVXQ7PUgZIQxCFLnCyekpnj17jtH1yPSQ52gbBSFCtNsxhoMhup0+hAgArai+CiSKIkee5caoTKD74vwSFxdU6b4sFPr9AXq9PlqtNqJWC6dnV8aBEyKITHHb3+3wcqVuriDKB8kfJ1xNL1awtF4BR+Ftyv2qnoGasPSf7x4+aLLXv8EO4Y+NGSUrnG86j9/HHQM/W3lgyr+X0nUFn3Q7VtgWLab+O7qAww/Za7rOz626aQ5VWVVXr8ZRjadqvVMXKj5Q9cEK/z+O49q4WNHhPLRlvbWXgV4XPL3p8OeLr/Ut1stA9rLDf2f3OlfoNs29fx+ftvy19Nea56Zkb6ixotvnNDxOafJ4Wm+5LcDnAGRv7FprW3inppR6NPdJj8rYdfN5LuBuMoq488Jr6q61G9HgG58W+cfiO73p/ZYxYB+813mnNdstzOVN+5k/45DEwlRTde/pzoO7jgt8V1cGSHdcPh3/Tg53/C5dSymtB5nHIVkRxCL/dN+rNl7nh86pXWHPWWJDsMaDprPcIqJNaxiE1KBFqYq22GiowVE/AkEgTGGgji3uAyi02lQRl9Nt/NomvOd4/nxDHRuVKCJNWIUXZg5VaXL1gqptmjZISfE7m8mze6wsCVgrvbAH7FpKrhXRbCSrAJ5rXvbWTwpI1PmJT6u+fHN/SrVIC3UDBOxcNf1/mfxclsrRFOXE17kRaaXSEIKq3kZRZFvcsWgvjdxrtwg0tFot++zSFK3K8wLj8QRnZ2eYTqfodHq1EF7eOxxWvLq6CqUUrq6uMB6PKyOGrgzN7nuVZWmVbiklyjJHkXP/WSo+VOSFyfU00UJcjwECqiwWaOPLX/l16/0vyxLPXzzGcLiKf/Vf+Xb81pd/reJnqBsxp7Mp/tbf/q9q9wIEOp0e/s7/77/B4yePoLXGx48f4T/6D//P+I5v/y78jz/1o2YsZLxh7/5Xv/6l2riePP0I/d4Av+df+Xb8+m/+CgAgMHv6q9/4En72C/8jAODxk0d4/73P4rOf/lZ884OvQgiBP/w9P4BXBy/wd37kr9u1fX34Ev+bv/Qf4eE7n8KHH33DjrdmONK6Jm9cOqOw2AzS5vkHjoFKG29yQrogQF5dpc3+DUxkDhnX2IssjEWRQa4QAt1u17SqizCZzW2+PlAZsCwPMV5crTXmpiAb6ehVYblWK0GcUN/41NBFwYVuzT3iOEaZF7W9xPnHPC/r6+sYrq2i0+0gTmJUrfNoLBcXF7geX2PQ7SBpJdja3rQt9/b29mxxOCFNLRDNKRMaURzZ6trpPEev10OcxCjKHNBkhE6iGAJdSBnaWgVpmuLk5ARPnz7Fhx9+iMlkgiwrKFoljExFc/IKS2Mkp9D0d/DgwUOsrK4iCAJkWYbz83O8enWA168Pa7nOnB6gSjKBpPM5VBRhc2MDe3u3sX/nDlZXViAE5bI/e/YMX/vaV237qtlshiRp1/RlzuPu9/vodrvY29vF3bt30W63kGUZWq0WRqMRvvzlr2BlZbXGu1gmaAA61zat89mzZyhUjv39ffQHfSitkKUpRtcTfPDBx3j+7CVeHxyiVCV6vb4tCkgh3bmJdKA0k93dXXzmM5/G5uYmNGCjUQCYNCkBISiaOssyZFmKMAwQyAC9Xg+rq6tIkhbW1tfRarXRSqgf/eHha7x4/hKz6dykBQTIstxEyRLN93sDrK6uodVqQ6kcQpKhRil27pWmon2K2SzF6dkZlNKIowRX0yuMxxN0Ol3q1a5KTKdTtLsddLtdSFlV63+b461Bt6+8NSn7ygmDtoqaWlQOWel1mZIPfuqHsIpTHfwtUVo9gKSXeWka7uMqhDed789NXcGqn+cL55qy4r1P07tIb66bwK2vMFTn6QVm3wRSfOWtAueA1o4w9Z5VtY+rr6c7Lj9Xz6UdP3SbC3HQpstq7+aOz89Nd9+jaR6bDh+MAfUKtT6g+6Q0sWwsddpcDuzc6/39w2Ndvmd4DNaBAI5OgXON1hoayrZGUop8i037oWnOm8DrmwDpmw7tAb+mPb9sPO457vr6SiaHybqtaDQ9bIEf+HPxNu93kwHC551N+88d6zLaYJ7r0gEruRxB5I/FrafQRDt27r1XXMan3nTw/ZuucY0btRxAvTjfv1uA/5McTWN/09+qNG4ruPzZNQHAeKAidDoddDodW/RK6xIdUw2WeaMv43z56fMlro7O3qaKb5jvBYVnu1FNPE6lqWioMhED/HmpFLTh4dzP2T1s3QFoGyQDEJgSwt1Dy0wdzJfINOHStvb2o3ss8psmg3vFA5qiU1zaapKh7r5qokP3Wl+PIeAnEATa1mKJk8R4WKo0mSRJoJVCr9tBZEK1K2dEgCiMMJvNMRqNMJ1OobW2bZTYCJOnOfKSlEwuksT3oernaJwHHivnB3O0YampGjtFBwUIg4DAKbkubSodR0mVRbEgR5Okhe/97j+Gz3zqW9DvD22k1GQ6NnPHc1g3nj569PWFNRJCYDab4snTD+3naTrHRx9/gDt37lf8XVR57DRPLXz3H/qj+PT7n6+PYTKuASAAePz4g5r8Pzk5xHCwAoCKke3fuY+f+pl/SKkNxkt/cnKEq6tL3N7dx4cffaNGp03pZ0wzNX4vgDAUptc5d20pzB5W1KpIlZa3sDqmtYAWFB7Lc8kRXUpXTpW84PDaGO1OG6VDwlwfw6VtrnrNhWx9urZ1A8IAaZYhS1NopSqDn64i+ZjGpZS2CJXWGsPhEKtrq+h0h2h3u0jabVOIUEPpEpwotLO7gy996UvoPnwHQkrkRY5ut4vNjQ0AVItABgGCkHgNybqqQC//qBKm1kFszpE255fGyVWwc4zHY5yfn+Pk5ATn5+eYz1M7TzQ3kX2/MAyxubmF/f193L//AOsbG+D84ouLCzx9+hTPnj3D2dkZClVaOg2DAHGnAwFKoYzjGBsbG3jnnXdw794920N7NBrh+PgYz58/x8EBFX1z6x9V0aHEL+I4xnA4xMbGBu7fv4/d3V3M53PEcYyLi0v83M/9PLa3t3FxcYUAMYKAjA0a1CaTjCI5NCiVZTqdIlc5SqUwT+fY3NpEmqZ4+vQpvvrVr2E8miBNM+s8y7LM9oSPosCEm7ewt7eHBw8eYGNjA0lCkQRaevJRUFRYqUrrSEySGHGUkIc5ijEajRFFCeIoRpblOD8/x7Nnz3F1dYV2u40kSTCZTDCfz5050SbSh+WJNBFn9X2YZTmur8e4urrCZDJBHMVotRIo1UeStG3LRHIGskEyrLU4fpvjE4HuJuWx2ryL1R3puvq1Ptj2FVD3vvYz8WbFyxW2/nlv0hFdhc9/1zcpe66C4DNZN1T7Tfe46fMm67t7jVsBuHlclQfXhnI4bRLca1wgbibF6otCCNNapgIxXJBD62rj+0o8j8W17vK7uP0Jy7K0ltU8z2vv7zKYNwFgPqwqtkAPdVpzabYpdH8ZyHgT+GhSHvk6X9lzP/efwXMDoLZ+rFjwc/zKuVqXtoSCkAImUbh6vvPuZVmiKDVV1OTxs9/PA4cuLS6r+P02dO+/b9O6+gq0O3fueBY8YKgX6vJ5lUurTeP06aAJIN901EP4F0HzMtrh50o3kr9yPtoPFJXApntpLroWIGCwFtcrsrt04aeb2Lu+xXv5NPs2xzLA5P7tzqsbmtsEfP299EnH80mOpvvetI7EU3n8LHtMWo2m4mhRxIC7bRVSKpoWIo6jhXdyFQMXcPuGLqZ7bap2+oYSUpirUFJopzaACAAtUJSAUAy6CUhLaCgDsoiu6Z3ccVGIbGUcp2fyD+/zKpGqae/zmH1Z6ss9X06xbPEjX9w5vEm/cOWMzyvc57vPajLGNAF9ISTCkKsbU8VyGXBaVQgZBOj1+ggDiTAI7fpW4ez0DG4fxABxMFhBv9+3IcRFlmM8GiHPUxwfH+Hk5BhBEKDdpt7JVJlYIoq4N2+G+TxFlqUoihIllLm3hlLCpnWxl7vX66HVatmwY41qrbiWBM8Nz+W//qf+HezfuY8v/NOfxsHrF8iyFL/v934nPve5b+NVB1DVAOH5G42vF9dJANPpBP4xHl9ja3PHKRZXGZUB4E/94J/D/p37+Pl/8pM4PHqN2WyK3/d7vwPf8vl/uVpbM+Y0m9dooihLtFukaLfbXQQywPf/kT+J7/8jf3JhHAzOfV7m7s1KLtdpN4pC08YoBPU8Jg8ckb8ClRthxwXXQ6D9WaoCWUa5qTxPxAeM11JVxRUJxCQQMrT9mOfzFFla1GiX9cncyfNmOcI6Y1EUEBxV5bQkY52A9y7TuzAGNRkESJIYG5ub2L29i0KRXlJCQZXaGBtKhILyxtfW1xHFMfqDAeV9C6pAvrq+isuLS8RxQvOsVBXZJM2u0VSjIYkTcLE/6AAlqEgXNHnylalzIE2NCa5Avr6+jtPTcxwfHSHLM2McDZCmmaX57toqbu3ext1797GyugatgdFoguvrKzx//hyPHz/F6elp5fUVlIZbao2olQCacu93d3fx7rvv4r333sP6+joAYD6f4+DgAB999BGOjo5qVd9pnk1aD4iPx3GEfr+Hzc0N7O7ewsrKipX7WZbhZ3/2Z/HBBx9YXhmGsGlY2tlnRVmiKAuEsxlKrSDOTDFMaMStFmbTKZ4+e47Xrw+gSth2YvN5RnxAVzp9u93G/v4dfPrTn8b+/h3bt11Iisai7cZRtSWyPDXpMpURT4PeodfrUYSBohoXlxcjvHr1CtfX17ZHfJZl1ljA+4zxRJ7nWF9fR6fThgwUZACEQQQdAUVOFf+vrq5wfHwMrQSui2uEQYz19Q1sb+8gjmOcnZ3j6uqKIj3CEAIaYSDRimP0up0FvtB0vDXodo8m8OcCPD5cHc4Vim4OpV8UrFFZdxSIJmDiMrom5f+TvNMC6PSOmoUSdSXB9Zqx8BRYDJv37+G+gzsWC1Kdv91zhfe5+11TKJkLVtjTx5tyQQEy45BCQDshldJRopoA0Jvm2Pcsc6EFKaX1cnOYRhC4Od91TwP/v8mSbN+DXmZhDE3z7ioLrhHGFZq1e9/wrjVl9IZ19b9zf/N7u6023Hvw97yWTaGYACCktD9UUdkx3mgTsmZBd2lzmYXJ4fMNUu488pr5RqqbDBVNx7K5rcJ8F8/397o7t0Bl8feNNS5gWeAVDWPxx8THGyvXRous9W3vDRNWyN9pXQ+vVoq8I5r5ollHo9lAysAaZGoKvEPP7pzcxO+ax/c7O3zZ4T5Ha21qey2mfrjX/4sC2WYkuNEj6425Gp82ynG9KKeGMm2fFKIoQauVoNNpmx6idB6Bm9gUk1w0IvsyzqX/Gk8pufCeO2ZnzoSZd6WgDHiW4NZjElKQx6FUVGVdaOqCIAJ+TmVMB6oKxNCL/MEF3ZUHsar34s4h3auKylowJiyRM+67K13U5N5NPNuXYf5ntXsYXrmMFnzwXbufE7XA4c+B8XSTfAXa7RZUWWA+n0GWopZWAMAC9n6/j1arBa01oiiuvGaml3CR5zYsE6Cew1lW5aW32230el0kSYI0TXF1dYU8z1AUOWTE/KK05wME8MIwwGAwoDSI0NQ7cKrlU9upOsiMwgjvv/dZ/NTP/EP86q/9Qq0FERtEXT7gppE1rT0AdLrdBZnZ7w8wGl836jCBDPD+e5/FT/zUj+KXf/Wf1fhg0/5epC36h0BLCq0V/uk//8f4xje/bOmZwBcwnU2Wyn0eqy8ztKYos3Y7MR5Uru1BnRagtRlmVdMmCEydB5PHrUplohRcnYLvzS9RObuCIEQriExVaWpT1+QosjqBU4yP28KxBzzLc5sDzoe7//h9M1M8UgYB1tbXMBgMqB2XiZ4oDdjm/SI1Ae4wDPH48TNsbW+iP+gjTiKsb2yg1++jKAsMhn0IBGasuZ0jITW0KpEXOb0PrzUXKQWldJTOGilVIss4NZaqo+/u7kIIkqUX51cQgoxRmamREEUhuv0hVtfXMRiuUGGwLMfl5SVevHiBFy9e4PqaDEhJktjQ67IokJc5snQOKYGtrS3cu3cP9+/fx9raGsIwxGQywfHxMT788EM8fvwYaZrakH2mHQ73pygaaoe1vr6GnZ1t7Ozs2OrheZ7jJ3/yJ/HBBx+g1WpVelEgkWU58gLo9roYDIcQQuDq6gIXV5coFBXDDcIQnW4PQRDi+PgYp6fnOD07QxK3kKaZAcll1f43Cmydptu3b+O9997H3t4eumb/5nmOUpWQIcsI4jtZniJNyUsuhLDvSsUjZyhL4nvtVoLRaIaDgwPbwi0MQ5ydneHi4gLT6bRGy3meYzQaYTabIcsyrK6uoNdvo92OEScx5baXjEFyzGYzaCWQ5wWGgxYV4Ot2cHV1hdFoBK011tfWbEoIWK69IYWZj08MuheF5aJSwOcJI9R9hbwG6ho8LwvAyLh6moRckzJSPZ+Vy5sT3H1BWb2bZzU05yvbMY0U3qLksPpKNrPHQdjS6ajd1wd+/jPdlhESda+5/54sAJruwwLGvdZVati674/FzrG53t7bm3ff6+IqgkC9tyw/ywWdbpsmtkb54+JraO5V7b7L1tEMEk3HMvpx26zweU0A0hemTWvZ9Cz+v69wLDvcOfANAO64mpRFrbUXglStJyuSDORKRT+VR74eyv+md+Cx+srTTcfbgiafX/BvF0w2rZG7//k71zjWVCugdn9vD/kKoNunu+lQohr/m45F/kPKmDsmn+Zco4G7FwFQ+KBRwtgK7dI5P68pRYXevRpbE7/iMTYqrje8o3vPJuBcKUCqxtOa1rbp79+dg0Bn9Sb+OP08XpfNuMYnVckCUzRNCI1er4d2u0U9mI0HKAikDU+Tsj7nvsx058jlhXZ0VoF2ipkK7qyhSfE03gUBU81baVLyDZhSZYkyL0zYqgIgTS/jelVukn9uGVDvWDDQ8nxaLFB7r7KoyyZgcW/4cse9v9LFUtpyAZfLG1zDjquDuF5bISrP7sIreuPz6Vx6n7MhMwwj2wqMx0I9jYVVOKWkYktVQSAaD+UPZsiy3OaOzqdTq/gKISw9+b27uVhUq9WycjWKIpNLC3CrFxUV0KCK0N12G+1WgigMIDSo2jB7XjVVWvUBZRhVYfIATB5wG++/91lnLZlSPWfJEp7ZbnXw4P57+PjxBwCoavE7D97Hr3zxFxb2iNYagZF/papq3iRJC5/59LfYMQBw64ZCK7NPOCoM1M6sLBVevHyGjfVtvHr1AlQElo1ES4yHDf/36U9IabzPdeOckI48koK83pqMsUKy0bVKG6yB5MIYVqMQwqyB9T4LDQ1pa+ZQASllPO4VvTDYZi92v9/Hzs4OtNY4OTnB9fU18jxHGEXUdQIw9Tdg09OkqFIZONd4MBxSHmwQUNhzqw0IbesRCCgUBVCoEqW5/7d8y+cx6A+wtjbE2uoaSlVgNpthMBhAl5U+wjyPU1QA2DBlQJgipXXjXafTwXw2wzxLMZ1MkaY52u02Wu0Oev0h7kQtaEgcHx3j4uICp2dnyHIycoSRqeYvApQaSPMCo+sRDg6P8PzlK1xcXkKGAVpBy7BIwgOCbXgC6PV6JjSdALeUEvP5HGdnZ3j8+DGeP3+Oi4sLArOOzlGWJWRI6RRRQJFTGxsb2N27jfXNDfQGfahSYzKZ4Qtf+AKePH2GMEqQ5QWgTe92RYXL4iTB6toadnZ2IMMQrdMWREjr0+62sbW5hbWNTSgAHz1+gtcHR8iyFN1+H1pMUEwmKMrSdicRgUAQCaxvbuLegwfYu3MHrXYbhSnCWSrq954EkWM4KJw6A9TqrPKgzzGbzRAEEaQscTUb4dWLQxwdHiHPyOAwHk1xfX2F0WgMGM8472vq2ABMp3Ocn11gNpthdW2AlZU+VldDtFoddLsSg0GKtdUNpGmB6YRasa0MVxAEAY6Pj3FwcID5PEN30Een03aKDwJZNv/dL6TWpHhqQ0hNlr3qGlkTkkAd1DQJrAXhpmEtav55vhBuYm6Uk7xc+W0Slq6Q9EGz/zyuIk2PrnsCLAE0CAX3Wa7S7M4Pg24XXPuhocuNHmwpr4e/8/UsoH2w5gJmpYF69IKuMfrqs7KmCPH1rnLDnlt3PrTWtriG26fdVRZ8Lzff081PbVrHNx0+EPHn3afDJhrn85eBqzcBBv9a92/3HX2g7Z4rRJUbz2tQlqZoD/cwBmwIkfboWRldvNqjzWNummd3T/v7/G2OTwqaXAW5KZzUB4fuHPP43J6kPm70adelNasoCWEjNJYdLgP2AZPW9cKRPl9jsOQeLm0qpaxw8ve+Ugo5FJQBSq7HmxUvP5d3YV3favma163itA4dOTyenym8z2rrqOt56P76+qH//yIPwQDVjnP55BBNVfxQa2p5GcnQKBEB+v2ubYkjRNVmyno3UTeE+IcLZJqOyujJ8rIC3mw8FRAIg6qSPyz9lNAF1XfgVo2AgJCVl1aZME6tAbd9mpD1yB37eY2upZ1PntM67ZZWVtH5i/qBu4f885Qua/vG3/sunbvf+/LF5bfu+TfdZ9kYtV7c3+yxoqri1C6H28IVRRX5Rb2vq+KCUpJXL89zzOcZwpA82uPxGOlsjigM0Wq1qICV8Uaysh5FEbIsw9nZGeKY8sEZnHMuMe8tKalLiRDChm1KQaPglkJMX/x5FEU1Q9B8PsPLV8/xr337d2E8GUOpEt/5+78HaTpHGPbM3Ji847KuN7iU787bdDrBD/3gn8XP/tyPYz6f4Q98xx+GEAK/+EtfqEC71pae03SOl6+e4Tt//3djOqH2St/x+78H8/kM3W7foRWzXk4dDHovh24h8DM/+2P4d/6tv4R//U/9u/jq176EeTpDrzfAO/ffw6//5i/jydOPGvVQP3KjtudDYxjVVW9zDqd16Yo6VpTU5ch8RjqTAhDWUvPKghwIUStBEITIHccGNFCUVUQhFeDSNU8lAKuLUfRNiF6vh16vZ0N1uV91WRbQJWxeqxDkDS5MK6hSK7TbbaytrWFlZQWJCRGvp4QwP6PK52k2RzqfoSxLbG9votvtQkhge2cHhYk4aLVamEwm6HX6Rvcwc+SlOHL6ovT4E1eHT9MUF5eXOD09xcnJCWazFJubm7h9+w7a7Q6iKMbm5ibKUuHi8hKj0QR5lqHVaqMoFMaTCa7HY0ymVL391cFrPH7yBIevDwFoJK0YulTI8wx5nllaEwIYDobY27uNu3fvYn19HRwGfn19jWfPnuHp06fWUw6QU8rmqNvIBWqttrW1hdu393Dr1i0MBgMIIfBjP/Zj0Frj0aNHkFKi0+ng+voa7XbbhKYD3V4P6+vrWN/YQGLSUDQ0wjjCWreD7VsUpg4hcHp6iqfPXuD05BSDwQrynIBpnCR27vMihwwE4qiHBw8e4NatXQxXVkCV8DNL37ZPPNeEKEubJx2ZlnZEZylmszmkMdqNRxM8evQxnjx+jjQtEAaRBeZcdZ3oAeD6YlIGpo95hPk8xWh8jcl0hCzbRBS1qI1Yu4P1dQFoSvc5P7/A5eUlZrMZDg8PkWUZRqMRylIjjELM5zPErdi0K1PQWkLperrusuOtQbdb1KUSZOTh9QG1C2CYgzLDcQtn8eGCN19A8XEjKPfOcQVpBfCqc9zf7pgbQbt5gVIvhr65oVhaw7mW+5IKC3iaABbfy/X28lEDVI4XcWF8oqpI7INI915NP+7c+3NSGQK8dZFuD2g3l7++Ri5oce/ptubiZzOIYCDhesRdC7p7fRMIdz+zNOnRlAtO+LdLJ643pGn+/KNpXuvCsg4Cl81L0/3Y28GMKMsym2fFyjfvM1bE3WsgiHoZAEopAcmViyXSrEBeKhSFQlmSdZ8xF1mLF4vsuSHbbCxxc4Y5bM2PXGnad/5R3yMCbsiqO4am2gH8fjy/bmQIKxDuWF069O8hhECcJAvrzG1X3Gua6A6oPN3++Plo2nf2/cHFZAA0zJ2UEmEUVa2ofPpUVZ4lF71hqzGHbvEcMR3V+MpCgPIib2g67BoJ7Vj2RWMhyGXz4t/P7cxwE8+yY9JVNwgGikLXjQuS3Mm2o5W9lhg3OLXC55NNfNWfDzqvdJ5FXstej6qUx3GIIJQGDNFPYNqCKV3aVlRNvNqdEw7XZcMpfyaM18iGutneaOb/qoQMAwRSIg5D27u9yAtrPJZam1QLcwtoQJvmbcoUVgOBESko3LjU7ONabvwUjgHAYgBHrhZlibKop57xPmWwyYcvs5n/ND3bnz+fJ7v7yr/OlRXMY5fxeH88dD6Bqk+RXgABAABJREFU5TiOURS0J/M8RxhSP+YugHk6Qzqf1fhWbkLFhb0+sWCFgUpRVPOXpnPEUc+GKmtNhcZmsznStAq9DcMA8/kMo9E14jjCcLiCtbUVo0MUuLq+xmQyNqHoPURRaL3h9O6UPlHJOm3DSV09AQD+7t//Yfwv/tifxp/8gX8T09kUv/DPfw5xnOAPfMf3Ik1TK++TJLGGAvOQ2hooRZXzr0dX+Imf+lF8//f9ENbXNnB8fIj/7m/9l5jNJlYHctdNCIG/+/f/Fv7EH//T+JM/+GcxnU3xS7/8TxDHCf61b/8uu2bu4Ufj8ZoopfDs+WP813/j/47v+oPfhx/8gX8DgQxxdX2Bjz9+hJPT40b+5MoZ3qPsSODoFwIilXzy5ZfW2oJ0no9KZyQdk2VfWZa4uqL2Vu1ul/oZJy3LI9Isw3Q6x9RERshgsZ6RS+v8Pmma4uDgAJeXl7i6urJzlGUZpJRI4pi83RDQJtwXANJ5hrAfot3pIDT5vNJEzcC0JGu329BKYXw9QqfbwcGrl1BFiffffw/dLrUSG/S6FH2jTA9pEymU5zmE5kgdI2+MkUophSgIrb6qtJEF0LamwXhyjdPTU7x+/RpX19eIowSzNMXR8TG0BmazFJPJFKPrMeZpjjBKUCpAhhFkGOHqeoyDwyMUJd385OQEx6dnKMqCwqO1IC+woUc2AnQ7Hdy7dw+f+9xnsbe3Z0OpsyzD69ev8eTJE5yfn1t9j693ddRSlcjzDKurq/jMZz6DTqeLdpvW+id+4ifw4sULTKdTCCERxwmm05nhOwlGozGSdguf/ZbPoixK5GWBOIkxnkyQ5yWGK2uQgUSpNC6vRkgzyrXe29tHp9PDyckpyqJEK0kgRYDZjFIIWq0WZBhS/20tME9TpDkVU4OQyArDi6Q08kYZPjUFBPGCsiR6U0ojTTNIESCKE2gNHB0d48WLFzg+PoFWAnGc2KgNIUSdj6DuQOMK76XKUV4VpsZGAmiBtbU19Lp9xHEbg8EA3W4P3W4XR4fHGI3GUEphOBwaPEcG6rLIUOYhojhAt9OGEC28zfHWoHsZWGBBWp1TgSJzVu0+Pvi5CWz6DNEPD3MVcf/+9evZ0l+dUx/j4lEpkKBE5nLRq85W+aJoAsP1MfnjbHoWn+sCmyZA5r/nTfdkKybPnw/O/Wv4fjzX7BV1v/OVTxoPAMez4RtfXOuuEGT18oGQ+/7ute4c+sLB/axpnpbNjbuO/JlPXz6d3nRP/1icH9F472XnA2RtZoWEwezM9HN1q3OykGbhzMLXpzsNWAAEwAALx0DB32mAK9bzvPjvQl6ZyrLnr8dNoNt/96a5005BN3d+/LXz94MFzUaIMX25NMYKGp/vRmDwfLKgdJ/np2W49OHOgxnQwjstnNNw2OdxG0FvrzXxPX9OAxkAUqEsSquguWGnfgrIAo9ZMu5l77P4EvDZfu26Bbp097FnvHvbZ1qeJKhCt7vPpG6mY//eesnt/f2/FNQJDWrVRf8NQolWq4WuaS3SaiXWqxmGAXm/o8ApRqmtdX7ZGPhvlg/uZ648Flz0rGrFbf/QSkEXJZSQFAoIQARUtbpQCjowKVTK0JSAAUIEIhfmDQC3+hEQ3n5w0wWYfhc9gASs6sYUPw3Hn393H2vtek/o8GUdz9uyw98HrpLrjsHlI8vkBT9fiBKBDEDVkik/0h1/HEVQukQWx4ijGHmRWdCjNecJ0py5EWMcQQiYfu9JbPvjVsYKbQy1pS3Qx3ybKiZH6HTa5MmCQl7kGE/G1kjp8kV6N+ahvL5EGwL1tC+eq6vrC/wPf+9vWq/k4eEhzs7O8Df+5v+bejCfneF/9x/+RXQ6HUvL/4f/+C8BqINVV05/8MFX8ejR12p6kka1B/+zv/pXKrrUGheXZ/hv/9Z/WVtDAPj5f/KT9v9Pnn6E/+Q//cv2OuaZP/y3/5qVp6yrvHj5FD/8t/8agEq28Du70VcuPfnyj6MPqN2Vwmw2s+Hkrv5V9eWugLBfuFSAUlRcfZH0hLkxhAm0lbZeaI6AcGvp8HK6jge37hIDFjYa8PiFELbdYSCpUnXciqk2T5YhyzP0BwOsrKzQGrNBHlT9XiuNbreD0fU1+r0+Op0OvvbVr6DIc3zm059Gv9/FrVs76Hba6HY6CCOJSFHY8+HrM1xfXaHIFIaDAdbWVtBqU855URQQAEIb0UX7RytTY0nDpNEUKIzhod3pAEIgDKmS9+nZGcbjCc7PLzEZExCVUqLVbiOMyPtP4LLE8ekZrq5H0EphOpsiS1NEARkWyNCmHHqlMPtbOzt48IBCyt35ffXqFb7+9a/j1atXNf7FujMb/pUqEbdibG3t4P79e1hfX7fRCmma4itf+YotchbHBMTDkNvApYCU+KPf//3Y3N7C06dPcXl5CQiB7qCHII5QqhKXl5c4PDqm6JQownA4xNrGBjrdHkQQ4uToGBqkR7babQCks0qtkLRaODw6st9vbW2ZHPMQpcoopxsaeV5gMplgNptCSCAKQ+R5gevrEdI0NXUsulCK2qqdnV3g8PUxxuMpojC2stalXaZ1n4dX0TBEE5PxBIevj1Dk1A5udXUNcRyj0+lic5OcSuPRFIEpcMl7UAgBhGZfFHMEYYsKqxmd803HJwLdPiNxj0roe5Yz1axE3QQm+TP+v9YaNU3Q+X6ZIlR/VmU8bTrPF6Y1QS0ApSUKpaj4gmFGbrhmmuckGg3jC41H0f40PM9X4PlwQYAVnh4Tv2nsLtNmInFDUfm7ZceCwqeruVOKmskwgbu04INmFlYuKORiEuxxc+cQqKIpfGWrCXD73zV97r/LmwC0q2C5a7Ls/GV03aS8vWkPNN2b86oYeLfbbdNLcIY0TdHr9ew93Hmu7ksKMVUuF7ZKa6k5x5OKq0GS1VkoI5xAay7QvDebxto0h7+bhw/WXBDsAm5XEXbpn/cAf8cVQF3DBR+sdPlAu6boNdCSvcdNgPStXha2JY17LCr0i8YMAVbAqK0N8ytWDt2omKa9cyOwRR1y3YCtl9+jYR/VjpuwfMMY3fdggFjba3pRlhAfg5Up9h5SAJxXaZ/HRgizIZwLyUbANABAG0CrFGRAXkUKz20ZTyEVvyG+yHy+AjSApoiThvd2I3OYt7KyxjKEPJylfYaU0uxzADYqgvxAuixQaAUdUPuaMJAIQwGRF9CaiqwpQaknWikoSQq+hmtAlFwEGIzF7GxpUwxQuTRaFVOrgW3eR2g2OvM5TZ5oF8Da4Dpvvnx6d5/h05WvrLl00wSqgarmiEvbFW9gI0ndwGeBNUih7rTbUGWJ6VTbVpnuwcCK5UBZKpPnTTwsDgN02m2rcDI9cDGlTqdjeaHW2kbAcFiwNE6CKIxMezBT9E0GiMKQ6NMutLJKgTYhPbnKa95Z69HrdrFq+ha/fv0a5+fnyLIMw+EQKysraLVaVJTKgDg/N7wC3JUi4stTrer5+naPO3zC1yHqfJ27elAq3nw+w2xGlcyTJLEeLiF47SkiLAiEvc4H3C4dMo2w7uPKHA3ybgpJxefiOIJSGkVZQKBEmIQQgUSe5Shy09JJKWNUE1bWVDRtaFERmC/KErOUvMlRFBEYNrmz7rv7TjVeQ799mBuhEIYh4ihCzGlsAfWIB4C8KNBqtbC1vYW1tTUkrRZKpSpjsjnS2RxxGCGdz5BlKWaTCXZv3cLKcIB2q4Xbu7chTWX9MKIojcvzc3zwzW/i+fPniIIEe7u3Id65j+2dLYr0E4DWVZV1CECXmopMmloEqqRoEfaQdrtdE01CMnM+y5HnBabTKS4uLzCf5Wi12uh2qYK21tzeTGN0cWnaphEgi6IAOklMiQQNKEUqlpRot1vY3b2F9959iP39fXQ6HatvXFxc4OOPP8bLly9tKDnrxxxpwqBbCGB1ZQWf+uynsHd7H+1uG3lOcz6bzbG2vg6lBMbjEc4vL9DpdNBqdXBxfoGtrS38se/5bjx45z6yosDq2hr6gwEAidzoPa+PDpFmGUajMa6vryEDiXmaoVQa/f4Q9++/g267i8tzynOPwhC9fheTycT0vC5xfHyM8ZiuH43GuHVrB/1+HxCUDpAXOa6vLzGdTkG1LICz03O8fHmA6+trs+8iQEdQWkCVGq2kh/X1LUhxhdlshvk8RRhGZk24jolbo4qL47l6A9VpyLIcRX5NfDFXmE1TrK+vU60AJTCfpSjLEisrK4iiCFdXV5jP55SaEwmnGDV1JeEiqG86PlFON//2FScXKAlfWRTVOU1Knv//JvB9E9BvOnyQVJ/w+vv4z3CvJ6YJlCbfhnsZ+6Dbes1YMXeLoJlQRjhKxrJQ8CaFgxlz0/svWF+cz6oxNveKbJoD/qwJINqxAuCWOFYYevd0DQYMwFm4a60tCPK9j/5z2UPijstfH38Na+tOF9berwko+ff1wdwy2vTfu2nO3Plcdp1/8HO4vcJ4PLYFcIQQJoSMGIDvjeCfIAhQKrNe0nm+IEXBz01lOhMwhkAseq3eBNKWGSea3u9N5zHw52c0gW4XCLP13bX2u9VXfdDMOY18P9+LIL16Af78LgPdRK8abzENNx4+Lfs02LRf7RwVJTQoLcX1lLhKII/V/dzyCdEsPHxKfVvAvWytXTBTnbzoIVrG95tkBK9lNUbqH1GjYwOEFsLLFaAFKVJNL2ueYMEhj5f/4HmUQiAy1X4pXzYEF8gijwW1bgrCKlrC8kJeggY5y8CT9zsL/Qpw0A5mwCUlAWqAQDY0tf6i5xC4LgtFymhovKgCCIWAkgKla1RQ2vAFkzYlJSlPNotf2Plx13Ix4oVAWyNNmtxw5l++ccudB3df1hZpSY0Znnvml67hAqg8i01z74PsJp7tjsvl+67hmQE4GUqAIKiiM8IoMmDaM/apuq7BwLvbreoLKKUA1aIQXyGsks6KOkdMMZjn+e10OraImjaG2DiK0Gl30Gm3EUcRAsMvi5IVzLIekVBRvwWU7pqyrKdCai30+33keY5er2ef78t4X1b76SQVn22ec9fgwrrRMnlO9ybwyWOfzea4uLhAWZa29y8VngshhLL8hcYRAKjzVB/Yu0DbNfCWJbURjOMWiiKD1mSYkhJQWYasBIAMQRAZwJsjzzNzjoAQodVt3d88Nyz7spyKVBF4VpilVcEqKQIIUaWO8p7iaDmttdU9rq+vMZlMkOe5rQsApRF0JdptSmsLBQH+KIqwubWJVQNYlDYdEWAM/sbIn8/nWF9fx7Mnj3FxeYGHD97Bnf09CGisr6wiiUPogqrjqzzH9eUlnj97hscffYSDVwfodvuYT2fIsjlm8yl2d3fR73ehzfuzzmppqaS6EfPZHJPpxIBEAtjEX8n40e9Hph0Zges8OzNddaj/fBTGACSoAFiB6Wxu0rkkijJAUZRoJTHiMIQuCgRSoNvtYH19HXu3b+POnTsmlJp0jqOjI3z44Yd48uQJ0jS1xjOOSOB9lGUZkiTB6toK3n3vXezd2UOv10OcxEhaLRRFiSiK8e2///fjH/7Df0R7btBHnhfI8wJr6+u4e+8eNre2MJlO0e52sbW9DaUUTk7OcHx2ivmMCrn1+wNASBRlifOLc8zTDLM0w9ZmgY2NTdy5s4+VwQqU0ri+vrL8aT6fYzQaIY4jzGYzTKdTTKdTjEbX2N7eNmBaYTK+hhBUUX80usbR0THOz89QFCUGgwHW1zchRIDz80uMRlNIEUGVArd399HrXuPo6MiG4LNRi2VpxR8YArh1EqjdmpTE7yeTGVR5CqU0wpDyyQ8ODnB6eoYsyzAYDDzvuUa71UZRctG3qgDh2xyfqE83/67/VBuVX8hVgJgrLwvragLwC4fvvXDO9ZVQPlzARhPVfF2TcsPXKKWgNCvw2liXXQs2/bB1MQhCr3G9WQhdKUeuQPXfuUnJ9MfZJJT8c/jH9SK7z7oJ6PnnuIB/UVgBbhg9K5auRR+AtbgDwGw2s55aN8R3GaheNt6m8S8Dxf68uOcsMy7Q+9RDOJcdNylh/H3TurrKhj8+rckbwVZppRS6XWr30u12a55YV0ldGJezJhp1RaXUyhQKNJU/A1TWWThqtPce7j2alOFl68DnvM16+l5IV9FylV9+d7/NTmHyd4QQVvl0jVlu9IcfeuiuuV90zH2++1nt/SqE9ts6GMZAmOxqbQwh/BuusmtgoNYQmr0uGgGqQln+mrhV+t13qgwZpIQSlNL4Hb2MczSt/QItCEAsi/O+4X4ub1TaqREC2GrsQjBFi7pVxzmUrofXN46x4XD5SRxH6PW76Ha7aLcTA77Jq0hAm1qECaGhoW0BGWU8WAL1IpUujbktYwBXrmqb513nnQYQSwmhqUAOoIEyoB67eYZcZcgyuler1aK+7yYEVAkyTiiloUVpQYEFOE40DeWCu7Onrezm/1c8YrHXOJ/r8jL3/f05YYBV8YV6SgivB4PpJEksD3BzxX15vIynsffWDX125awLWioDS+jUTqhaM7LeIMx6SSFsdXG+J3m1CqiS89mruaHWP1VhNSiFOA5oDgpABtQHXCOBUqaOgJIIwhhhEECDKpOHkUSeZ9Algc8oCtHvV4BYKeqbvKj38X4rIURgqm5XkXtMh+Px2Bo/4zjGrVu37DyyF9XXbVzgzGv4P/zd/67Gv73NV3um5QOe7iMdfujqYlIuRuVxRFme51TIS4jKi2tkSwWiK7rle7oRVix//DxtXudup4PJpESWlZCyQBhGkDJAUVDvY61zFAUV3SOwwO9BP8LhP0y6QRgiQBVpMZ/PeUdC6coooEB9hl1dhOeC56/b7WJ7extRFOH6+tp+TvnU9dQCLmglQopyCILQ1hdRDHwCabnEcGWA0+MjjEcjQAPra6vYXN/A9tYGOp0OUJQQSqNUOcajMZ49foInH3+Mi9NTGkOWGY/qNS6vLnB9fY29vV30+lXKgstLKE94jslkgtF4BIpUzahft9KIwgStpIWk1UGr04YMIggZQsgQl+dXyIsSEDmiOEEYhihUgTCOEZUl8jyFVgp5ViBPM2hVAkkCVRToddpYGQ5xe3cXt27dssanyWSC6+trfPjhh/jwww8xmUxsyH5ZUv46d/XhNLGdnR28+967ePDOPQzXhijKAkoXCCX1XtcKeP/999Ht/izm8xRJ0kYUJkhTqiWRpil+9YtfxIN37mH/3j1keY7LywucnJ3h5cuXlmY7vS5W19fQ7nSgIDCbpciyEkfHJ7gejXFvbw8ra6v4VPJpHB0f4erqEqPxxBiTNOZphjAMUCqFeTrH+cU5jk9Ocfv2LawMBijyFPP5DJPJGOcX57i6ojoTd/f3MRyuYDqd4eToHGdn5xiNpojCBGEYo9frYXV1zRryOHqG95ivf7o8heVWnhcm2lGiLIh+wzC0vdFfvHhhDRxCCJRljiAUiOKQopOkRBzFCMIQYRBCBpI6ObzF8YlAdzPYq3J2XdBN35ES6BI+X+9OBh8+OPHBqD+R/v388VbXVp6nJsDtPpffyzJPBePhrnK4q4Pel5hkvQptbd4cBu8L+GXv7iokwiMi9/18wOCOn/7Gwhw33cufl2pMbCkyn5t2OvwuVHW1Cpl0lQxXqWclgkJC5lZBbC7Qt9h67KajEfiYgS84rIRofFd37vhoAldNxo+mtVucx+VGBV+ZcVMDeO8oEy7GXqz19XVMp1PLSFh5sR5LQVEnLESllFCQlh4tjZvkaQHKaZXOe0ld3c81jrhKoUt37tw30dyyeW5cU9QxkR8azfd1PX/8HA7X4rlzaYwPN2LFHSffK3UKjrnjrug+WKCDauxv9nQvNdS478//q5yJgG6eT8AUEAMQCgorrvK/KqHiKlN+KD7PCycCC+ff38nxprV2DwGxsG/ceywTqE3fmQ8XeZ62/zSPQSz/tokHV+PUkEIjTshr2e12EUWUb9tuU29uCHZl0woT4K6iDlyDgy8r2LjkFvRz+axSHNVRRSJx+K/pMoQokAi4o4HWKPK06rUsBOKIlIpASkQBzUVeGI+r1iZ3OzBRRLD0GISmtSXc/a3B4QTu3tSmLZLrCaRznOgwvF0NEve3C+r5me79mEc2hanX71Pf6y5PBqp940ca8Oeu0ZmrktN3kkJsnTWqIuFMmLjxVhdFYfI8FVTJtU/mlv8nScs+j4wNrl7CsgUmfQGGzlTNAB6GoX0OVJVD3Ol0LMBMsxxaNYNueoYGUELrekVlvjcbjbkgVL/fr/Fnnk/lRKf46+3y9ib9jz/3192/j8srfDnC37MeB8DmPl9fX9s2a64sd41JrlzkKuKcQjcYDGr5nj7/5ohEdkZ0Oh0bHZPnmZElbOxicEz1k6QMURSlw8srORax3haEVVi4kAjCyI6jLBfr2rh8JY5jDIdDDAYDXFxcWLqJ4xhJHCMKqE9xOp9DttvQWqPb7aFlUmqEEFBw1tE1dmmFyWiM58+fo9NuY3N9A6uDIeIwws72Nsq8AIRGqTLMxhMcvHyBJx8/xsnhMcqiQLfdxjzNUZYal5fk6b6+vsbFxRnuP7iLzc1NB4SxnKunXXIVd9JHjd4aSARhgCAI0euR8ywMWkjiY5yfX5jCXRnFN0gq8qU0Gb7LooBWlCOcpRkkgHYSY2VlBXt7e9jf37etwaSUFnA/f/4c0+nU7h2f97DHezgc4s6dO3jn4Tvo9jtod9pVq12pEIYS81kGIMH3fd8fxU//9E/j+OgM29s7CAKFs7MzlGWJ3qCPi+tL5GWJQpUmgoGMh+PJBEIIXF5d43Of+xzu3rsPLSROTs5wdXWF8XSKPC9w8PoQs9kMm5ubePfdd3FycgIpJa6uLqGUwmQyMTIPmE/mGI3HmM3n1At7cwMSAkdHrzGbTdHtdXB797Yx9GkcHBySh/t6gjTNAB1ARQFmqkBZAL1eB8PhCvr9PrrdLg4PaSwsx1yA7e5997P5nKqdcwQOG0KOjo6oXZqR4UopZGb+oyi0NBQEIRJTb+ltdFo+fkeg2z2ql2lWCJuUzGWAe0Fpb7hfE0NtGjMxowo4+kpaEwhnQi/LEqXSyIsSpQZKraChK2VUAJACURxZT3cQVlbwoiwApSF0HXS7784Mkv/vChgr2LRemL8mRcRXFKzig5tBkA8c3HmhsCvHYIJKYaKQPJPHHlatSfwwKha6XGXQZerL1t21WjcJ2mXKeNP7+Z+7v5tA47K/+Rp3TAsKvTOHTc9edo4PuLXWNcOE1rpWoTFJqqIh7nxZr4vkEDRBxVZMHhrdW9TOpb7Owp7P45G6ejeXTt/GeET/gRN0qu3fb3XoZuMFsOjp5sNX4t3P+Z34HDeU1F0LNzqk6V7Am+tbuM5h58+3PjRAhhHLtxbpzR2zfwiqylMLl2dF1A21d0EJ/00CvoRaGPfbvMnyc5p4bTXeRX7U9HnT/fy/gboHH6iAvKANcKNwFEJ4r8A8tH6OD8LI8BggianFUrvdQhyHiKLYpNbERjYYGQPq78tgifcXsFgArHqGtADZNZxU4Eug0OSxtHuhJHkluT2TDBCHIUKTvy4EVZeHoNoOinsaywCxDCCVJkNBUQKlBmUha2d/GhoKQgSCvN1NoJvWqa5I1uUUFvgPy+Am2mmSCz65uOfVvV11Y2qTfHHH5gMRHguPj9eBn8nn1XkygVEp/E4bxiFhWh6xVxRArUK91vVwcm71JAzf1lKaUPBmo7BPK+74i6JAFFQFcPmn8gRL6AVvN4Pkuizl93WfwZ+7z/YN8tqJFHD1JDd9qknnsc9G3ePKe8k1Dvt8wqUNKjib23WkKAIyio1GY7TbHSRJyxSrixzdJrdzoRS1LhqPx7Y6uBCiVt/GlTt8j9l0jiwrMZ0QUJ/PMqysrCAMA6iSUi4CKSGFsnpUDiCOAUQCWZ7bvuvCMZhKaaqEC6fFqvNsrbWtHeLrHK6xXSmFq6sr276KUwXbrTYCIZCnGXKl0O/3oQH0V4YUQiwFtOSaTNqkpFA0Ea2VwNHhIVpRjNXhEHu3drG/dwetVgujq2u04wRBKDGaTPDyxUt8+MEjvH71CkU2pyJpCtBliSCIAAibF93ttrG5tY6NjQ3zbhWtsNGq1WohK9q4noxQlgWEEGi1ErRbHetEk0KYOkQxopDTDNq4uLiyzqMgCqEBBDJEnLQgYgWlCuTZHEVG0Zxra+t48OAB7j94gK2tLbRalOpxfn6Ox48f48MPP8TV1ZWde7eKPe+nIAiwsrKCd955B/v7+xgMBihRoNQmusksugwDTKZTXI/HkGGA+w8eQMoY8zQFBDBYGUJrgaOjIwxWhzg6Pka7Q8aSeZqayBvg6dOnKBWwtrGJzc0d9PtDxK024iSBPDtHHIWYTme4vLjEbJZib+82BoMB3n33PZyeUoVxIYRpiagt3cRxhFIpXF1fI5+naLU6WFtbRxxHyPMcFxdXplo4YY8wDKGVhFICGhKz2RTj8RSzeRfDYc+G7AdBgPPzc2qfaPRkV6/hg3kSR5Fy3YlOp4ssKzAeT5DnhcmBJ8NmnufI8rnDQ52aDHqxfsSbjk+c070M0Tc/tFJYWJkhxgdor9VoE/BapmAuY75N4yKhwffxjQLM5HmMpEQQsyXrY2ks/EoDUKRw8LsIAyMCE14QCO57Sl4nbSzUgdALY/YVAveda8rkkvdy7+cKPFfQ8Tu+CRC693P/T2PRJnyp6vXM1lEmNhImkelFGxnruglZFlSpnL3brnLZdLgbRBjg4I9bO9/7Y3avdY8mYevO28IzblDOfUXupnH417n39//vrx+DbbcImKt4u6F5/jvW5lGaHzcDz1GANdgqGFqQR//WabTJA9W074UR9PVQ3XrgKYURN06T+d4o7JoVS9qfgj+H8eZDAZAGpBpFsSxrOThuyJ8bReAaEvxw1ibaYAVKCGE9N/5+tQo972c7458EfHO4LeWBulO8bFx2v4LATck0ISUCqyBW+ZVuyH1d+VQoy1ktb9Mdl89DveSV6rcx5NRTfAVRgfc+5g/6mJx+pu3L4t6qjWYJ/bnfEz50ZRATXkWPbNygH4r4sOum+b298YIMkNJ8FkjyKq6urqDTaSOJI0RxRN6gKEZsjLGqoN610CW13lIKpS4pNQAEfrWgolWEk4WZG+o16xfZ4rUjugwgyoJmWjk8hcG9ArWiiyiHG1ojEAAC00owpBA5IUPIwPADpW3Or9YKRQloTd4rwtzsURVUpRveM9nLJYQtElcHbw4/dObX5YX+vPsy0zVM+KDavdbNxXXnzpUFLu34PJnBE9+Lf/xorVr0gZWTlayoACEVRGKvptJ1I5h7fsWf6If6qBeIopAKQEUCYRSCZW5liKlSbFhmRBF5R4NAVoXXhICUGmUJKF0Yh0MVLVSWy2Wi1rB9vrXWePf8A3z6+rGzLs6eUdpykbN4iJ9e+VbkeY7IgNHvOv01rGVXhv+ZTgRsjDF7WWvg6/37+Eb/QQUeyxw/9PrnAQhsfdefw+DB5wFVYvzqIxz94x+GLnPwrv659d+D82TFrte94hy/5/jXSdE3azvTc6RdAk261EjOYwSzHn505w9Z0FkUBf6lk9/Cw+zI0gw5GDKUTsVqfa3xMtvCF4NvtS09pZT448f/HO0ytX3KM1PkLJgGaI3bFJpbKnyx/x4et2+jVCVm8zmS61P8L/Ov1ZT/MIwgAKRZhlSnKEICOyMd4v+ZPbD7wyjh9K66zos5AoF1DA6xPzk5QZIkKIoCGxsbEEJgNBphNpshiRKUSiMOY7RaHczmc4RBhCRpI83m5HQy6U9QCtASMO0wAwD9fg/d9QRJnGBjYx2dTgvra2uYz2bQmlpHnR2f4PHHH+Hx48emvk0IaGA2TyEQVF1xpEan00a73UUctRDIyLJuMnBWxQi7XQFIjdF0DEgqYJnEVQVqqq2gERl9tt1pYVWsIwxjJK02zs7OcDW6xiydkWFISrQ7bURBAFXmmIw0spT6S29ubWL/7l3s7t5Gp9NGkdM6Hx4e4vDw0IZzs3HIL7YYhiGSVoI7d+7g3fffxe098giHMkSeFUZGSeRK4/J6jFdHh0hTosHuYIjB2gTTw0MAwPVkjCIrMVwdYGNzE0VZoCwpFPzk5AT9/gB7e3cggwgHr1/jxavXeHVwhJ3tW/jMZz+Lnd3b+OY3P8Dk+hrj+SWm0wnOTo4xn88w6PfwzsMHGAy6uL6+QlnkmGcpsjRHu93C6soQm1ubGA6GSOIY4Sr1Dtda4fz8HCcnxyaak0K2tSa6TuczpPMCSSJtS7B0PsdhOkGv28XGxgZu7e6i3e3g+bPnuBpdU3HQKEIgAqtPKIBqAxjQLaVEr9fD2toahJA4OTlBlmXo9brodDooShPWX3LRQeLVrVaCdiep6ZR+9NRNx1uD7qJwwzCrxuZ8VAKNUb8BbAFfb6pfwoR4GE+xEAC0MPmIwrlWOAoP/fiC0LXI+kpoDYBUKhx94LQjIsWMhTeBZaWAsqCNWOgSpS6hhIY04fLCvEdA2gYiCQLdUkIBUEWOsigBrRAILnSiK8UCAoGowl6lfWczRqVtjhSEgBSL1n33XZuUGBbW2jBYuO/r/Hbv6VqUqyqJEkGgK8uOowRROBpVDqSfADaPHZWio0pisqFTTIQVGQp5EnUPgFkMsn6bsWtVG3Ol0CvrS3X0dwijfLDwW2bUYAXtJhpyQ5GZ7lyPRNN1vgLXZDxoWj/3Hq7F2fX42Dlw7sX3Z2u6BjEIUo75WkltGhQVDlHKgHmGQ7okJZqLJaFS+Ph5vheuaUwQgCJVvfoO3p6zFGI+s9JRW81SG+EshYBAibLIAQ20ohA6JKs9hcMLaEU5Y4GQpHwavlCqeoV8YSzYTXuJgZ+lP+GOGsabQmPSFk/quil9CQb0P14KJM3Jdh+85XW1edZAyRE5wryXg94LVaLMFIqyQOjUoWjFMRnMlEKezZEXJvc0kJQTDKAwhSUBULoCPbw2FokIgTFJCkFVsIlWTA0BaQZpDZjETwl0CwgtbUgiG4rsI/y91fAXlDA8RULDFEZTGkVZVryG+a1w9zoBbq7IzWYCs/IAgLIoEQQCUSiJVMsSgQA6rQT9fhfrqwNEcYRQBgijEFEYUS9cXaJI8yqCqihQKCoQBEmeEmGU4rzQyDKa+ygKqNWO1kjnWRWFATIalSgRIIBWJiRcUp6sBIXHqlKRE1uVBKbyHGmRIhclpNYIpUA7idBuJwijENM0xSzNMJnMIIMQraSDVkyK9TzNIRBa/isl0QXRB6AF7zFABPQubATLFRWN4nVVqlKEyQgUWgOzG6Hh0r0Pbt3vtKaINDY8CdfLYcbr8h9haMkCfUELX5aFyZ2t+iBT5eSQjOsmci7QBJKFpDx3ISWEWXP2lGmlqHiUVoZ+jIwqS+IjgUQoBSQ0lGk7KiFoO5QKgZCITW6nMGBTGRoOBI01m+co88wUd6K1h5YoVWGVRBf8khwpISXlIpOXjwwrpVaQoQDlaJdQKKBQYpZW/dHJLiQdnckYtpSyOyVSObrl3PJROA6WimcCsYhr+ohSCnExR6ec03M0eXlF6RhizD1jVbWrBAChFTplCgFg9Z3Pox3HKH/rH6P9+e/Gyr/3f4VKZ5g+/wbOfuZvGr0qQBBFCMMA8eQCXZXVojAiUSATBXJTj0dmOQDqutJuVyG9HanRVSmASp8pFFXMtmkIZQGRjnB+foou986OE7SKGZJsasVHOxBQsURRZMAsRxAGCCGg8xx5VOLy8gqX11dYy0eI5BgyCNAyaQahKbgnixSRLqFEadRtAV3QvBHLVdCCwLYA8UFl8LAQAcIwRhjGKAqFssygdYnJZIYsK4xxjcJrhZDIygxZNkUgQrQ7LWQFIMKIsLUWCIMIaTpDFEXIihRhFKLdijGfz5DNUoynE2yuraLbbmFrcxM7O1uIkxh5Ngd0icl4ivPzM3z1y1/BV778Fcp37rQRmCrbQguEMoJQAr1OD71uF91uGw/vv4sHdx+aatIaQgrMpjOMr8Y0z+02AvIJIY5jjCZja4hWSlEUISRm0xTC7BMtNJJ2jCTZQGfQR3fQxfHpMU7PTjCdzVAUGYIwQZTEkAggpUYQCOxsb+FTn/4Mdvf2ECeJyanO8Pz5K3z44Uc4PztHnmYo8mqPpekcQkhESQRVKERJhNv7d/Dw/XexvrkOSCAvC5SFMnxHQoFC9Y9OznBydo7T8wusrq5ha2sbd+IYmS5xdnIGBY3esIfbe3uIkgRZXkLMU5ycnGA6nSFudTGZzvHepz+DpN3BaDLDeDLBs1cHCFttDIYDrK5t4P69e/j6b/4m4pB0C4ESqsjx+uAV2kkL+3duo9tOcHB4gGw+x/r6Cu7c3sHq2irarRbiKEZZahwfH+Pq6hppmtpq5FJSCzqlKBJDSomkFQMoISQZimUYIS8Ezi4ucXk9wubmJtbX13HvwTsI4wSXl5dkUNCEPas2ooA22HJ9fRPr62sIghDT6RSAQpLEEEKjKFIyiiM3zy2pAGqsEYSwRqg0pf7lrn7/puOtQXf9aFb8a2dYxYW/d3OPWeHie9XDiN3P+RpW2has477i3HCQ5R1g4M592vx3ontTaXqlKFxPaQNgzelBdVMr/KSkfDYBQHBolK7aariAmw0KtR/Hs8iCpfJSKCo8oSsL9o3v6QJTZy3eNF9uSJx7KFXlxboKUWiq87bbbcfjWp1P+THAbFIRJN/H9UBqXeWs87hrAE3VjQT2Pdx1cN6R/6b/1+nSB8RNxgp37nyg6Rp42Fq27PDnucnI4e8ffx81jc1dQ/ZiNO8/AVb0mLahSdmjNSwA48GqPOAcVKxA3XsJqC9Tcpe/t7N3Yf6LqiiYvU+F0b2l0oBWkJoEVygBCQrbUpqAdiCFAdCBUUYpAgPaGKxU5WVaNj+Ne8HQH3uKfUBZvdMydF0H6r/tQ4ilj7BgtfmryoDhfiyqQH/+i3uIWgu74WetJEIIMi7keQFVmLBLSeGxio2WBizzXb0Hwmh27kvRj+Zrq7GysaDhTvxaFa2/Bc8Xht7sHkOdbyhRpwHNfNij3wpwSwAKxB41VFFQoRyhEYUh2u0YnU4LURiQUiApv1sIZddEK4XSKYAIQ6M8ViigUAWUAqSMwG1ISHHP7RgAd+wV7yiVQiAjCDAPN6YPQcZSqkmiUaoCEjmiUCIIIoQSKIsMSheIQ+rRmmUF0vkcRa4gwwSFArjll9IKUpmIAMM/FNjIwWMDm10gTJsymPdW5Da1INYaW8vlhUaX0bvPIzV0rXuIb2R16QlaW45HWLjq9sGGas7JdguomUGZX/VIEf5/RXOL4+X3o6iT3AJgNrJqY5gRqPerJrlWpfjkORkIlKK0BVIsE2MMqQwUJH+ZTgooxfKDxiQlywoqwGZbu5XVmG1Ulxeq6c8rtEaGAJOgZf9fzXmd/89lbI0efI+5jDENWsYYJuv6AK+zEMhkPcoLQmIaJBAQOPhn/wB3/vC/BTz6JeCjLyK49S6Cdh/Db/s+ZEGC9Jd+E1lYQIYRRBChkAGmQQsKVF1bS4Vch5gXAmmRUt2TEkAhMJ1ObaErIQTmoGsBQAmFXOUokVfj0kApBCZKYjZPUZQF8qJEt9vGWIcoZELgSUgEMiBApTPSo0BGw3kpMJ2mmMxTzOYZZlrhKoqAAgi0QhQGEEWJsihRlGQ0lxD479O7uBItBIHbpcLQAssJLWy0DtECpwuGtWixqvAozP+p8Bu0wDSfIisVlBBot1s4z69QFiVWV4fodXpU0yjP0ApCXJ2e4YMPPkCv08a77z5Er9PC9vYmtra2EMcBkihEv9/HaHSNFy+e4aMPP8SrV69sPZs4CCkkXhdgo16W5eh2SwyHq7h9exf7d+5hdWWNirplcxy/PsKLFy8wn8+wubVB7cHCEGmW2TQALqrFefitThdxK0JZGGNlSeHxUdTCIOkhSkLE7RAiBK5H15TTDo28yIwBSmP/7l189jOfxs6tW0habZRKU+/rw0M8fvIE19fXiKPItnUs09IY9jW0ziEk0Gq3sLaxgVu7t9Dtd6C0Ql7kCEybLCECzPMc5xdXOHh9gFeHr3F5OcI8y5Cdn2Fe5hj2V/DOu+9i59Yujo+OICGwsrYKrWk819cjXF5eYjbPUOozZHmBvU4X9x48xNn5OV4fHuHo6BgfP36ClbVV9Ho93NrZxuc+9xm8fvEcx8dHEFojiWNIAOPxNbI8RbfTwu2dHQSBwNraGlZWhwjCAGWZ4nIyxsHBIa6vx9AaaLVaJuInR5EXKEAe/ECSsZOcP1XnjJRrmgQB8qLA6dkZirLEcDjEOw8fIk1TPHv2DC9fvrR1KtI0tZX3u+2uaaMXoyxzzOdUH6ndThDFVI9CgwyUEBphQK3gwkhCyiq9hvfKvxBP901HHeA1AxugpobXQLl7nfnfwjNIUNWLhi0DHO6htUahjNXPCmiLysx9CDJXjIkUGLJ0aPJUyEWw77aB4DHaEFYHqC0Dw/7/fatvdZ1vlFiudDaBtKZnLUQDNOS80We6xni5gE+r1bJtP7TWtmCTEMp5lrDhGf7z3Lwt12Pqj5GrxbvvwuN58/rXQ8CXAe6FqxyDiDsuf17fBLzdc33Q7c5302+g8rA3KaA3Gbyq59IcQFRjqPWtlj4dkbcHzr1tXrhDx+568XkLdOxv5RuwKBkEqlO18UJKZ4+RsCfwoKWClLHNYaPrOSWkRFmQgFT6ZgPBjcebcd2/qIt/Z/d35tktAs6GDQHyHmmtjQeyAt0AoLVCK4oQCkCbuc0yohkZCsjwzSKDDIcK0AJaEcDlNlHLCIGVaT/l4CY6e9Phn2sFo38P/j//csAszRsbD0xosFYoMqpUmyQROp0Oer0eVet1QqxZHkhZ7Zmqt6cLVGBBVpbnECJAHAUIgxBBYPLwhSDDgDEOCNuL23lPDUBKFFpDcMpUIAFFnQqyogDKknJXoahtWRRDSI00o2JCnf4AYRAijjXSNCcPgMwRRC0IEVgZWhp5LENJeE3V14jBEtgIBl1FnRQlAkexB7h9UrMB1I204Wfw7xofF7AtrnyQ3CQXXXoSQqAo6mkz/Gw/r9hPrfHPASpdoOmZfA9OUXFbHfIzuWCea+Tlc4WgNAMGUUJQFWf2CsVxTHQo3R7noiZzac7tzjAp/X7dDlF7R56nprVQBb3X9xz9EtrlHFdBBz+z9fuWyjcrD511BoCf3/xXa8/0ZY97rjunGSR+ZOe7KF+3bOPfCIbY+IN/HunP/HVkH3yRDBzHB4i//9/Ht3Tu4wu/8AUUZYmgKPAi2caT3e+1xaqEEEhT8v6dTE9qwGw9vrKFl6SU+OXee/i1lU8hCAVUCcznc8xm1HOaK3nD7AWVlcizDGUhoJXG3+l8K7QGsnkBrYQpvBhVnV0CaT3qsdTo9XrIsgzH4wJ/VX4WWgDT8RQBqFVSmqaQUtoieEopRFF97wghjT9IkyFQa4pS4XX0IhnZe8/OFgbi5JXMIIMQeV5iMp1hls7RabVMuoDEzvYW1tfX8G3f9q3odhJ86Utfwle/+hVEUWRCmAO02230+z0kSUye+oAMkGdnZ3j06BE++ugjTKdTS/d8BEEAqUC9m1strK2tY2/vDu7d2ze53ALzeYqLi3N8+OGH+OY3vwmlFB7mDzAcDrG+sYHhcIidrS28PDjAfDqn+hfGqEV82qSeiqoNMOEWSlltdzqmqnuA0dUleTyLAkkSY21lBe++8w7u37+PVruFosyRTqc4PjzCs2dPcXDwCrPphGopGLVLmTUIogCARBhF2NnZwYN3H2JnZ8cae2Rg+KaQmM3mOD0/w6vXr3Fw8BpHp6cYjcfIywIyjHF6eo5b29vY39/HcDikSJhSIY5jSy/cqeDg8BiHh4c4OTtHGEXYv/cAGxtURV5D4ez0AqPnIyRJjBga22tDtNttrK2tIYoiU+UfUKqALKgta6/XQ6/XwWA4QBSFGI1GOD09x8XFBa6vRigKbeolJJUhMWe+KVAqqochRAnuDkVGQg0ZCMQyhNIlrkdXuB5dYWO2jlu3bmG4MsQ+9iCkxsXFBbJ8Dq0VojhEFAcYDgcIwxCz2RRFkVtHIreKVYpiNYnWJKIoMOmzIQSEbR8nhKhSdN4SeH/inO43/f8mYEN6i5uDSsBAkFncY6bVb1aqbzqaQFvFSDjHzAHd8L0FTv5n6RRlgl7IL2TAbXNJRHWtX+iGnr9YPM0ftz9n9UIzdaDWZPl/G2DhP9/9zYLW7WtMSgaVy2emC5BVigsNcGsDVzhWBWaUzQvjMbpFB3zFxh+XTz+fFDwJwQaV+hwt8366Y3Ln2AXIPE9vO5Ym0OfOt684uucu8/g05TP63zOQEA6wZpqySmNDtEf1A/vbHe8yT5T7vu4ef8PkuP+xWIyBBSuBZCyguanvu8qCXzpeslKVEDqshZP64/Tn7rdzMIT8n/qoP/e3PwqyQ+r6/lUlQkkeb+rhS+flBeUKK6UqcOr5zitITaGw9B/lQWxlaNOEetVCH6ooH6DOBz4J8G76nunX/f6m+7BcMFib3soYbrkIUBRF6PZ6GAwG5D2JYwj2Inm8zgVPPt25Bg9SlAOTisM59gW00mZPGE9UxFX76/METklx5KGGQl5q5KWikBADwrT5KYVAoYCsUBDzOcKkhTCKECUxslKjUJoQWkARTIqseMYro2zxtIV309p27tCaKvuyccHlsS5fceWmz4ddfuUabPlgAyHzCBcA8/2aQHB1z2bjqG/kdAE7yy6/5oUPzuvAp3pv7inLij4XegKqAqRuQS5X3+Bq2m6dClt8LQog9SKP01o3zjGHJC3Mufe3e537Wxm3+KAYo1PMEanCvvsyGej//6a59g/3vjw/vAbz+Qw/+8u/gB/6ju+EWP9JBIePoQMgf/oV6B//f+D3/fH/AGH4vfjCL34Bs9kMoeF7XHOGW5nFcWznWwiKGBiPx2i1Wra9m6uThWFgI//SNIaUAbSWmE4noHSKEuQIKDCf58hzk16nBIqcaKHdbkMIKpYaRKF9rpAS7TjBYDBAq9XCzs4OOr0uDg4O8JUvfRXaGO64VzHTAbXtqhehq0CFAXqqBGSdLtyaBVzFnb2EQRCYCu0phAwRxy0ISXneWZoiDAKk8xJHoPZcq6tD9HtdXF1doSwV+v0W4iRBlucY9AfQGphOpwTapMSLly/w5S9/GU+fPsVkMoGU1CKP22a5dViEUrh9+zY+/elP48GDB1hfX6WQ8dEI5+fnePToAzx79gwnJyfkJAnpuvv372Njawv37t+HFgInJ6fG8Gf04CxHGMdIkpjm1gBwW3y2KBAIgSQKAVU5MuIwxObaGhU8u3MHnQ7l5itVYjyd4uz8DBcXF3R+WZCxTFatzYqiQACio9XVVezt7VELrZUVq39X1fVznJ2d4eWrlzi/vASkRH8wQFbkmFxMkc9Soh1DD912F6urq0haLZyentrw6NXVVQLXvQGePn2Kg8MjqqY+mWN9axN37txBt9vFq1evcfD6NY6Pj/Ho0SOc9jvoJjEGA6r8HYahcbLllg8OBn2srAyhlMLF+QVOTk9wdnaGdJ4jSdoIgqp4HLfBZSdLWZYo8sKkiErEcWKLUcZRZOYvB6ARhgGm0ylevXqFi4sL7O7uYmNjA++++y6Oj49NpMMcvV4PK8MVDAd9ZFmG0WgCrRXlcXcpYiVNU27gYvlxFJkiiILke5ZllHse1tsNvs3x2wbdb/q+yWLtCjS2ZNDfdecDA+1KcN2sLC1Tni2TUZWwYYXJFTAEuKtztKoLClVSvlLlXais9Jwz5Xq5XeXjJsXety7yZ3XAbYpeOO/sMvpl87BMyC377T+f/xYCyPPM5FpQy4+VlaFpayExn0/NpnCViYoJCecZrITyjyvQfCB50zz6hoqbDh+c+r+XGSCaFA8O/+Pr3xa08Vj9+7rv06RgNK2hb/13v3MVD/A55lE0l5ViyXRvrnb+Xhy7u37LDA7LgG11guVX/oW1D62hQ0jjiBdGYVGGASZW2SEjUYkipxx1GxkAUO2BBkX3k4C3m47fHtT9nQFkd7Wq/7/d/Rg8C4AzsQ2dwHqXqYpwianWiKPQFGmKAUiIPDP5iqqiLTAQ0rVh0Dp7i8152zznblVr9y1qmK0ZbN+4bobOqnMqg2oNvNlbGO86Aw8BcB0JJnM734I9IBTS2e100O/30el0EBivVGhaNEFXfL3OyxsAD3j/KIRhYC35RZHXQJcQVdu3MJKmUwTzTbp/XnKRM1Mt2uT3FpxPD6rMLEMJiIAiHaAhghBRIoGAcoJhWloFYWRi8aVxpJuoMPOvzyNrhk1VhUrT/+n80BQe0lrbcE6g8vS4a+z+1h6v8PmGC36bwOIyMFfxrnoRT/d8Vnhdw0CTF3zZ/V0jjJtixffxr3ffiZVsN6edwQ/3lqUaNKX1kkYqNLTE1c9ZbtUNbVYmwxS4Nc/28+p92b30eAuRKCpLVm2ul+kBjY/xjB+ujNJa4/jkENeFxsa3fR/0z/516GwOpQJkT34L8gs/jM9/91/Er/xGB5dXF9BBCKGpjg9AaSHQElKElL6kBKQgD1eelRiPpmglEwyGAeIogkZV6JT2Z4goSoysaiPPC2RpjnSeQmtF+qgClBKUvwvaB+xBb7c7iOIA7PDo97uYz1PMZlNoXWJ9fRWf/exncOfuHZyenCOdZjg7O8fh4SFGo5E12rD3sL5eAhS2Xxn5iqKAQtViksEtzz+DM3bIRFFkq+frskAUKavL9UyPdwGNJKEc6a997euIIio0tr6+BgAYj8cII4lWt424lZAnOQyhtMbJyQlevHyBy2sqqMfh70II5EWBknmboB7i9+7dw71797CysoJWqwWtNc7Pz/HixQt88MEHBuxTRMj5+TnyPMdoNMKt27dx7517WF9fx8bGJhWNM15YIEer1UYYhchzihAioCKppkeUYDotcXZyguurK6TzOeIowrDfx9bWFm7d2sHGxjrarRYCKZGlc7SSCP1hH6trq6ZQW4nZdIwszw0PoHpXQpCeffvOHWzf2kG32yP+AKqvorXGZDbFbJbh4uIC5+eXmMxm/3/m/jTYkiQ7D8Q+d4/l7m9/+XJfKiururqbAIlVJAESA5AcUVxBUZTJRqKMko1sNJI4YzYmM+mfTCaTmWTikEZpSEk/pB8aIzXSDIkRRQIECAgYkARALN1oVFdlVlZV7vn29+4eq7t+HD8eHnHjZmY1ybGJslf35r1xIzx8OX6+s3wHvX4fg9EIm9vb2J3O8PDhQ6Rpisl0htIAg+4CEAK9bpcI1dIMp6enGI/HuH79Om7duYfr16/j008/xavDQzx//hTnF6cQ2mBrdwd3797GlSt7+Oyzz3B5doJkuUAoDPK84wg+q71O2+ivAQCB4+NjPHnyBOPx2LHHF0WJPC+R50tH/FYUhWPUp5KDNM8Ia0l0u5TSmmQ5prMZFrM5hBQIwwiduIPFfI7J5RiBVMjSDLs7OzjYv4IojPD61SsEQYCd7W2YUqMoiLMgDENnYON5H1iZrhQbO+tpQ3V59tV0un8l4eXAehDjA6RV4A37HmDFiP5gAQJvcMY7r/6Qb7OCVtfzlR4CGXVGUA/k63onckYfh6751m22RK4jf3HP29Jf9TDu+udNINYGtNru8y5WZT6PN93mZz4Y5s+o3myMjQ0qB8GU+8vlEsYYN2mbz+bXsGs+i68c+ff7qoCW77n6rG/zZK16P/y+WPe7r7LI2sA8X3+d8rfunm1KiQOp9nMX4sjP5YHuZvko7fqnDXTX29vmiWqubf9z81XkUF0QWFI9BWUZ1/15SSVbqlrFeZZbweyDGVgStHbjUnPOrD3e8AzfC3Ruiy1412N1dL73i2hNecZSSgQisCTxNvxZGyzLFLosYEB5VkEUUvgbAFkUjrFcOPBVAefVmVQVHxPWMGcaMeQC/ljU51PzPfCWcfPwPxuW2Jvu935zJLzZC//yxpkrAGMjd6QQlF4z7KPX67poH7LSR27O+vKuudabMoSMGAaBqrxbbLg0pnQ5bX7953ppRtqlclNQ/qkdL6M1lbzU2qYLWGAfEOlnmmXEPK5onKM4RllqJGmKJM2hSwGpAkAEMLYMghTVeBpRjUnTMNn8nEgaqfyRsEr+ihd6jTFs3Z7grg2sgG7/HP/1bYbNdSAdqORgUx6/ac/yZagP0jklyxjjMZpXwIefSSm14tlv5hImSYY8K1yVEK1D6KhSJsuy3djj+t8YN++MMQ548bP6+0bzGvWHRZsQeOOeyQaipkGZ77dOJ2gaLbTW1gMlURQ5fvHX/xl++sd+DOG3fxb69Zfu+unzTzHMl/iRP/DD+Plf/vlKdokq+oDvzaR4vpFiuVxiMpmQsr45tLwz/ryh3wUB1VNXMsR8PsP5+Riz2Qx5riEE9XOWlVjMpsjyxHm5Wd9S1ohC9dtDoBSYz2c4Pj7G06dPsHdlD+/dfw9//s//eXz88Xfx67/+6y6H9Y8Ml+gFBRCW+E296waHDSvGUDnBPC+R5sTsnlvwx7XVeVx4ntSi5AR59iGUJR7MXJhtnueQAggCiSLLEAYSpRZIsxSmLF3I8tn5CebzOfb3dxFFERmPGIAqRQbHvEChFAKp3HgbQyU/o04X9997gHv37mE4HKIsSyyXS0ynUzx+/Bjf/e53MZvNXGpAGIaQClgul3j27BmOT09xOb3E+x98gBs3bmJnZwfD4QaeBwFOTs9xeXmBKO7a8YjQ7XSgjXD3uLg8w8npMYQAdnd2sLu9jf39PVy9eoD9/T0MBn0EStla6xqD4QC349sY9PuI4xDipUZZUF45p22GUeQ83Hfv3sH2zg5UoKzsoH5ZLBa4vBjj+PgUpxfnuByPMZ5NocaX2Njewt7+AfauHDjPb5JQLXKdk/Fkb3cXW1tbGJ9fAADOzs4wn88RRB188MEHeP/997G/v48vnz7Ds2fP8K1v/za2Nndw995dXL1+HTeuX0cAjVgCg24XURQhz3Msl0uEYYBer4dudwcbG0PMZjO8fPkSR0dHmEymdk5RpQ3AI2g2gNGGeAlMUZNF/hp3694QvwqTQ2Y6QZHnUEohjiMURY7x5TmMpvm2u7ONzY0R5vMFsixBslgCxqDX6xEbvjBIkiWEEIjiEMIauMOQ91jWAWgPi+MYQtRJht8Vs3xPnu76xStPgn9umyLuf0fv4X7b3AjroNtuDKhvoG1gzj+ccIFlJTfE0GkMCUZjiEqe6hZ7VhrnwxGAoHJFpJhUSo5/fx9wt20MsiVsqw1srQAXd86qZ7d5rbcd6xSO5obWnERs2ez3+zY/YwBlBWKSJFYgha7UApMVNBUT/55val8TgK8z2DT7q9kv79I3zXv5bfQ/8+/b/HvT0TQw8NHmwW8DFG33a/aT/54FE4NuF0KmtbMikseGQC2Fu9V6pPoTwjE+crv8Oe7P/5V17vcLgyBR3cF9bo1rxv6b57mAnYfWiyfK0pakiyAscUaWF8jzAnlRECOytGXqGmPF7/+rcHy1VlQg9KsehlHwmnuTGZM6XxESBgRtevy7vNAwSYYwNFDWYxYGIYSQyApmWm25iWEwbmqfC6pKBSEqgnrX3hbv5Trg/Q5PjzcseWpOCyDz2+KAtvAbSvtCGITodCjMczjoO7kHwAPA9fXMa6UJRv3786uS5IEqywK6LABDpjEpqIpFoGz5PFBHGheuDxhh1zsoHJKIfQokWYYip7BuSAUjCHAX2sCghCoMVGBQBgaQCnleIE1zmgMQCEDrsWRThf2fECB2aQDClJa8cNULyc9H+e5wpTRXAC/qM+pNINmXeVXZJLUii9YZatp1lHa52na9plxsUw6bewhH6/jzgT/zP2+C22Y/+jKYGZeN5U9gjySEsfmQVU43tY8IYv32a03l5AQ0VYHQTNJGHlwKT6b160xQkvYJmgps9GGtyf7nPb/vyW/2pd+fzX/zq89v0uwPfm2C48l0TDwB2s4/RYaK/PIQy3/wN/GDf/p/CvFH/zh+6Vd/CTAGEooiBowho1YUIuzEkGGArKRw4EAEQFlgtpgj6nbQHVCtagG/Kgs9H5WSChHt9DAYDBFFfVxcXGCxWICJ+gIVErt3TjW6OZw6jmP0QvpuPp9jtDFCpCjC6+TkBP/8134N4+kEP/ADP4T9vQNcv3EDd0+OYQSQpRn+VO8hRiLHFBF+M9knuWbYc13aknMl8qJEUZYQQrl2A+SBpGdgp5C0QImdZTaVIwiQF8THUFjQOxqNMBoNoZTAEgZn56fIkiVGoyGCQGE8nWAr2UYQhbi4vMRd3EYYhphOpxQSPxxiNBohiiIsyxKF1VPYUKqUws7ODq5cvYZvfP0b2D+4Cikl5vM5Li4W+OKLL/B7v/d7ODo6QhyHTkZEUQQVkFFgsVxiPJ2iP+zj1s3b0EWJqNvDwcEBGR7yAhcX51jMp47IKwwUilIjWcxxenyE+XyOvZ0d7OzsYH9vFzvbW9jc3MRwMEQUhTC6wDJZWv4FjTgi4B4EEkEg0OvGONsc4fTsDKenp8jyHFtbFJp+595d7O7tIYoim3IFmJLC9c/PLnB0dISXrw/dOGVZhsl4htPLMZI0x5WrV7F/cIC428XF2Tnm8znSRYrFYowoiLC/d4CdvRBh1MFiscDR0RG++93vYrFYYHd3F9vb2/iw00GRZzg/O8fx8SHSdIk8pzzwThxj0Ikw6vehrCFAa40gIKzQ7/cxmy3w/PkLHB9TaH+/PwJA8y9Nc0RRjCgkRnetNZZYWrlTERFKi7viTogwUtCmwDKZozQGnW4EKTec8y8vNKQCwoi4R4QEsizF6dkxAIO9/V2EYYAXL8cQ0tgIN0qXo6iP0qbmBFZmggw1UkJrNkDS91IGAHyCwvaInLbje6rTXQcp69mTm8KxCbzZwshHc5Os/irQ7Vs71m2o/mGMIWWgZqnzcIG1urc/NJ9CoR9t5Cw+EGkzPBhjXPmSdUpEM2e47TrvcrwN0L4J4DXbzxbfsixd2BN7uJMkwWKxQJqmGA6HLreMN3wfjPP9fRZWP2TNB/nNDZSsXXmrgrQOUDXBaVWDff35bf23Tkn7Xo42Y4sf9vUmxbAJ2pt94K8p7jMG3WVpCYzsOLLnAnLdsq+7KdpC/Zpr2D/awJHwXhtn134HwNUqFkJAioq4hJ6pCrPMi8KVafAjKhy7staOZbcNrLUZuf6rd9h+B9ZJp3f5OdxFvKs5uYr6PARQ1cTV5O0qtUZoKLpAWaKRnOtW+lf1B1pQuomzpojGuqzJOTqxLQpgHdh+4zq0Rp62eeobwd52sFGCrmWjrYRB3IkxHA4wHPbR7fUgpZ/6EEII40g0/fY2jZv+0TT+8QZPDKkCioG28KKivL3H3UcABsKWmwQKTUy3WZGj1CUiy/6qYVBoW/BNgIjXshwiyzBPUqtkAFABJCjkXENAG0O/MQKQ1muGKgXKQKPwiC+dNLH9zbWYsyJ1ucwMmNtqaL9pzHnf9GVem3H3XXQTPri8ZFtpsnVzx/f+rfOw8++b6TlVWc5K3oYWaPkkVuz1JoblOn8Me7w7sYQuK1nPFSo4WqLf79fa1WZMKEsCVNwuP9+czuM0PFTZITQJque1f2191zaWb1rLbX3ZBtT9sH1Ov0jTFEmyxCTX2PkD/3WUP/9/hQQQhvSb/Ol3gH/wN/EDf+p/BvFjP4Ff/qe/TGPgOQuoJm+nNhZsPMjy3JYLytGJKhZ+GmMqIydtd5RliTjuYGvLRv1pymE21sizs7MDCPKgLxYLSCkxGo0IePd6ODs7w2K+QFrkCIIAe3t7eP36Nb71rW/h4uISV/avod8foGdrFo/HY6oYIAQEpIty4GfIbHQYyXcDoajEVTUm8N439UImLKV+yrIcUgXo9zvOo/zgwQN88OA+kmSJ3/3db+P09MTt191uB1tbW9i/so/Fcu5qk3c6VPqs1+u5+ToajZznXZdV2VbugwcPHmAwGtbG5+TkBI8ePcLh4SE6nQ7m86lbU1prGJuGoVm3jag9G6OR0xn6/T5uXL+G0WiIly9fI8tyzOdzz6BDZGndbgc3b97EtatXsL29becepeZkWYIsJc8+6cIBhADyIoNUEleuXsHe3g6W8zmev3iBjz/+GOfnl9jd3cW1G9ext7/vdGpjdSKtNabTKQ4PD/Hq6BhZViCMY4yiCFoASUbGoGcvXmA8neLWnTt47733kFy9hqdPn+Li9AKz2Qzz+QKvX7/GgwcPEIYR+kmC2XyO09NTPH78GMfHx7hx4wZu3bqFG9ev4+rBAZ6/eIHjoyM8f/4U25s76HXo+XO7DqSU2N21EQvpAk+ePMGzZ88ozz2KMBgMUJYF5vPEGaTmszniuIM4hpufvmxkhx+TNne7XWdYS9IUQRBY0kCBJKHog8SmcNB5BZbJAlL1MJleYr6YWibzLkKpMJtRrfmyLDAYDBBFEYqysNElEkKE3rqmNlbpOqom01fTONYf7wy6syyrbURNgdh2w/VAHU75ch1t6uzhPqkJg16uXe1vuHz9dQCSNoKqLSQ0Ab/UR1mQclMHalUIjbQKBm/uHO7FG+I6BYHPNWUVmuVvmm3W7jZrLocV8u/9MN8mmOPPKgXEy9tq2Wj5N37tbB+gBUHg8rgBkPVvsXCbHAuTosiRZSmKIrfPQ7ndxqgVsObPGd840VSU+B5+fzXPYTDfVHia49Gce2/qCz7HB8e+Msabq6/08mL0jQt8NMOy+fp11uhVJbGpUPpKRrOP/PWgdUWkpL2xlCKAVLDFoAjwSCkhYMnKbB/w9fwycRwayfOP27euv23j7Nq2vkNjAMNlmo3Lk1WiXhIviiIbmWIQR0TWp8sSqc0r1poqEmijAVt5gJYsWSIhFN9+7dFm4Kh/sP63X+VoUxLfdK6dBTVPcZtaKkSVV/sujfVNnFxz27+2A0eGGGHp3yQri4KqfnMecc9QndqMy6MI4UKqWVGnwxpNZH0sVqzCov4Ebcq2/1r7vRArv23OSuF9x/sOsMYIKQWEEra9lGNHtZENoii0Hu6BZTktISUDpBJ5nkHJulyptcOTd/73Pj9Imi6hNYd2AmEYuTBiXpttB+9zsB6tPM0o1DgvrWeiCxVIKAgYXUDrwpJc2uvaWurQxMiuQgmN0pKKGhD7vIAIKGSB6sNSqgCXIdSGohhcGgsIaDtCKnCdcwmYSlH2x6kJnn1Ay+eyzOPaus4bgYr/pZ5uImrA3j98ud/cQ5qGRj6nKY9ZTvJvWDlvjg+nIbCSyvKOFczm3sEg3D/SNG29vrIkXu4cnTsAnSQJyrJwhED+GuI+5PtW0VDVHsgEX23VNLjtvqELQCXvW/rb71Nfr/HHo7nu+TxfyW0anfy8eyEEptMJfuGf/1P89B/+Q8BoD3J8CGH3BgMg/eJbkL/yH+Ojf+N/iF/r9DCZTlxJSmNDc2QQuugQYV8LbZAlKcLFEsPFEt14A5R/XZXlE4L2JmMKRFHHhf13u11kgwxJsiSW7yiANgWGwwGUIi/sYNDDzs4W+oMusizDbD4FYGAE5fJ3OhGuXr2Ci/ElvvjiCzz+4im2trYwGo3INhgoqm1ubB5wEGJuPZHGaGRlCRGE6Eax41Hg9cFzi6MZWZ7zPK3p30rBFNT/SULh8WyUvXn7NgQ0Hn72EIUu0B30kNsoCsYS/X4PYRQgy3PMlwtAUuj2fD7HcGMDo83NWom2LMtQZDmuXD3AnXt3sb+/j15/CIBCxk9PT/HZZ5/h1atXjtsAIBCdJAkuLi6qPazXw92rV/H9v//3O6AvhECWJyjKwnrrR9jb3cXH3/0Ey2WCKAoQd2Ls7u2gE3cQxSG2NjYhrewsiwxFbq1ShupJa977jEZZUsRJGNp0GBGis7OFqBNCSIPpbIFr16/j6tVrtiRbjm6v54jhXrx6jaPjYyKsyzLMZgv0hcL169extb2Lbn+I49MTHB2f4Oz8HFlRYDwe46OvfQNf+2iALz//AscnJ1jOlpgtlnj48CG2t7cJXN+4gYcPH+LJkyeYTqd4+vQpLs/PcOPGddy8fgOjQR+BMEiLHKES6HSI/Xw2uUSn08Gtm7fQ7w9xfHyMly9fYTKdIlARjCZW/yyl/g1URLgp03a9UG1unn95njsDDRnRmFC0tJwGlU4exTG6MZVI7IQBunGMZLnEcrnExcUFSm1rrhcFMltyjo/d3V1s72za6KAESbpEkhrEcYx+v1sjESTuFOX4u/w9i2XTvxYitbcd76JQtv1GCDSYxdu9AevsoW1AbLVdTa9HfWOlc1YtqXywx60yCqwy0TYNC7zRVyB/vWGiec+mos75e77S1mZZaVNQWx5npa/9tvtWmzAMMRoNMRoNYYzBbDZzzItdm8uhtXalMVjQKUWT22dT9Q0B7e00K2Gpzb5sGxv/2VeB9NrT3eGD+SYYaN7f/6ztvQ/QfcXhbe1tO3fds74VLKIC3WxwqcIRyRNGXUxznoHWuqNtrrzp3u476xBb+z2PvZdn5vcJeesrJbaw3u2iaCp+tg+BGrh600O9qd+rdgFY0/43zcN3Od5VODfuinqDzLrmtdzQ/s/3SPnXbDwOVWyA8z2XWpPF3q7fOCYyuyAPHLMtK2dRFHlK++ozrMi6NzW7ISeAlvlfe28BdwOIt1lf1o2hjZqtyleVJYQEut0uycLhEHEcIQwkwqBiLy1LAWIZX0+i6c87NrSyoc4YgzRdIssS12Su39zWS233MALISw1d1PlFnFfSCOuZFu7PPjVKoyGEQiClDZ0T1jomAKkgoCDZKLEia3mdapQtDOCV7PBGqk2mesPkA8PmemkC32oPgzP0rdtX/X3bb6ffrub56+7rn/cu8rvt3v7nfp8179+mF9U+M5wLbJnPS1nzdFc6UGW48fdkXw/gz/1naqZG8L+dQbYRPt7cfNfpK+v21jf1pd/GN/0OACaTS0p5cKlHNldbKZQqQPbiIYb5HD/yAz+Cf/xL/9iWiQVMUdhc5Sq/2wedWmukaYrpfIatjaH7jtO3lFKeIZIiFYgBWSLLYoSRQpoaZFmC/uYI3W6MKAqdl1dZ722WZeh2yYucZGRIY+Wf+z/qRI4czNc3ASIBns3nMMbY0lAR8rxweoHPK9A0uPj9748Vr01a7xoSwpGtUW5sgjzLEFgDz2KxQJYmCMPAeX5fv36Nbi9GpxNjOpsCgsBLIGlu5nmO8/NzB9CZZ4g93Ddv3kS3a42/WYHXr1/jk08+wdOnTx0oms/n2NnZchwJnU4HUUzX2d/fx/d985u4eeMGwjiy5aMSPH/+AoeHhwjiCAcHB7hy5Qpu37qFvCgRRhGkklQqt9uFsZUgmICRx1/rAroooC0pGqxspLfW2SfJYG4MpRLcuHEDRakxHG1YpvaqDvliscB0OsVsNsN0OqUyjpCYzuc4Pj3D+fk5dvb3cfXaVVy/fQuPHj/Gq1evkCQJnjx5grIw2Nvbw9Vr13D12jU8/eIpXr58idmEOAaklLh27Rpu376NOI7x/PlzvHr1Cnm6SVwCIKNGv9/HFetxXsxnSOZzbG1uYmdnB1JR2sPJyQkWiyXKoopM4PlSOXMCBIFwbOcUlZKscFx0Oh10Ol0XpcCGEa7iEHrGav5TnrOIIlEyzGYzm+tNJGxk6ElQajvX/HB2j7W8bgT1dRHZ+DdW3r/p+J5AdxMsvcvR3OQqQGhI79N1pf6rAqzm9/XrWE+bAGlVuqHGeMJbw1iwICin1AJe1lz80OjmhtgGuGmBra/f5oOMdf3atAb7v+P7rwP1bzv8dvPENobYAknRHCEIFRbLGS7H50jSBdXfGxJzb5ZlWCYLLJdL8oyrAFEcghnM/UXk943fbtcWtPfnurnQppS3nd80hvjnNTfStnu0Ac22e7aB7nXe4LbneNtnbef4/VkzIBiKFilKg7IwLjyGoz5If66Wv6ldk1IufMD+rmDb3mIVJhhQCRvHl+BdxwBKSCghEQhJREvEogYADnAzQzn9xgo/4Qr6vbW/VtrZWDO15/pecHHjaFOS38Ug0340z1//e4N6/1cmRW+cG570avzpWw3hQr6NJk4MgDbF0DGbh0iDFPPFFGla0BgLSeTX9soCBOLJAytXWtHa/jX9tu5cJ094bpk39A6Di+phyfADUAktWO+dtmUTQeVJhsMhdnZ20Ot0IKVAoATCIIBSLA+IGCZv8QbS93UwyO/ZmErKYwIB7XJPK+u5Aed2a5duI92z0B+Fjae5TbsoNIQhzhJpJIQRgDXG8fmABSJCA6D2QwZEQigs4JfGyQTnhRbe7NFUhoxSuEoURRW15e9bxhhH2NeUDm4dthinm3KH+6zeP951Rf1cf29jGd2MFGI5bd7C/lgrVfQGoLhu7H3Pvn+tpu7gK3vNP2A17cf/LXtlSq0cM3xFyGfAbL1+/1UGEZIUbDRvGgZ84iDiHdB2X/H2SGMc4Pb3bz+VrE1XaVvz677jPuBr+uup1ucwWCZLTEtg50f+PJY/97egjBeKHgbIzl9h8Z//DfzAn/mryP/wT+Af/cI/ctd1EWItUZXGELi8vLzE3tYWjKGyRQBHyQAQBkJQ2oUQ1VzrdCIMBj36zhhsbAxdqS8Gh6FlUubw3MJyMyRJ4nQz8tBqdHoDhGHsQEUUxehePEKQlhBaYDAY2JD1DcRxB1lWIEsz5yjhVISyMMg0sWpTSqS0XBLW4UN+c0ihoA3tyyoIoaIQUBJBFKHT7ZLHOwioXvX2NjY2NnF5cUrpEUoiyTNM5zNE3RhZWSAtcgyM9Z4HCnG3Q3nuWQZIifligZ4tk/bee+/h/oP3sbu7i7I0yOdLF1L+9OlTjMdjOxaB60/mH6J83R42Nzdx8+ZN3Lp1C1HUgRQS0/EMz549w3c+plzw4XCIxXQGIQR6vS6GoxGUClDYEH8hBNK8BLSmEptKkUHSAHlpKCpX8/hXriRtSkgpKG0HsARqwGBjhDCIAAjkJfHUBGFIc2w6xcXFJSaTGdIkhwoiat8yxXQ6w/HJCRZpgjCOcfX6NVy7ehWDwQDPnr/A6ekpXr56jdlsgZvXKWTcgeunz3B5OcHjx4+RZRmuX7+Oe/fuodeJYEra61+/fo3pZIzRaIRBv49+j7zAyWKOKAyoBFkcU475i9e2fjUdTELIqYFk2ClR5CR/84zKgeV5gTwrUZaEE8I4sGHllF4hpUSSLpHlCQIboRFHIeIoQifmClIBtA4RRwE6cYgoVJhOp5hMCiwWCcrC8qXEIZQIkSwTQFQyScp6ScZV7i6WXSz/vncF8SvndK97/V4OFkSwYXyVQGs5l9DC2nvWlK+WTU8IUggpp7Xp3TF2r+DNS1aWE0sZb1CxqDeBiB+25veL21zE6gbadi5vIM3P/Wu/CZCuU1jeBMj9TcsP5WPPTr/fhzGlY1fs9/vY2NjAaDRyJB9+2RepJIKA6lNKKQFT1ZZt8xA0+22douGf03zfdtQViVWwDVR56+8GKitrV9PD8iYD0Zu+a2tX895vUu6agN5XKkutobVA0SD4q+aWBUim2hL8lAuIKvy9DXi/y9EEevQZPw+ccsZz3ynTUjnQXeUnVuRBnGNDtYurO72LLOJRXDeXqv5+MzHGu47runm17vcMVg3efd7Ufy1WEWcT4xo+U9Q/B9yaEd6/eW1ziZnZrHRKX7fbtcqlsApOSkZGAXBxsupRv9r8Wad4N/cet25M1XPrZkJNQW8q6qAUpqIsUJQUBh11IvT7PfT7PXQ6sVWsjSMZbJP3Prhe90y8dv0ykwCRVjEo8mUMYOoAzTTWe0kG4yLLUMIAWiAQCobbBcFcV/TcsLJYSAu6GRhQHW5hACGVtTWT4bgmvwX1tW7wpcB7vmbYXdX29j2wOaZuj7PjyXtI4EUY+AZHyNW17e9tvhzzZW0zb2/dXGuCxuY+1Qwzb445yzL+N49xW7oQP5OfUkbzQ7Vem5eWM3iYuiG2LAvnhSuKwrLv+h5jaX+/6nnm/quHWNajjd4mL32D9DrZu269tO2JzT5ojintawKz2RQ//8/+C/z0j/1hiME2MD0FrPJM3m6F5MnvQv7K38E3f+Kv4OdVgCzParqQzxLP92fP92KxxPnlGFsbQ1cTuxo7AAJWH7KM4NpAKmBjc4DhqEf7nVAup5lLLymlHIFYM+KD8lJ76PSoJrhQMbrdPnq9Hvr9PjqdLrpJF4HJEAmJzd4mtNaI4w79LgbKXok8LzCfzzCfz5Hn0pZwypHnhvZWC0T82t+wNhXW2/M8R66JO0YIgWQpcHFxgc8/f4woCjCbzYiJ3c7bJEmgtcZkOsVwNEAY9SCEQGirkgBEXjUYDhwPQZIkGA6H+OCDD/DgwQPKgQetp8vLSzx8+BCfffaZCwWezQgsb21tIU2XjhVea43d3V1885vfxNe+9jXs7OxgkdC4vHjxAr/1W7+Fz7/8AgAcqd3pxTlu3ryJ+/fvY2d3F3EcIcsypGmCPE3J52mjGqRNS6Jn1dYTbsu0Mn4wZDCl0mCwqTkseIR1lFhCzNJgMpng9IzKmF1eXmKxWGC4McLm5iY2N7exsbGBw9MTHJ0c49vf/jZOzk6xubON/f19xJ0ehsMRpuMZjo6OML64hDEGV69cwYcffojN0QZev36Nk5MjPHr0CCcnJ3jvvfewt7eHfp/qqj98+Cnm8zmuXLliydEmKHOKxti2tcOfP3+O58+fYzYlhxx7psNQuvSVIAiRpTmydIHJZEK56sa49CC/KkcUE+Dmmve0r9CcCwJliZtjx0jvGykrWV4ZG3nfZE6MPM+oZKap1pNfNqySiXX5BUhIZ4QGasbGNfKr7fhKnu5/GYDddjig26LQ15WZKgR8HbB8U5sFBKQ0TjAY7d3bawcLbRI0kQPd3P+cU948mkKx2U+V0toOupuAtKnItYV2tXlluf3+pkSspave1qbC4FvgO52OYyuPoghZTqQFo9EInQ4Jbq01Li8vHcFEM6eY89EcoUejT9o2Sf/zdUBvnUGied3msW6jbsv9W1HmUAek/qKsh2+3G0jWHeva+abz36Sk+nluDLrrZXmsJR6qWgvWOMFGrRrvQEsUwDowsb7R7OGu/m0bTMRMgnK6AyecAwgloQ15DYuCGMrzsrBtljBCEVOzAIEKahmMgA0wNjVPrm8w8Xt33fx56yO94znN85rr/ns53gQo3/QbZ2xwn9Z7SDTeGC+EysDPkyWPJp2rbah5CCH6Nk+RLPUwlZESK89bb0lLK+rtXyMDmvJDfOWeqV+zgngEfrvdLrY2RxgNh+h2OwAo1F5awAlUoYVSAlIBXDd7ndGwSU7FcldKCjNU0rg9hxlVCdBVpJT+mixLJjayxrWSKwBY+ei8lgIc4iXZGyf5PDaSaGhoCBIINips1QhuwOH3LPs0efNAHgM/DJsPrbW9Vvt+D6yf1wykfSDvSiPCizrzLtnsp3URO35b2773z/P3HH982/ZiPsd/3+Ztb0aAtQF7ViL9NrXNL/6cfxvYfHohBLIstWkgRTVXTFXqU6lwZW9r01Wa9+b7cfu+NXwPodEoZDv3gD82bzv42twHbfdvjmutz62cuby8oPNkYNn2BbQwkEohtOXU0hcPMSwW+Mk/8lP4h//k51xkpApjqDCGDCJA5tCQUDIAcRyUKIoS5+eXCKVCt9On62nyrjKIoPEuUGpKvxPSoNOVrpb3cpY5uUG1mknGEiEbPYtSEmEUIC4jCttWAkpQ6aJCS8TdCL1BH0EYWqMCMYtHQiFNM+RZCYgQQdihMY9ihBFV9GFvN68vdrBorRFFkcvn51xbHhelJHRBc4nrRy/TFK8ODyF+53cAozEeXyLNM0g7z1NLgMVh+ElCObhGCMgwQLJYoshzRHGMwWiI6XSK/f19PHjwAHfu3cPe3h663S7m8zlOTk/xO7/zO3j06DFOTk4QxzGkrJxgHKnAYcnb29u4e/cuPvjgAxwcHLjnOzw8xOeff44XL14gWSwtAdsMl5fnmEzHuLg4w2w2xfsP3sfe3h4giFW71+ugSDNKSdIlRYcZA2EMAilhBBmjpCL5Syl/pBAZkNOAjFwKWhdIc1tCSwoUeYGLywnOLy4wHo8xn88xXywwmU2RFSWkDHD79h0cXL2GzmAAA6qF/fLVK1xOZlgmGe7cuUNh8ztkCD87PcWLVy+RpTk2t7Zw9fo1jDY3sL29iUePHuGzzz7DeDzG7/vGR9jf38doOMBsOkGeZtgYDqyHXqA/GGBzcwNlqXFycoLDw0MkSWrLb0Uu5QwQVDYv6iKOOpAixHy+RFkaZFluPeEke7hGORv9nIEPGqXOAUFpbZ1OjCgKEAYSSkmLb3w8pCGEQRgq9HodSAl0u/GKfh53Y7dXBUGIKApr3BaVnGlPjfkvxdPtH/5m9K4KOG8czQcii2SbUuV7EYxTivwNaV2ekP9Knc2lweg+2vNsczv4Nz45C1npAaAkD0pDuPtCv3l/oBqs5qbcBIxt+Wl8GGOcl4//3bynf26bRbktxNnfuFiQsuLHpcEoz2WJzJYJICsqMZUz4QXXdvQ9Myz0wjBEIMOV+62bM81zmv3QHF++3zpQb3u7db62KVi+0tO0bDf//LEDWsihgLXP+a5HU9Hxn7ftXnUls05G6J4DTL1VgS73TKqdrbypfH1l4A1SnE3jvRAUBaF8wG2vneUZ0jxHoRv5qd7/nZbu94e1QMJIVK69NxsyWt+/Raa+7fnfZjxZ+539/xs93WuvveZz/thwv9vXmiXE70NZgTasrhtWmnj9x3GMIAjQ7/dQFBEmszHImm/nkrv/20wG77aRrYBtH4igMjJ8lcNYoClAHsggDLCxsYGtrS0M+j2nFAircNGG7QEUSEiO7kEdjDVlDssXf10FQYA4DmF0BsFMwqa5VxgoFVijGoNuXQNRgv8TtoSe3ffIBmJXnjUgSgHiIXS9VVq5ASJdEwpG1kGl1tqBbm2sl95o2zcCgQrc/NRa1+aq0RRy2awZ58aPOqnWV/w9G3Hbwtb5HF4zTYDblPU8Zk0g3TzawHbbOet0EO4Dvw1N+dl2/aZxl709zbleN4TW5xnrTNxnfK8sgy0XVbiUMNJ36iXvfB2Lr+l76pslUqUVJg97N6tn8drbbsiu799t+k+zP9+kI1QnsQQ1ACSSNMGkFLjyh/8isp/7P0MYm6ctBIIwRKgNhZn/zF/Hj/6Zfw/ij/2b+Nlf/HmnDzKHBXPW1NqvJabTKQbdHjY2ChorU3GoCGGQprkltisBWKAlAW1ypCmV6+L+9Otjazuf45jKEhpZjclysYARQFEaSCWwubmJg4NrMAZIloldS+RlnYxndi7ESFPi3zHaUHh2nrlQbhetaL34rEsyd89isXB5324NSjJwV2VjaUwuLi5gNBF5aVPYEGOFHKa2X4wnl24f6Xa7KGyObxiG2NjYwPnpGe7fv4+vf/3r2N7edmM+n8/xxRdf4Hd+53dcWHKaphCCDEnGGFtLXWE2m2F7exv37t3D3bt30e/3HWv6eDrHd77zHXz66ac2f75Lz2jD+gOlcHJ4hMvLS4zHl7j/4H1sbGyg1+1gNBiiE3cobYdlsTM2W9yhqn1QW+Mkz9k8z6GkRBhGNqWJ5lRRFJhMxjg/v8B0NkOWUUpR3IkR2Brx0+kUJ6dn2N3dxY3btzAYDPDk6VO8OjmiXPiCCMm2trZw/z7V3f7k4+/i7OwMjz//HP1+H2WeYmtrC3fu3EEYhq7y0MnJCZHNWaZ56GpujoZDDPpE2Pjy5UuMx2OUZYmtrU3EUddGAZAXmyMjypJKvnY6PSc7WIfgfVBrigiJYiIKjKKwJmc4AiyOI5vuS3uZ9qJBKt2XjCmsV/LcNoZJgoG404FQ5KRpM7zWHZ11eUvjV8cHX+X4Ly28nDeQpteWHqa5AVvru/uMFaJVQORvRG2gyAn62vmwNWnpT5CeRNdWCjIMIZQi5QIapihgUGc+Za9iW71Rvo97r3UNzL1t4232qV97ct3hT4rmvfy+aLaVFweXe+DSYERykBFpgzDWwhS5hblcLp0CzpObBYa/+fv91WZ8aPbX6oba4hFpGee3HW0bN1CxnzfBbNN48abQ+KYxpu2cd2lX2/i/DXiv7zc+7OT2r1dzCgmrBAhb65rYJrmkhn+PppL0pucTQNvQ1dohpURg830CpaAkebiLLEeeZch1QcQ2jfvQ2DCoqJ5TMOB+R8j1xnHjei9rfrcCVFvPqV/3TUaTf9WHb+DwPxV1s4U7y9T+VQcTLLfpcy8tAzRHpAFUx+ZFWSXV3wALZ+B8t7Y353br860B3u9yvNEIKUmm9XrEWdHtdq0FnDZau0ycRZ7DBpnBm9vvb97NNdkE2wwoKS8wgIQFBaF0Hm5iEac6qEVRwIgCMAam1DAlhW5VRmlZrXNDoaK835EX20CADMqSrTDWV20fwHrpqDIFh7wCgmp7GwODEs4Tb2NOpVSQSlk+CU3M9v6YGtCe2wDdbjx09QzN8fLBdjMqzK0rtBsLm2twXWSZf77/XbNqwzpjVPN3fL4PvPk5ms/WnB/8XOzxqQjR6gDY9QHqnuXmyomiEEFARF5pKl15T97/SekNwboXpVHAeV6FqIw7vDcaN4yVkXDFENLQcbj9/Op7+tcdq0rwKtiu9SHblkBVLbIswS//i1/Dn/uD/zVgYx+4fF2TbxQ+DaTPvwvzn/91/Oif/fchf/JP4B/+k59zuk0cx1gul67f/PaWBYVNz2YzABpBKF2otNZlDXBTQXQFgEBaUWjEwaA2b53egSpNg40jUkrXDhkoxJ0udnev4MaNm9jZ2cV4PMHF+QXl1mYp0lxa3Y6AbpblmE7nyDMKu+12Ywz6PSyXiRt7pQIHNHif5bDeNM1sODTtj2mWUR64nZOOD6AsICURcBVlhixZYjAYIC8on/v0/AzXllfBJWgnkwmUUricTqC1Rr/Txd7eHjoRkYxtb2+j0+lgOZ/j5OQET548wcOHDy27eR/dbhdJksCY0hkJyrK0lXc28f777+P7vu/7sH9lF/1+H1przOdzfPu3fwefffoQZ2dnzhiQZRnYsxrHMdIsw+XlBQ4PX+Pq1QMMej0stUYgJLY3Nr3gPVoQmleDYHlDE1JCotTV/tmUgaWmOufj6ZRCys/HWC4TpFkBpQIMhxvodgc4Pz/H+fk5nj17iul0iqgTYzAc4uDgAFG/i1cvD5GXBZ6/eoXJfIHd3X2MRiPcuHELQiicHp+gKAqXA3/96jUMhxt47733yIA06MMYKk+mNeWsAwahEogjcsSdnJzg7IyI7lg/YCwUBCGEkMQRkJWYz5eI4y76fYUoijEYjFCWGlM71vQbBaVCRNZ4Q4Yfjm6sqlVIWS89zHKhmeLL64YdqD5XVRgGFF4u6jLXlaauYYu6PlnJnVXDYJte0Xb86w0vt3ppHUSQwOFwN2NjvevXbgLn6jpt4LS5ATfban/uPtc2rKMCqdWGxQx4vGFoTSVjfNDNG6q/mbY+fsvG4IfF+Rv1m8DxOotum7Lg36sJ0toAml8ejGvY9ft958kiwdxBr98FWzCZVZIJPfy8CraS8tG0QHG7m+GHfn+t609//GvK1r8EiOFco3VK2joCuLbx8ZWNdzma3vTV39pN2v/E8BpqGnYAYicW4PJ7BERXDVp+u/l2nHevAQhTQJhVY9JX7WsG3hSqvGpwYUEaBArS5nDrskBRZCi1p1D69zQ+I7+/ZiqYSfo91SquP3H9WZrv/VdphNs43/B0/3oOxvPG/0fLOVjzPY/pyjmi+ufae1P/NTceKSUBTAEkaUqboQRkoFAYjSTPIG3N6ijqwJiqXrAoDXK2SNMErjXVn2YM+NcbmKrnMJRP0BpWvibgl4LmnSxsjDvIIywBxEGISAWOmVcKgTgi8E38IwJaV5t1UdCfbJHJPggkT5gBtHbhrcqVBAPCIARA64Jy1qiIKedbAqAUbJTgkEWGPM4I5YbZhsfZfZaM2+Th9udEZYahsRHWsBAEyhqMeS5QDXH3bC5ijOSOtCSIKEuUWjuDmRSc4lXVGOdBr+11DXDMr/5+0QTLNa8j6n2+LsKseR0an1W53jS48lxsM/rzXgpUcr1pfOHvmu32PSzrDAT+PPUN/q59kp0J3vh7/cAVUIKg4hJgz21ZGghBQItBvv8c/nV8YFhFeZW2RCV4g1oxfaqGzsPfyTV7ZhO41wwM3rnNvq6PCZX/Ukrh1euXuMgNrv7B/ybSn/1bMGXuZI1SCirQUIVE+uT3EP7T/xe+/kf/Mn4+DKHtmlVhQCWyBGBK4xR2AUBJgaIgwBQEAXqyAxlR6Csxl9P+53RFUUIpSquCpBrOWgNaC6hAQEkC16X1mDOrswxILnCp2jiOsb25jfcffICtrR0sl0s8e/YUnz16jK/PUwwATEoJbUoXipvnORaLGbTWGA6H6A966Ha6tVxWP4ed5yYDHl8vhgDiTowIsZszxhjookBaEJDqdrtYLgwWxRxSBggUEWjNpnPkaYHBsIMsy3B+fomiKHBxMUYYKoz6VLLr/r37ttwapTJNL6d4+PAhPvnuQxweHtr6zzQWvV4PZZk7T2un04HWwI0bV/HBBx9ie3sbxPIpkSYpXr08xJdffmm97H0IUXEXGKFc+apup4NAKWxsbODg4ADXr18ngF+U0EXpDDy0tgNIW+7UaSSi0km0t8473S4CFdj5TSkIi8USl5cTzKZzjMcTTKcUKt7t9nHlSh/7+zvo9/oIVIhur4+TkxP85m/8C+zs7+GDDz/EB+8/QBx18fzlCwwGA7x69Qq//usZ7t6+gytXruCjDz/As14Xk8tLFFmKo9evsJiMsb29jVAp7G5votehEm0iDDEdTwD77J0oQJIscXx8gpcvX6HXHcDoHPPFEvPZEr1ejzgDOh3Hd5CmCZbLBaikJo1LkixQFBmISJDUAQrK0ijKHMuldvNVKmFTL2DPZ7y1qrP78prHkUE3ryHWN8miVclTt194Sh8bsNt0Rd4/m3vEuxzvDLrbAJK/mbTdXBsNzaHRQrmNjcNf/Y2DPaXNzZbVAikEYLiwvSf8AQSC8iBqv2NQBqAwJSlb9hwOyaONwXpzBMX2K0XlUnRB4RSlLgBDJTdYGYUgmaukcmHrbsO0gp6HhS01bfnO1JbSWTL9jZkt0JWXm0LGOE+IxwCAs+JU1nSDIGALG+WMVPWuyeJqjPFyLwyGwwH2r+xhc2MTaUqWx6IosbOzg0G/j6IoqPj8IkWZaygRIJAhTAloQR4UIQjwSSi3mQGVQsNsnaRzajAjILeneqZVhZiPNnDaVK7aQHsTWDU367ZQajaStAFuf5H7ylubN8Rvu79G2pU/j6jBlIApPeVFWkIjGtPStRlVuKk2VBsRpP+UVogICJt1aZU5QfmlQlI+NRsX8pLKXVDuqoSwa0vAN0LZeabeYNkzBmXBIeHSRpNYxd3l7lD4lQxJmckLIuLKigylMYCWNUDFIc9C8pqrh5wL+w831oJx6+pcEqb6vI76PBkEtAJUAdj1SP3YOj9g8+G1N5dhlW7rJWg7yBTpQUvHzl49izEGpixdW/lSTlHVPuD2eojb6cC87TUfuApbNsvb2Fxksv1V0ImoHTAoDbAsc4QSiIKIynEsEwRSIQpiILAst2UBLcgLwOkynP7gYJ9o5GUb4X0nHC402pPxDMA1t9VQXrKgHOvK0GS9EAa2bjh9bjR5itmL1+13sbW1gcFggE4cQpcFdAkEUsHIgOYtJKBtbXgAlLxEubEwGmWRIffK79CY2zMDAShbL1sAuc6R2RQdJRXCuIso6FS1p52CKxFGHTe3RKlh0hIaQOERpClFfA0u59rNR+2qclAtckCF1fZPYeOGok10iSLPEUiFMJCAUa4UmBIka4ig0T6TCglEWPZe/w+AZVEHhCYNa52CoqJKcSewXvduS+t91cbUSrO5WS5Q5dsbDYh6aDfVCidyP220k2m0b69Gh/F73l8ZmPB89PcA3t/4ezJmUw415SrSb0rLPk/huAGkC+/nENXc5vQH3n6iEYYKZZkjzzO7twpb0ooIstgzXaUUGfil4TjkMghi2jtK4z43xiBdJoiCEIFUFOUEgdCmkmVZVjHhM5h1hi84EK2NQb9MnDxZhF3Sj6hhMJLykFUUupKSwlDgQ5kzdwF5wwA4/Udr40JvqxVvI5sE5TsHSjqFnPqN+kIbYLlM0O0K/Be//Zv4c3/wR6EGWzDTM5SaJK2xFQPCOEKpNRZPP8ZGNsMf/6M/iZ/95X+CXn+ARZpCygkgJPIyR5ZnCGSAbreDKBRIyxxnlxdQUYjNnW1AAkVeIIxipBzuDYluJ0YQKkynY8CU2NneQ78/Qp6VyLICWhfQsARlaYLUlskMAkrbyLIMaZJByQC723u4cfMWRqNNnJ6d4/nz53j48BFevHiB/73ehrHP3ustMBj1AFmgMEuUSAAh0e2H2NoaAloiDAN0OjH6/R7imPqfmb9pnDW63Q6KIsd8vkBZFgijCMLmxpNBjrzxSkpkaYZkkYD15mF/E6aUUKKDvMghyxDnZ8Q0vlwmyDMSJgf7B+h1O1AqxM2btzHoDVEUGSIVYTFd4PnzF/j0k0d4+fI1yboSiAIKRV4sFsiyjLgMQgovvnZwHR99+HUc7F9DqEKEQYhkkeLRw8/wW7/1Wzg9PYcQlBpUlgWMAIKASrAlixRhECMIA9y79x5+3+/7Jm5eu4FO3EGsQmRJisnlBEJIhEEIFVT6EI2X1beFgYFAnpc2SgLoRDHCOIIxAmVRoigLzOcLTKdzzGcLnJ6eY7FIEAYxMqlxdnaO+XyJqwdXceXqNfzQj9zC0y+fQEqJ4+NjnJ6ewnz6KW5nKXb3ttEfdHF5eYkkWeDs5AR5ssRiPsX+zi6uXtnDzWv7ePbFl7jIM8wnlwiEwc7OLuIogtElCl0iDCMIG/bdjTpYLBZ4/PhLjMdj9HoDSKnQ6/URRbGTj1IqV22mLAsIqSGFgTYZFkvynKdZgrxYIi8SWu9xF8NhH71+F1JK5DkR1RWlRiRCy31Qka1JySDdoNC563MLgyFs6peBRqFJ3qpQEk60mDLw8JexUkCKKkUJ3lWlrGQdvfqOH1i5u5rqvO74Hj3dxgnbtqNpgWh+B1Rsl3UvRvM+lc5LG+Pq/WpKGeqgm/+thIIWTVAHb3PlHDG2xNefmVVBn9lTCGE3ktU8gLpnrn6tJtha109tR9PKu846zt9VYbgVYQ8LR66tG4YhsfMOeggChYvLc0wmE5RlicFggG63A6UUETnY3Ju2ML/m/X0vGVD35rOy0kQ0q89SDXkTvK476lYpel5fOfKvsa7P2wDzunPepU1+25oW+TYrmvtMl6j57CT9j67jh/jZqAVtBYLtuJopwp7b7AcG3GxR56gHYWD9gmBp5p6zAqVvemYB5UWQkPFJuzZIqawlMoBUZADIiwx5mTuljYXo+jusvm8Vm6tT7a3XfPN4WoDRArj5aIY7velc/zwD4vwmp6RdABWqdq/ekPCP6/829UcW3l/9SVdlKLxbtjw6zSVemwYojYHQJUyeodQKURAABpVnVghS5gP73Dqn5xTC5rlVrRCAK7HIIt/1FRuQnPKtnEfN9iqMKG3JKwMjG2vUnkjkNiQXNQyENkTOEoYYDAYY9fvoxDFCVRl92NruutcAVVqUcbKGuMeqCCKW9xwyl5UZGaQEG1Wq8YMA8tx6sFF5QMkCL207FPKiQJaXyMqCSpSBw0A9z7cTnPZFecBfKQKwHCJveKVJACWYBE9bY7VhThPb92Qz4rlMBkBh56opiYhNmvoarhmy4O8B1eErLv564b3Gz6lr2/eI0K2sAW3/8NO42vYpF5bfcjT33eqe7XtYsw38HO3rvuoZ9mL7BoC2fb9+L84VVlCK2sSAtbn3sVzyQ2mZSIsrkXAEG7eBU8rKsnR7BAPkMAwhA1tiEhp/5vTX0NMJFqqDv3vwEy4P2XAfsvPGVw8gIHSls/D1mdBLCFEzePhjwoaWRo/SchLVbdI0xWQyJodNWUBafgZul+Bw1ChEevoc87//1/BDP/0fQP3kn8A//pVfIqU/jKBUBhUYKK3tnqqRpHQ9HXWQ56TkdzpdpHqJNMmRpmxIkZR/LA2UDFCWNE7j8dh6t20qgS7BkULaOmUAYvFOkgRRFGF/fx8HBwfoDwYYj8f45JNP8PHHH+P4+BhRRKW60jTFYjFHnqcE8kGgeHt7A1EUYWtrhE43wnKeYTqd4vLyEjs7O7hy5QpGoxHyPMfR0RHOzs4cd8/Ozg52d3epLneWIcszx7tijEGapK5+chiGyNLUrX+lFGkUAlAyRCACGA3MpnMUeYler4/N0RZkXzkWbC6RlqYpnj59iu985/fw8uVr5HlOYyICV4+Z5wmTAQ+HQ3z00UfY3d13pMAXFxd4/PgxPv74Y7x6dQhpc4vJWUUEdQBHbAZYLhZ4//33cf/++9jb2ycZnmWYTCY4OTzGyesj9Ht92y876PQ6Vr/OIKSw9dZLGAnHBM9AzpSkF9G9NCaTGS4uLpFlOQaDIcKgA6UC9AYjlPoQJ8dnGF9OMZ7OqO72lX3EcYyd7W28PjnGxfk5srLA1atX0Rv0sbe3R/eUikLyP3+MZD7DzRs3sL2xgSt7e0CRYbGQ2NoYYnM4pDG06UQ6L7C5uYki1/jyy6eYjCfI8wJhEGO5SG1efh+D/oh+l6bIssTly89mUxhDOfbaFMjySscU0qDbiy2XSYQglOAqSQzYpbQL2FpwhQXbUtGur03Fat6Ul77sbXOSMR5qRiu/CWewnCb5yq6ResWpdzm+EuiuLr6qxfJN/Qdwr6g8ET449X/XfOiVDZl/y1ZV/95kRqbrOGkrPH1GOGuFy0ehL4hMw9ZX5HaQh8B6SyBhBNlrhai3q5l474fkVNcyKwq470EFKGfuTYaKdUr720LbqU3kUa4U4IpIRUqJwaCP3d1d9Ppd5HmGi4sLzGYzL6exgyzNbc27CYqiqIWT+/drKkx8P6cot2ya72ps8F/9e677N/Vju3LnX6+tr/33b1tM/mL2lap1v/Pv1zTS+MIBAPsIAKe0Kv6nJVmxc9rzPLECzYrHm+7vswCzsKtY7IO1z/JOAkZUJcnoOY1V1gHOEWPmXAMyAlG4IykZbwb06w/jg1TbjncF3LXmr5lr/NrMUWwq203FuWmgauNnqMlLsfrdOqDuHtPKPAaA79KD77pZkOLc0pn2ho4pNsvRGw2Rp5mTa0pxXWDLRCwC10cEMppklBww7Rtd6gBL2Bq4AKzXjI2pxF7q20+dM1EARmsUpQGgAEEM/cKQMjoc9jEcDhB3QkgJGFPCLaeSAB1FQlEEA2/6NLcJlJOyXFWCcOGaip4LuR33gOUnKWDSPk9RFjXg1Qa6GSjxeiWFlsOW69wj/hgLUeWQ19OcaE0y+Z0flQXB3lDew/39yLhXcNSAbhibfONOC8huaysr6E2m8rZoJP8gTycZHmGYDBBuu1fSi6YT1dwy1sokpVrZU9veN3WW5t7th38D9bQyNiw0dQQ+WP42Zcfqs1aM3jTuBlKiti83ZZb/bEyISnmwBmmZOq4W/o6BtRACl5eXyDLieOGyT91uFxsbG+gP+wQmDFClHLRHg1X9Z7xIA2LdbxpVuP/8mubtY1GfE3wvaUvDhqF0ZEpal9BQUDaSy7UJFYmu0QbZ808w+3v/B/zAT/8HKP/Qj+P/9nf+H0iSpTNQcFuTpEQoBIwukKUlzoIL9HtDbG1tIUsSXF6eI1CKymMpivYsNTl6jCblPUmWiMIOok4XUgjkBXm9s7y0sorWeJGXCFSI/f193LlzB71eD7PFEk+eH+LJk2cYj6fY2trBvXv3sLu7i5OTExSFxvn5ObSeQQiF3V3KaRZCYLFIMB2/RLLIoE2Bre0N7O5tY3NrhI2NDUgpMRwNsLu3jfF47IjUAEAFAlIBcSdCakN3jTFYzBeAnZtJkiBNUlfij/dmqsHcQadDFSEWi4XrTyWlC2NnGZjnOV6/eIlvf/vb+OSTTzCfzxFFRD6mPNDslxxzNb3v30cURY7F//z8HI8ePcLz58+RFzl6cWQNlxS5WhSZqzUdhiF2d3dx//593Lt3D4NBHwCRuL14/hyfPfwMRy8PMej3cXDtKu5kt3Hlyr6rUw7YaF5dEhO+Zdzmdc7G2TwvMR5PcHk5xuXlJdK8IOMrJIadDq7tWyNI8SnOzs6dISQKAoxGQ9y+cwdxv4eHDx9ifHkJABhujLC9vU153kGIsixxenSMo6MjlEWBy+EQO5tbLte/1+s54FyWpWWCJ1kynU5xdHiENE0xGAycEYSjaIIggiutPDNYzCuSZe77QEXWiAQIKMQRRQZwhQUqq+c7Lm14eYv8AGyaWkO++DLC3zt9ucB/TVlD/0C1VzTwTfNceuU/gHXudzneGXS/Cc03lc+VcF+gJoibG1sTrK14UM3qxmZ/4Deidi3+zAA2nBAuHNANAvycKcrR8wUqOeONbc8q6G62pzm4bX3hn+dbWd6kVLeBbj9Xug1EVlbjElKiBrqzjIRKv9/H5uYmNjY2EMUhlkuBfr/vCNU2NzeRZTnG4zFms5kjTXiT5+FNQPVtQLT56v+mbfN+27WoDyoFBlhNk2iNTvDu53/XruitbvbNObKufc1na84BVhqFzbeGUNbZJ2BAOaB+PgrnNlE9QatSem1vKj7ENsqhkEUtvJ36Ra789m1zu3pQoDQ+w63NAXYlIQLH9JrnmQMQLmdHUJqHvdSKOPPneitA/t4we+0abaCaj7aUBn9s/XXSlGeszLYp7fy8EOvlzMqzggHOyrcuSqftWFWE+T03gq9bedYNKDSXv/PbROQwVbpLNU9KFEVlqAjDyBkpicG0qqBgjLEGzwowCQDMU0DN5NYQyALqOdp+n1Wt9/oWBqUu3FzuxB3ycI9G6NhSIqTIa5eiQ4YhCv9kkMPGJGEBm5RUmkkIOMMkG+LyPGvJ+a1kE/+Z0qBEtQe5/UFXc5FyOssW+dsGYuvjzWlcbXOS+jCA1uT15fsLIeweTPm7xpsb3KnURg3o1X2yOcfITvHm/Y6Bql/r2zdeNw+6FuXOksfaeK+U5lRxXHDQswV/luWd5Z5vQF8HtNsOf0/2CVb9Z1m3T9YVzrdzunCKmg+MfX3Aly8s3/nazkPtpbFJVLVt+bdpmjpugSAIMJ1OcX5OkXBSSmxtbbnyoZyeALdnrTdCN+erMcalDDb3Ql5D3K4qTY77ip+9XimAx1OKypgynU5wlmkc/Ph/B+n/92+ygsetAkCgLwgptD99+jHif/af4oM/9G8hyzIsl1Teyh8jbQ12TGQ3n8/x8uVLJAml2EyncwRBgOFohCiKrcNDu/QkrYnUUGvtwB7nbPO4MXjp9XourziOY5xfXODZ85f4jd/6Ns4vx4iiCLu7u9jd3cXGxgbyPHceb6473e12HbNzmqZIlilMAQyHQ+doMcY4D/Pm5gZ2drYxm81wcXGBs7Mz53yhtBkJYdvX7XYRW9kuhMB8PnfvjTEuTUFZuZ/nBXojIkHb3d3FjRs3sLOz48Y4SRL0Ol28evUKn376Kb788ktkWYZer+ccBdA0z9hQJASVBvvggw/w/d///S5Cglm5Hz+m8mJaa4RR5PqZ0zazXCPLMhct8EM/9IO49949DIdDlGWB5XKB09NTPHnyFE+fPsVyusDlxQUuJ2OMx5e4desmrl2/jr39PQSBQpaVTs7ACBgNaFM60D2bzXF5OcZkMsF8PkdRlFjMlzg9O0OelxhtbKDXG+Dg4AClNjg9PSfQ/+IFPv7497B/cAW3bt3C3t4etDE4Oj3BZDbFixcvbFTDNob9Ab72ta9hfOUA5+fntI5PTlDeuIleJ8JgMIKUEovFAmVZotslXqc0zXB4eIjTk3NIKbG5uQkhKMWBImWo/6bTqS0xPHT53GmaIY66iOKASmEq6fKqhRBQAYWJsxGY5YEQwqY30L+5xrsvf8kYU1VYadO32z7z5W4rxvBSlNcdb5L/73p8ZU830A4u/HNWwShbQFcV9coq2Z7nyoJtXcgYX2OdAsn3J8WMAQDnVbLwJCt5xUZO59O1KuVonTLRvKdvbQGqieU/k88cugK2PMWj7fmafdDcqOqgvmIe5c2JLVnD4RCj0YbdNEgh29/fr0IhswzHxycYX46RJEnt2XzlwR/XJhtp25ixIvwmMNHWv34/NH+3Ouf439X33Na2hee3uWnkWGcMWDcObUezrW0gewWQSwVIQEoOraMQUU4Tzp1XzIJu179ee/zrNZ6Ryylwbr8QwitPoyFkXdi1vbct9+7KnxDpEjeIlT1i0FWIIsqpydKc6ojmhRuvsjAQUoMJ40TrHd4kHNvO/mrCsjmX/Ne2ozlngjB+o2LNln8HNBthTiXa5+a6NtQ+d2/bAXez31ZkJzkkagosX1QIYfPUvfOlh9JBjLWhChAEkVO28jyFFHYDReGuS2C16g8ASPO00W+AsWRgxpBHgvOqfFnd6BDbJA1rOyVbtABUaAnCIBDHoQPc/V4XUhHA9oESwMClMiARWCMgpyzZC5FzKreOeI3neY7c5veGof1ewFnxpfuTMAoO0PO88EE3y2Fj6tE1nMcaBO0Wen5tloWqvaIyMOiyijaQgtIJSt6Hwf1ugTjFSQJGO2IsoG7grMmPlr18Hdj2OTWa4dnNtVD/Nz0LGSwVqBauAcfIrdoL66RVbDTx+65psG3uDc0x43OaoHtd2/10hJos8Esm2j70y6ax08AYrNyXr1sUhfM4snGBnymOY4QqdPetmLerMjs3b1IpMPKaahsWGrsw9aIoKHjEzmMp6ulzzX27uV8rqeCH91eAs/B0CgkKaqxSParr+uNuxwaVBJRSYjKb4Bf+2a/iv/VHfgwm7gHJFJDwPO42lF0F0AHN9eTpxxj+yAz/1l/4S/gb/5e/jSRJ60aZUmAyn6Pf7WF7awvGGJycnuL8/AK93gBZlmB7Y5MM4iZAWabIshQGJXnylEFgc2L5OQSUjQYi73wQxVBhiI2NTezt7SOIYrw6PMKTp0/x+vAYuS1vtb29jb29PYxGI/zkxW8hKOY43c/xt+V1nJ+fY7FYYDabuTSabreLYX8IJUIXys/5uEIIl9Pd61Ge98HBATY3NzEej53ne5kkSNIFyjJHWQYIQoVO3LMg2GBqWck5faHMKEx9vohwcXGOqzf3EUUBbt68ievXr6Mbx04nXi6XOD8/x+eff47Hjx9jPp87cM0GuCzL3PWllNje3sb9+/dx//597OzsYDajcmmHh4f4zd/8TTx69MjJUH7O0hMGxhgMh0NcvXoV9+/fx4cffojhcAglJOaLJY6PjvDs2TMcvn6N5WIBbfXpi4sLJMkS0+kEk+kEy2SJre0thDF5epUUZBOUEhISyggk8znG4ynOzi6IkT7LYYRAaA0sJ6dneP36NQwkbty4gSiKcevWDSpBV5a4uDjDq1evkOc59g6uUNTJaIjD4yMkSYLnz5/j9evXuHZwFXfv3sX+zi5OT07w6vkLTCdjAOR463a7rh8HgwHiOIbWFCFxdnaG+XyBwWAAKaUjX6RxUMiywtbeLp3XejjcqMkuA4OiKB0HBR8yImMTR8QJYVwIPskpQ/uqx2HFOCZQVGmqiQtYTvqy2smhmqBgyzGcfkqXsNcxqwZeuoaxctOuVeEbGt9Nx/yePd1N0NEGeiqgDFe7sLnR+mC0DVhprddu0m9rK3c05w1WygUaniRdU3Saei0L+XWgexWE1BUaP5SPz/frXTYnCFAPXW9OKv/zylNfXbvpPWdjA5/f6XTQ7/fR7/edtZw84tJZQqfTKY6Pj/H69Wsky7R1w+b7+ePSzFVnJac2N7AKaJrvm33ZBMFvAkDvAuLbrtG8z7tc01dy/Ne2e7Xdszl3DCoivtXQZIHSEEEZ5+XTHPKvy67B9jb7Cixfg9k+fYWchVvbM7WPQftz8R+z4pLlkgAKW/F9CyhA4fLS1L2a61d7S19ze2rtrgPDd7nOuoOfx/938y+M6mGezf7yvV5AtVkYY1NoyqosTVOm+vdttpde7U7yDscK4IbtNlOX8aTEtvehM4rYjSu3JFwMpHmctckdsCEgErgcvJrn1ZFc18N1+TNhw0Y5EslvkxCgUHMLsqn59hksMGESTRUQ4Oh0Ogi9WshQzHLus+7b8HLL/2EY1EGSbUwQwPPLpVXRGwYQTDRTyWwOCRdCELtzzQhc7RFARZDF67JOjumH6K+C7ub+ykd9jVpQIyjdozB+SSpl+7B0IeeA8HrdpjLBtM7JNnnqHzz2VTWDal74v/MNDG1rylfoSMYBlXeb11IVFVG1j+da6cqj+SlUvreubU3yq9+ephGhbZ+u2llnL/f5AJhk1T+X+8JnmRaimgu8Xnz56vcv38PvVxlKdEXXAXx+ZlaANzc3cXFxYRn1Qxc2qjhkGgbK83ILKRwYao6Tv66NAQSIxIwPbjd5/gh0d7td5933I0ik1X51WTZEHulxBsQKXZYaZVFgsVzQvUubBy8otZAKIbDCLpxelJ8+x/xn/kP8+J/+q0j/8l/BX//b/xEWy0VtTuzs7ODW9Rv48MMPUZYlfvNf/BZevnhp8z4BtR1ClwZZViDPjAUf5CkOVIkgiOwaIM9xKUqURlvnh8Lm9rbV23ooigLnr1/j6dOnePnqFSbTBeaLxJX7Y6P5xsUzRMkEppCIol0XFsxRA+PxGDBAGETYGG6g3x+4yDdjKMrBN/7wXIjjGFevXsX29jbm8zkWyyUGwwHGk4kL4Wej4+bmJpUNFAJpmtI1IRDZfG+Ww0EQOA6BxWIBAK7W9uPHj/Hll1/i4uLCjSx70LvdrmurMcbV4v7oo48wGo1wcXGBLMuQJAm+/PJL5+UejUYUnp4sEUQRdFalQgUh5a2/9957eO+991y70jTF+fk5njx5gidPnlhjgoQutIseyvMcR8fHyIocyyTBrdu3cOXqgZMn0IBRACBQFBrT6RzT6cyuUWIuLzXltm9sbmI42sDh4RFOT08wHo+xsbGJ27dvY3OTnvP4uIfD4yM8ffEcZ+NLHFy/hmvXruHmjZvodDo4OjrC8fExvvjyS6DUuHpwgDzPCWh3YowGQ8Rx5NYms49zSbBXr15DSgLiHOkhpbSlg6luO+/vzPk0HA4RxzF6vQHynMrrUZm9HEWZe/t4iDAKPUNlCSEqvUgpiSgKeatZ0QGcttvAi00ZXHv1zoGH5+p7k3HP1HaN9uuvx4Ztx1fydDePJjhuHizcKR9boil81+VA+6F1boN1qnTDOm4FpqmpAPBNnyhsHne9Y6rvK8ZPvi59v05ZaBoc1h18jr/h+opOE1C3gRv/d374lQ/O2xSdeo3l6nsKU+piMBhYIpUUZUmhkVFMgnAymeD09BTHx8eYTmdOAfeVvKay4PdLXRHRK21bB0DbjjZQ4F+v7bPqPquLsnnuuvu0/aa52JrtXGd4eWMYdvM67rcc8ihhuX+J5bWglIFCVyWEmKEcYCXeAEJDM303YxkpIVQ1FxfJ0hGhGEPMz0pROQUZKJfz1lQw3/lZbEqGUhJBIC2ZDPVTWWpLmMF9I0Bs1YCSxpFpVT1Sn8dvGp/v5ahf3X+GVcDCSkWbkt00DDVTSPiowNOqwVEKAdWsu/uG9dJcVxx6tf6p2mWN9y84oCrq4eVoAW5Gm9pttBEojSUpkwIqiBBw6g4MMeMDRHpW0vnWWQchtC1/VIU4GyNRlpK8r1bR1trASGJA9xrnwKOxXlk21whU4IqI00L0el30el3EEVnVtS4hlIESAhCWlIsZkQ1Zt4WktVX1rzXYgpn0SYknxboCrmFEYFICUILYlitQaSCFgaVkRYnVEGWu013tmXXDCo9JUeRun2umN9C89MPD4a7BKSxsShDCKzEmeS578tJ6CGHISMb7ZRNArtvb3NwSlVHRB9w+oPSv1TRArewlxk0kaqSRFCVQk+l+xEIlX5h8jPq3qrXMbW3uF2/az3zdxu//ps7Ez+/vEWyoofrKkTNAMCBu7kM8V3w9o+LI0K4/GXT5nnP+vTEGpdFIsoqUqt/vI+rEgBQ4Pj3B5WSMZZogLwsoHSAvC2RFDpkryJBr6LodDEIoyBWWM+4z7f171Ruepimm06krw8XrnqPwmnPK2LnIqQ6sEZrGuLpnDmLobAYlhC13JpzHG4LIBpnhOH3+Ccq//9fwE3/638P8v/eX8R/+rf+Ta48AcP36dXz44Yf4w3/oxwEA81mKJMkRhxRyPRqNABUgSYlAUgVdCJlDlznKEsgzyk2GqFKthBDo9fqIu8S5AwBJluPk5AQvX77E0dERld3KS8RxF73+EO/dex/v3/+AcqWfCgt4DKbJHGWpyaCmDWbTBebzOaUPSInd7R3cvHkT3e6Oi3AkI55EGCqQMSpHmi6RppSPHUURNrc3MNJDbG1vYDqbYTweYz6bWZK1JfIiw2DYQxzFSNMUYaiAUjtDDkBRUFLRmGVZhixJ0Ol0XPj48fExxuOxS3Xw5aIxBrA6zXAwwPsfPMA3ft83cXDtKvI8x+XlpS2j9gwPHz7EbDFHb9BHGEcQ1vmkAUAKaBhIJbC5vYWbt2652uBCUGj66ekpGTqeP8fk8pJ0L2NLDFs5kecZ8iLHYrHAdDbDMklhNJV71FYXDcIAuqQa4ecXl7icTIkpPcsxnc1tTrXAZhDj4OA6RqMtvD48xNHREY5OjlHC4EqyRLfbxdUb16GiEIeHh5jN53j69CmKosCVqwcYjajkWhzHOHz1Gq9evcJ0MkE3itGJYnS6RFRXlCWUdbYJKFxcXOD09JRyy9MUo9EIUgRu7+Ea6PP5HLPpAsYIFCUZLPK846IyaXxt9RtGzoYMZCqwfEJSORRGBkHhjHoss+BhMZYNbs17crfVs81rtCFz1+EAfz/xDZ1tOqC2pa7h9lDSX9/l+B6J1OpH0wrctArokkPS6sCxuWk13/sLrNnprh32Rb9B4WaLKlmu24D0qtWZ/02KWpXc77ehTRFu6yOXr2fq9/Gv5fel36fNvvHPaws/byo7zWtyaBHnYi2XCaIoRGwtzWma4vLyEmdnZ86SxZsRAwXfM7Vu7Px/N8ev+Vz+d+usRc1+8e/RdlSfrwflbfdYpyS2jVNbXzfb+i7Xan5WrQ/2epGXkddPocuaImHAXjLvegJEfAQDYQREi+K3XC5rY+ETkqiaArV+rq/rR/6++exOwfPyDJseJTLu+CWZgLZxfHtb/KiV5vespHuv/pqhB1kBBr6xq5l3W3v2oopkafNOs/ep8np63jBvbfvPxxtf2/yvrTX7APRVu6FoRY629U2tN6rwLClkIz1Eu+ERIK+tMcYLaVUAKP+rKEsbFkbtIw+UJZK0ILbTJY+wUqEDpmFI+XC0uecWJK+TnQTU7YOS0ZDLhBmDQEr0+z2MRiP0el2EQSXPVACokMNYKxIxV6avLK1VvgI8foQUlTNjj7aCh9tgTAmpiK2f7gciUGPwZzSMza2tUp1sH2tRC/1lj21zr8rzAlLWmbp98F1fxw1DI1YNRqxQ1GSdEBXDvF/KSVZcH23yve1ogu5mWDmAFW9pm8wyxiBQMapQwfqzV23wwbsPEMkQyPmdvCb9teYDt9U1WI8+q/Xrmn2lrZ2+p9oYLqEV1c5p9ofWmnKIg7AWftv0EvuRAn7baa5p57FiMrXRaOTm24sXL3B6euoIkjik3E8rczqN93ykWPv6i3Bj4OYa4Phi2LhQlqXzUnJ0HnnYilpNaNevsEvdnyfg0nn0bxUozGaU1331p/77yP7B36jOFwLSRpJxlIySEsbOw+Tpxwh+/Wfwoz/8FwmsMKGskDg8PMTu9o4Lf05TIqXrdwfY3NzGxsaQxqnIAAh0e12UZY4sS6yMMYA1pLOhodPpYLS5jStXrqDT6VB/X1xiPB7j9PTUhUiXWkMY7dIF4zjGfD5Hkiyh0gx5DteeJElqFUpINlOK2eHhIabTKUYjIlHrdrsoigKLxcLNIR6b6XRKOdx9yq0eDPvY2NzAzs4WZtMZzs7OcHx8gixLcfXKAYbDAZIkRRyHyJMcWhfIsgKLxRxFWaATVtETxuYUxzbMnMeZ9R2OTKpSJiJ0Oh1cv34dX//613H37l0IQfnkxhhMJhN88cUXePr0qa3U00eaplSFJwyR5uSdV0phOBzi5s2buH//Pm7cuIGNjRG0LnF6eorXr1/j2dNnuLy8rIxf2qDX7VNUk80NF5JykvuDgSUi7kIqSdF7ktIuCl0QP8BiieUysQaNFMvlEpPpFItlgvFkgvv3H2Bvfx9xhxjRXx8duXHa2dnBN77xDXS6XQyGQzx98RwvX77E48ePMZ3PMBwO8eGHHwLaIBQKZycnyJYJFAS6cQeBVCizHEIa9IZDDIdDTMYzvH79Gufn527Mi6KAFKD0q34fxhicnJxisVhCSIEsyZHlKaIocmlaYahczj95q0mO5XmOUpcIQ0ovJHbyimyUK4iQkZH3LwBi1UEJUwfGvjxt6qptmKp5sFxsRhI3ZbZ/HV/YGasXvcvxzqDb3yDarA4cLsIbhp/fpB2raCV8eRPxhXWl5NQtEusAWhtQaSpD5GkHyOKC+mC6ZyhB1u9mh3NO2Kp3xz+aVlRjTO3ZmkCRN0S3GVjQ0XxO/j2HvDX7z28TewaYhZoVdKUkioJClTY2Nqz1i8JhqjxKuu5iscB4PMb5+Tlmsxm0tiFOou4xqTbqeogahyu3GVb8cfKf1X/25rP516jVvG2MRdv51X3bmV/5+1arualHW/ht99vD4+yH4/lhx37IsH9dntt+uL5/D6dEcui/x+6cW2UkTVMEUYcbTNe2lbilkFRlQZDH0RiNUCqoKKwpNWlBwE+4eu6kUJcwKMsCCvW5/iaw1+wjYp5Uto+F9XYrt4H6xG3VWicjg/bq+QJo+KPoqEJfVw0cAnAyp/qhqWPJilVxRcAKIaxnU9bSKnwQPZ/PWxVqN7+ha3PMBwo8b3zAUY/qAZV48mRAMzy1Jt8aG0WpuezTqlxsHm3rjnO2V3/jh2b5zyrqA2QE8tKgNAUCbfO1pYCR0oWB8pSRQlD5LuupMrqwhEIGUnqGCVFZzTmcj+dsc+0WVl7SM9BY0MQingEpJXrdLgb9PuI4JIYPYcldQkHebBdqWq3vJsjw1zMpGDFKbaeWprlF+cSU9i7IDYdAKsQhMZoHNoQ9z0ss0wxFCaR5UQtv4zHywYYPMIxnXKEQ0So0uAoBrss833jj5JmUCBSFPuZ5abkiACE0ef4CBa05R8/LzZOUN41S14xJvqz300f8g/ch37vN64HH1q+wwNdmGebvC1zOsi00nX/X9HS4fVrBlc/05TrL86rk5qqToCnnm3s/H77nnM8DqgiGOI4dmZYxBmVRIkkSN5YcWs0cHLx/CkGKfp4X7nxjjBt/7mPO1eTwbb+fFosJZrOZA467u7sOwA8GA7z33ntYLpfWC1p51cMwxGg0QprnVum0xuFSoyy082gJIbzcTdobDGxaBgSF3moBSIlAEduxFAHKwiDXOcaXUwgodDt9dDt0vbzIISUQhgGECmqh8TRGpNP5qXxTPcE/+bVfxX/7j/w40OlB5IvKww0LtAHoslrngWXIHn/229j6A38Sf/Xf/nfw1/6j/6OdH6SfGQC/+53v4Pz8HK9fvcKgP8Dh8RHyssDZ2RmM0Yg7AUajAdIsQVGQkaHX6wACGE8mdm8sYYTCwbUbuHfvPoQQ2NrZxmeffYbv/O7HODw8RKGBuNuHDHJAZtBG4ODggPKAT04s03yOjjEApBszP0S3WnM0T7nGdZIkWCwW2NzcxPb2NjqdDpbLpXPA8DxVSgEGSNMEabZw3t5er4t+/wauXr2CxWKOxWyJ+WKKLM3R73cRDkfI8xTz+RKpNTpwdCXPK6UUkiTBzZs38ejTh5hOp062+RGcYUjhyR9++CG+7/u+j8jG7FhzCP1v/MZv4OXLl85Ly2HzxPy+oPWpJDrdLq7euIa7d+/iysEVBFGIRZKgyKhU2RefPcbp8TGKPHN7idEaaZ44Nn8hJbpxD5vb27h37z7u3L2HKI5ttAZtApP5AhcXlMOtIRAGMdK0QK8/xGhjCycnJzg/v8TxyRkMHmNzcxObOzv46JvfRH80wsOHD5GmKV69eoVSa9y5c4cY6S3Af/LsKc7Pz3F5eQklJK5fv44PHjzAy14PF6dn6MYd9Hs9GENy4PqNq+h0Onj+/DmePX3hcrspvWOBXq+HbidycpjW+xBpmuHycgII7fSkssyxXM6RJCTzCGdUBmEVCIQyslwQEaI4shGQbISv9BiSt8bV3GZ56euKTu9t4A2Wp03s0MSQykuBI4NURQDr82so5etCZDQMLCM847ggCCCCfw2gmxveVLibm+uKpRuipu/y4SuhbRtyTcl3j7t6JQFP6fLDzK3QoQGoKwF+e42tS9pmBXEDjLoS6rd9XV+97WgqBc3f+Zu4DwKdItoChAG4TaJSCMla3ul00Ot1KRfFjhFZlhSKMnfsnD6plpJBzYLT9rx+f/JRKRyrFqfm87YCJ7Eavv69HOva25xz/O/v9V5+H/iKYxs4fRMI8j/ntAeepxxSzuNcM/ZYU7+BZyiQQe333A7Os3nX+dd832xn8xokaCuDEit3QBW90gSL1fXZE1J/NJYAPKOaba+/omaBdD/352eLLPDnXeCVqeG15f/5c6gGQB0oXemelX7y37fLnYpEad16af5ea41mmNO7yqN/JYfte3/e+RZpKaWLwPCBI8B2EQNJ5h4PXJYooQFTlZCh515liK+Dcm4TZTwqUQGibq+LMLTlqGDHPKQQz1LnMKjkrb+n8XP4BiP+TAhhjS3CRRsIkJedSdOCgFIthKS8cWPYeGQQSKAo18g7VhSckdInsCxRsanXU3/aQtJ9A47ffmM0kiR3oIwUCn4ueOf561NURhhpQ7vRPq+b68UH1E2Q7B9NZWm1a2zfhgTmfOOUL1+qMTTWkC6dfKKSbkBZKtdnPkhueof5szZjhm8oa67Z5jX8/lmRwaL63Jc7TQ4MBrRZltXKM3H/8u85HclvP3uUF4sFFhaEsKeTczg3NjawtbWFzc1Nl+Pa7/fR6/WglKpVKxAA4it3UZjq2bnvWJb5ZKsEwCVyawD25Sr3IXvglVKO1IuBH81zoCyLlT1FG43SlqAkY0MOrYH5gnKC8yyH0iWEBdrc5QKiplcpKaGkRPLyMU7/7v8Gf+wv/S9R/o/+HfyjX/wFFEWBq1eu4N/+i38RfUWGXSEEjFD4R7/+bfzHf/fvYtgfYLmcoygzCqFVAaI4xNbWBpTaqZVgYwNlr9dzKQJfPHmCVy9f4/j4mBimvb7r9oa4ees2bt68ieFw6EjO6FkpRWQ6nXrRE3WHjtbGk6c0j6bTqZsX3CZ/fTJPgBEGvV4HnV4HxliHS1G6NTUYDLCxsYEi33EOnYvTM0ynU2J0H/YhJc0PLkUXeMSVZVnixo0b2NzcRDJf1IyF7Pn+5je/Dx999BFu3bqFOI7ds02nUwopt+HuHPUhpURhwZKUElEnRmE0dnd3ce/uPdy8SfnQWZYhTRI8/PQTfP7553j94iVVpkAlU+OYUi846qPX7+P6jRt4//0HuHLlCoQg4jHWXIq8wHQ6xdnpucvlplrqC/RtX1EaSIzS9sl8Psf5eOzKlnEpuE8+/RSvXr3CIk2wubmJa9eu4fbdOwjjyIWIv379GvP5HINuD1IIbG9uEWeTrRXetWH/p6enFaN7GDodczgc1lJSZrOZk4mj0cAZOrUGlBIuQoH2x8Iao2yUcSARyo6Nqu0gCBW4dj0ZhTXqab4V2G6TkdV+V33Oct83Mq/XW4WVFwBgQKVAgbIkw7wxAmVJr0oVriwaRTsbex6R/UpJZVHfVc16Z9DtAyD/Yf1OaQuLcx2F9RtqcwNqA+McfNiG3gUrN6gAuIYh3VMAFYMpKwUNZlhTV6hga6YKqzw3AXvzr7mhNhXx1fa2K8XOs9foE/686VFvlgrxw3H437xBcngWvHEgxYIm6Hw+x3h86SyanDslBVk0fa8a/9Y3BlTs6PVySQygmiF3zedtfr4OjLytL/3PHd5aAx7XAR1+/y5gxQcWbWGFTYXPv+46hUwI8vrReEtoA+t9IjbXwgBGKEdSwhq+sLWKOcdbNtYgt9MP23uX40191nwOEn7UFgEiJgkCIjMqC+2Ft/mgilevu6KzslXGNnsP2CJYLaCb39dNdbbNHug2xiuk5SnMNQOBt64YdPthn+v6hsbOtAVY1I6mF6x5NOWsL1OaynxzrrHi51/LBzxtbfflGyvPbQf175vXJF238laWZWU0CIIAeUYkRuQVE3b8PbnHa9e0gxP33KhHAdA9bAlsa/RhlvIgCBDGIbqdDnq9DsKAQkMluH6qglQU4WBsdFabAdlvpy8LaX2V0NqGi9KZCATlq0sbMcUlUAIhwcRNNLupvrgfiluTD6a5r9RBMzWP2ks1dCWI16FAUWq7V0gbdUKRJ8YYCM0GBAqXXC7TmlGMn883dDmRY9supbDh+0w4umrQ8p/JB1RNo1z7XIJrx4pB3+uTIOA63DR5DP/ecG53/XdSUYEIFXB7qnXUXCtN43abLhSGQW0+rtsPms/W7JemgQeA2495n+V8bd7zta7LJVaW2WvFwJh1BgaiSZJgPp9jYhXqXq+Hbr8PSAlt59ciSVBojWWaQoUhYiEQRBGyosBkNkNWFNje3oZSCts/+qdx9Qd/CqWQ+P7Hr/D68CXyPMd4ctmqE/n94s93n8WYI7tIRxk7wF3xagCUP8r7PskXrY2VPbyXsl5HcyPNMkiTIY47xNBfLSSa5PZ9EIYwADqdGLNnn+DsP/nf4k/+pf8FfuKb/y5gDAIloD79VRz/yn8GrUsICAzufIQ//8f+B5jN/iR+/hd/kUJdSjKkpyZHrguoiKLPBoMBZBCiOxhiZ2fHhfLOFwlevT7Ct771LUwmUyyz1BkZYAT6wwF2drbx9a9/HVtbOzYH+hSTyQx5XqDUGmUhsFym1ZyXFZs/r1eWS1SbWcKYEmm6hFICaUopaEyixtEWnMu8XC6QZEsv194AQkIqlvUZgkBha2sTvV4X3SjCxUXHhYpHYQRttCtrFvV6bk2UZblCnMc67WAwwP7+Ph58+CH2Dw4QW1K1sS1r97vf+Q6+/Z3v0FoSAkZQ6oADlVoj6sQoYXD1+jW8//77uH33DrZ3dxFFEZIFeaQ5rSLLMoRhBJiS8suFhAoU1SgHIJTCcDTCrVu3cPfuXQxGI9JxtACMQFaWmM3muDgfYzyZYZkkzth1cXGBy/EUpQYB6OvXMRgO8ezFC1yOx1ien+P169cIowjD0QidbhdFWeLFixc4OzsjgsNOjHv37uH+/fu4uLhAt9vF4avXFLbe7WFzYwNRp4c8yyC1QRwTV8R4coGTEyJqM1o4uRHHcS2txRiDxWLhSFAp8ka5yGEpBYJAkewVBkIaaEPeaqCaX3EnRBjGFsBWQFlrMvpWsqDSNdoNk5Xs9B1K/j7ShtOqP2nTiXJQaVDCQaRjp5aRnfTUICASw243RhBUJaZ5DXEq3L9y9vK20Cz/8MMd/dBPJ0hb1Lim4tIGukkJW8XaTeWxDaAxIOFTq+/XW0CEYAXCa7+pb/5NIOX/3geMbUr1OqW3CTRZ6Pjn8QT1J6t/Xd5IGfhSOAjV3GZmSq4jy5saW5EvLy8xnU2gta6RrlBtQdOqfDaPNoMMK2XNfmoaMdYB0Hc9mhv3OkDdBNMM6tY9z7sAozrLsH7zXMZ6o8zKZ8aSBNq54Lzcor5e/HxteqbK0s/5kaywsRfLv6d94179PnmbwaJtXJ0QVhVDsy7JaOCnVfBtRVsujJMbqL0yXF43Liwv6H3tQWrtdfwEDcWfldLUhkI2jSXNcNO3zY/6I9WV+LZzmkcb8G4aePzv6B7vZixq+3erAajq9be2l34EKzNZ2a2UPakkpKyYi7UxgNEuxNOYSu+t2lb/d6CIpIUPrbn95Okt8hIGlZEwlBLdbgedToQg5HQBa0jUAtKSfBL3SAViyZoO+zBkjKV71VMHyMBgvW1GOiOCTyJV7Svk0VaWWRs29N3YDlsvY6ux9w0vlSJtQHns0pblW6004e8t/j38vZtDgJuyqpoL1RD73wvBpaIaBhTvd8111PzjdrxJhjfb7++JSq2mX9C5Cj55GilLBsT0zpEYBkA9sqr5yjpQ+75e5TU3QXdTaWzTJZpKod+3/B2H1/JewB68at2YWj1rBtwXFxdObnGJL621yyNllvCDgwPHVJwkCfr9PoQgIqnz83OMx1Q6lFn5l8uly/vmeXj8/o9j8/XnyI+f4Sd/6M+g/OgDZCLAL/zmb+DRZ5/W+oXbrqFrfcfKMwMuBuFlWWK5XGI2m7m60NxXzCPh78Nlyf1DYxxGoQMMUgqIuItsMrFeLBtB4s9vcsO6qKd+rw+tDZJnn+D53/x3EXQHUIFCFIYoLg4Ry8ooM/v2L2F460P8oR/6Qfx//uE/RFnmdt/iu1AIa5KQpzKOY/T7fWxvb2N3dxdFUeLJ0+d49OgRjo6Oac9WEnHcIU+8orrJ12/cwvb2LsIwdOkBzOZNnv56WkN9flLKSKcTWw8keSk5zJsBKqcacorCYDDA9vY2NkZDzOZTLNOkCg33cEJZlkiWS0hBRF2DwQAbwyGuXLni6lLHcQypqrFjLyWPK4eDdzodGGNcPvn169fxgz/4g3jw4UeQUjregslkgs8++wzPnz+HUgqLxcLpvjxHuSxat99DpxPj61//Oh48eABjjMsFPz8/xxdffEFg1Bh0Oh0oJVEWQBjY8nqWET+KIoxGI9y4cQNXr1515bVgPahLa9g6P7/A5eXEhXD3ej0EQWDB+Dkm0yl2d3fx3nvvEbFdv4+z83O8ePECz549w8npKa5cuYI7d+7ggw8+QNzrUjrD0SFevHgBIQT29vawt7dHa9dO5l4Uo2fzuJWUiKMYvV4Xx8fHWCZVhYC8JIMClf0aEgGc1giUcKkm0+nU1Y3nCCEpQgLZugSXwgOAIFS0twuJMFKIO4E1TFaysO0guccCspKTtf1HVJZf3+nF89SXr00djkvRloVxOjXLVJZvk8nE3ScMQ3Q6GQaDAQYD6gtjhb4A6ehFriHb7cYrx78Ue7l/+B5uPuqbdHsHtwF57iincHodzNf1Nyn/d22KrtXrwB5s+lxCCF1XZBSHxjasKS0hf83Nku9VKUGrucL+hrvOwts8z7+H7+HyQTmDZAC1UJput4tOh4RdlTtvvQD298vlEpeXF0Rq4W3YgFWYzarRoaZoNbzzTYVCiEohaDM4NF/rv303AN7Wb21H29z43iB+db1m6Gnz380+eRvgruYF36TyBmohoUVlUCkNexBJwTeCLIPs4TaQUGEVbpilKbI8gzYakuv5Ng0Q1bR/Z8DN7/1xkFIgCKsIjTzPkeUZjAGkUI05L+09vbBQNI03trlVSwEYtA2383D53wvyXLj7KgUpqHyJz5TsA5D2+Vyf965djfFsl0Ptc7NNZrLHs+133D5f1jCQofDtOlCtGWTWjGk7kKgMpm/zbteep/ZsgClL4mIXCgrS5qvbM431SAIkayDd2FXrARA1NvcqjJnAKI+FBUfCequ1gQLVru7aHO5ux5b0gqGwcqGgICCNHXtB7YQzM2gXZQEARlMoN4UmSwhJikVZauRFSQTkUrr9jvcTKSWUAEQT0Fr5WliruxBB+1wylcwmYFIn0uS8OCEUVFBVmvDzWYE6fwhQ7dvOs21gIwhErf8hvfliAHhluJwMEpUBo3n468Y3cjXBKcvUtvnY1At8r0a1Tlg2leC63FRSEXD59ZKiD3gOEih7c5UJBoP8DG1ygdfhOtD9JsDtp5A09wf2SLOXqUaw5+07bEwVQjjiqyRJMJlMal4rIYRTMDmsl72rQRC41COXuwug0+lQPrEFinwd9kbP58SonKsYxewSs3/+9xA9+nVoAwz/7L+Pawc38cmnn9g2BLZPWd6SwQOQ1shF5ygVguQBe5KEJeBK0OkkUCp0CrZxBrPK8+12CwvmVKBQaqpvfJobHPw3/se4+Dv/K5RlsWK4FtbIZYSAsfOi0+mg1FTuazE7h1mM0RkNMQwGkNubdA2QkyLLMqRffAvvf/Rj+At/7s/iP/lP/98woFr3yvbtxsYGNjc3oWSI7a1d7GzvQooAZ+eXODw8xMcffxdPnjyFkQIyDCBFACEUhBK2lvR13Lp5E0EQYDKZOFbz+XwOHdpNwAhXxtAnwqV8/xBhsJr+xQCGDT1hGLq8bgYlSinEHfKGloZKsRVFQXwVcYyioD01jiIIkMe8LHN04xhBqDAY9qACYvPudDouwhKinvvPHlcO4Y6iCDs7O7h9+zYePHjgjN9pmuLi4gLf+c538Nu//ds4Pz93HAZ+RCiHcxtjIJXC13/fN3H33j3s7OwQ+/p0gpOTEzz69FN853d/F1myRKgCSCGQJgWEdWQIY1DkOeJOjO3dXdy+dRu3bt/Gzt6u42MJwgB5UWKxTGyeNtVvZ96F7e1tXNk/QK83xMtXL/Dy5Us8e/YcRkjcLAqqub6xgaIs8fTpU4wnl8iLDGEUYGdnB9tbW9jc3kLc7eDs7AxfPPkSJ2enuHHjBkIVOD6PSAVuLDtxDGmA+XSGi4sLlDp38iJQpYug4b80TWF0NQ/CMHRGt043AnH1VFwjjC+EBAJJGweltwbWS1zJZq098sVmtLH3mR/95eQ9yNnEMtAnjjSm4ktq6uh0jRJAAKOJyDVJMiwWc8xnc8wXc5eqw+skTTMkSYosy22EJpwhh4zdAFBCrJb2bj3eGXS3MYi6DhB1IqAmiAQovM7fKPxr+QDUv5/bfAUDgobVna/vg9S1T2CVBH5x7TSe0loHthyy1aZ8tx3rNs228/g6daC1CtTqQKa+ideYW72auL5VkpkvnefaKhm8ebJlFAI1y7KbxFI5kOQDcr/9zT5pGiNWRsJ7zqbBwj+nzaPX1o/8/k0gos1S1nbPr3K0zWFgvfK2bl6smzfGGGjDhEYVUVulPFVgQ1gHp+81Nghq4+mHjLaB/uofFazldqDlfVt/VgqncPfN88KR+4ETXb2bubVs/Lnkof/VHnujQYCjAwyqhxCNvolU4CzzrERzuCaxkFaAZp2i7PfBKshuaXVjbJtyperH6tHb5owPvvjwwTeFtbV0W8vhjzNfe0XOwtTa81YArr1zPVDBpad84Kd1VdYLksPKjRt+v+QINUl6UQYMNFE7R0JDCw5RDdDrdTEcDtDrdZzyxuBvJczfcJ8QmKfHp43f1ACBx66tLf8CvJxiBqGWRFBJaxiD1x+GZDGlO5WQBo7UrW3MfcWhPnfouQnMUlg5H/7e7P+5tvvpYNqAS740QaOGXyOVFI2qiavzoRmhAVQpHP4fn9t8vnVGLG5rU17S70onXui7eqlQIew6UUCgfMMCjbgx9fbydX3ljb+vcmIrI0AzygnAShv96/prwz+3+Rs/NFxK6UASyyr6fQX02ajBYKvf72OxWGC5XLrrMojiMN/t7W0XBUWeHWLhjuPYlawaWpbj4XCI3d1dx248nU6RJJnzGjmwloxRlCXyT34V3/jhv4CXDz7CJw8/bo1maNMvef6VZemU6SzLXG4ps1EHKnDJR+zeIwJdAtla2zmekld9Op/gn37rN/DnfvhHgbgHralEF5OoEecEAJtyweMRhAE6cQdFUQIGkEpiOBii3+8hCAPrbSdZkKUZLp9/DPHJr+L92/csSCXQIgHEndCFcw8GA+chPTs7w5dPn+Dx48d49eo1eRW7HQhBxtSyKNDpdbG1tYW9vT1sbm6iLEscHR3hyZMnODw8JOK0zZLKGFr56evm5MUmjp8oDKBsWosrVWerM/hOGNYvGYhNJhOEUQAIg2W6hIFGp9NBt9t1pMpZlkEXpQN/eZ4jzzIoyWzVBFyUUq6Ot9Eapbf+ORqTPdzXrl3DgwcPcO/ePfT7fWSWJPj09BSff/45vvjiC5Rlif6gD23LkzF4YuN/HMcYjUa4eeMGfv/3fz9inutRhIUQePXyJT7//HOcnJ5io9dDEAfUrrKAMIbyzgXtWqPREFevXsXt27dxcPUqwih0/aw1Ea76Zbg4GoEiNua4ft1guDHC7dt3EQQhnj17iuPjI8wXFH16/fp13LhxA6PRCEfHh3j16hW+/PJLnJ6f48rVq87zvbGxgWcvnjtmeyklruzsQRpaC90oRq/bRSAkzk/PcHR0SB7akuY+1dYmvgTOJTeGaqLPDMkOrp0exzGCUCKOIwgpXJQaAGhbklJodg5JhCExkyvP2G6soVprxhNcq7syVruw8cb+YoyB8NJJWPauerTrulv1vQalHAkYraisWw6kaY5kWdhKEBFgBLQtVVrkBXS5AEyALCWDiAp4X+NUjfWYzz/eGXT7VlR4oYb0UKulvWoPvUZ/boLs2iZf83QDxmpXTiEQgmyZbO2gH9aVSCGs8iMhjM2FgalKKdkJIGVjwwOzH696MptAw3/vAw//++Ym3Aaom4DbP6fOWmtW+8eOD/87CAInADud2P2eNmhiaid2wrlboCqInBJVz1WUrg2+8tGMUGhrd1N5agIM3libim8bGHnXo27QIKDFm3wTIK8o3Gva+aZ7rQLhKgx0nfLVNLrUv68Wi9Gk0Oc5ET4IWJAhLS6xAs/STNlVWc3hMO64zS/Pc8pvlRIcuVArcdD6yHVI1uyXZs6ir1RLxdbHnBhZ3bP6bO38rFWOdXWPt4+Bv2b8VyrdzHJHWGOEcH3jt529xpzX6sg81hgX2uZ88xCV7rf20H6bLYJxMhOe54svSCdX4Y/eHPLnNymPynGprWujWwvNf6/ZOIQgo4jxAHhrmEiLsaAJ9oIghNGARuGUZbo+Pasx1gBj37txc7n/XA7MsiVrRt5kHddlBoCUvV6vi9FwiF635wBRICkXzZ8DbumB1p2x96F+rSpbcBkzvhbte0SoEoYCKghR5TaTtV8pSrWQUgCaFNs8LwBNnhNpidaUUpCa+A/oeWluGM1KQpWTK5wxgPu7PrZN0NsEh01ZXhkt2kqMNUBx5XuwlQ8q1uomcPLbsCIjvFDU5n7Wtuaahv0mpwmNA8lFKYTTDbi/mHmdbiBBuYdsVKLXOohf9Sa33ZfzhX3w3JSNtSWyZt8UAlDWK9UE3Q74BVUdXDZkElCOHbgJw0rx73a72NnZcZ7yJKFQYM7P7HQ6GAwGxARtdSNIQTW4swyFLjEqcvICLhdQ1jPZ7ROJWlbkVLdbhVgmS3d9rYm5PxQS6W//I4SQ+Dd/5KehlMLDzz6pjbeAqKUkcmgzE6ZxaDmHBs9mMwhBYZ78PSv+bETKsgyL5QLLZGG9dyWCKMDW9hY6nQ6SZMkjQHNHa8B6MLkfeFykNQ4pqRBGIfqmR+SzeQFtNGazGfr9HlS3Y/dUTWk0SsJkC+RBgQIFeop4dQIpHegOwxC7u7vEpj2b4fPPP8fjL77A8+fPsUgTbGxskHwDUFpZMAgiDAYj8ryXJS7Hlzg8PMbp6bnjZPilSQ9dESNBgKJggMMOmkqOCiFIn9Cl03lpXRsQJ4TNzRUaQShtREiJLE+wTJZYLheYLWcIQwLlHWtIAEgPXS6W0FqjZ3O1dVkCHihSto/Zi+7LnrIsEXdi108bGxu4f/8+vvnNb2JnZwdZlmGZ5nh9dIjvfve7+Na3voXT01OK6pASy8UCg8EAaZ6R8ykKUegSu1t7+ODDD3Hn3l1sbW0hy3OkWYblYoEXL1/i2fPnSJIEW5ubGHAJvqKg/POyAKwM6PW6ODi4ihs3rmNnZ4dY9K3gL4xGmhIp3dn5Gc4vL5CmmU0R0UjTHGfnF0jzHDs7O9jf38eNGzcRBCEuxheYL+Z4/Pgx0jTF3v4+RqMRok6MpfXoT6dTaJDeP9rccB52NsRJSQSIpigRhSE2BkMoCIzPLzAej0k306XNu6YjUJEzhBhjMJ+TUS6zJdY6nY4zyEVxYNdN5d5lPEW/J2NKFAWUPx76GMavZsXnV4DZ31tpWxIc11jDnFK04wbaX328Wslh2idsRIqNygqCCP0BY08meVTQprRVOihNoCyB+Xxp2egrjBXHRAr3rpDlK4BubcEu7VfcsdUfb75cEkI6Jaj58NxBzferykClfGih7WZK+VhScLmJxvU8nCCMgIQkcCIFoElwCVYiDAkAKYi1VphGEn5JwrgNLPpHE3CvPCtQMzw0wTgp2rAhkasuKl858UP4+X5ULoQmGYeVM3laGEYQQqLIcyRpgsKyhGqt7aZdErlPQO3m67uwEUOASEq/biqXBishRFXLtKmokOV/NVzSP5fmlBc23xJW63d3870QfK7fyW5W1MambbyaYJyVlabBwG93c2z4tRmJ0AT57nqNxVndh+cFb7JUIqwsNEpDZXt8RkcBZZ+7Am6Q7KETiIIQi6JAnmbIy4LCaZWEKTVKrckyLzxsyl4+t5RW16jfv9J6Jn3jA/2RQksbAKBLAEaS99iYqpwXmGSvujmDOiOqwa6NgwUaTWDs97lv4yMsRjVYIQQUeA6XAKr1XSnn5JnMC10BYes+82eDJisIvH0G5GGU9hkkBIyHhry5yWDK23SsvRiCn6u015fK3ddmyKwo9fzc9Mfhs6s1eVcNGf6//adjohAB2DJ01OsSMGX1LPWl1rhO3YAEkHwz0gJSGEgYO9nsnwBgNAx7Hu15DuBZRTEIgmpummojhwYMSuiyRBRQ6CvLQgo1tOU9QioTBgClNihNCSVtSDZs/e8GiOW+5DJMAFxUEXs4wyCEtPniAsSdRMzHFnhLCmwji0Nhy89ohGGAQEiEQqBAidBQ7V2jNQxIyQVKCB0gDL09yuWfe32MOpD254lvoPH/7UZOCDeH/TWnV8B5vW8A2mtdX2kOufPlsb8/Nq6vycvBpwp/1L117e99TjkX0oEF01gbysob7pk8LwBFbPVGNQwDLAPACg6nmRSgLiKzJslfBbpFlRuudYGyrPPTuD3E1OdT22GMhoGxcsrY+1VGIWa45rlWB/hVHqxSpAwvlwkA4QhUlQpAEW4lsoxCJYUAer0+dnZ2cTkeozccAKDSoRxiLqXE5SWFO19eXGI6mWIymWAymaDb7WJzcxt7e3soS4MkWWCQXCIoEhSLS+hOZMvyKCx/42fQlwJ//Id/GlJJfPzd71g+B+4bUdtHhBAuUo+8lJXBiCNV5vM5+v1BzanA+ejz+RyTyRiz+QxplsDAkId+7wqGg03AKMAIqO4m8vOXkCp385KnhJCS0kE01fsmnVO6UP1pPsV8NsNgQLnvylLgSyFRKm0NIhQS3e/3nde1P+hj/8oebl6/ju3dXeRJjmWa4Msvv8TDzx7hxBJ32V5x5StJelTl34QQWCwWOD09xcXFGdJ0SZEuMPiZ8QhlWVoPdYFqf6hCcfM8hzQltDIorWxs6jEcWeFXw9Fao8gLF15dmALJMsHZySlmkxn6/T62trawtbWFKIjtvNPI8xTCSHQ65GUsjEZs5UCapq4GO4+n1hrbW9s4ODiAzgtsbG7gxo0b2N/fRxAEWKTkkXz5/AU+/e4nuDg7RxyG6Pf6YN1vMZsjKyhcPY5jAMDW1hbuv/ce7rx3D2VeoNftYjGf4/nz5/j2t76Fly9fQgHodrrIyhxFamt5SwVIiUJrxHEHm5ubuHr1Gg6uUJRCaaO24ihGakOUkyTBbDrDYr6AVArDwRCDwRCdThdnF+dYpileHR5CBgHlhF+/jt6wj/PzMxwdHeHo6AiHR0fETn77Nm7fuoVIhbicjjE5u8Dk8hIbG5t48OABNnoDbI82YQzN9eVsDmiNeDiCLkqcX1zgyedfIE1TbG5uYnw+QRTFUEqiyLWrVtDr9dHpdJFlrylXXuROvjhCvUhhsZzDmKp0rtP9QGHkURTZv4oBnaoMsOyqJ0HXcURVGoz102qvt/JSVBwAzaPCMRzCXhGtGgNABii1oXTNMEIv7kCFIYxUMJJ4LHJbyUNKiU4YAkohtU6k8ugY/X4fm5ub6Osq0vhdjnfP6bZ6kYGAMGxVrOoy+9ZYKSWMYE+yDSkQbM1gSzUr62wlpw5lrxgjVSqsUkIYIrQILdMshIAuSxRuAG0+FTifzlP6TAlYwSPcgGqYUtvcPiJXIXM4Kw52AxUCMli15PsWcC5R43s6/UnEmwp73Phg0hkhBITWNAlQVyqEEIA2tQ2Jr81AnC3ebP1lwA0AeZZBADYPIweHzBdFAZgSUagQOisU9bMw2oIJ7ULZjJvwxi6oAMYoN/YUwuUpZdZTFVjQ4Gr/ejXPDQwoo1KQzu0BYCkkjDTINW00/gKtFDq4uVP1t6/drHq3/aPpmfA9c76C6reL78OCxv+9/1tjDEIlXcgZIDjjzLWN88jsYrAzUVsDDLBYpih0BVDLgpiJqZQbhzYaB9KFlFAIrCdPYTGdo9AlpBGQTIhXllBCIBCBTcsUDoDA2Ls3WH593xaDUve8JYUTKakIVAuN3FpbWbhCSntNfm5FMNi3UjoARkNI3r0W3gbbTlbnfaXZf/VLflEf07rXLURuIFsF2NNdasDIwCrfwgIlO19K+3uhLVAWVraRAskpKmWeE9iSoWVvZ9ImSzjCuwjYk0oAF3b+hFJAGw0475x0kQ1U25rq3Bqvf2gdkfSLgtXyKgzIq43LNwzxH+dCUi4l9x1MI8dd+ICagZ1dT1K48RWCQCeNi0ZZZDBKQJgSAppkL8h7YIyBEQalu7aBEbJa0RaUF0bb/EkAgsp3AJrYyAWxDfd7XYxGI/KwBAp5USmVQvK2x2CfmG3LooSxoZbsfeP8NVZ0K+WhrErnGI/IU5cQCghsioUUGgEEsd0KUsiKLEWpyeOuixLL2RxKAHHcRRdAN5ZIpcZsOifmYakQRB1IZSB1Vd6oqs7BwFmCgOCqp9WXT80cat8DXRYGBhp5I2/Yl4UCAsozIIrSzhFhKMqE7WHGGgCtzI/CyO2V1FUGpdYunFcATrfg9vlHmVc5qcKQHqKUAkogLVJrNCEjH1VPIA2CrqWhJBAqgTCkcEBjDMrCAFJAggB2GCgEvN9poDSl3busAiglpKAyUkKQbKD2awjwvllxoVhLgLMpkbwxtT8hq3D3sixRFoU1XPiEtHRdo0uoIEAYBFhqjTIvbR1sMmZQKZvSzd8kyWA0EKgQ88Ucy8UUWZai1+tjd28XG6NNAAKjjQ0sE8rLjSw4BIBO3MWg18c3Pvom8rTA82cvAACpyRDIEJujLQwGfSgl8OWzS9wWM/R1BrW8wELvWtlE4eaL3/gZ9AD85A//NACJ3/3kOwgsqOuEtO/4BoVhf4TlIMHl+RipyTCfLqyHsY8ojJAuMyTLBJ1uDxACi4QIkC4uLmyt6gwqUFBBB/1uFzu7exAyxmyeoSgmeLUscOtP/U8w/X/+r8lTBZIdKEuqDOIZiZVRtE/AGnkEHPAHgPlsjl6/j8FgAKM1FoslzM5NdA5uQxry3GsB7Ozv4ebNm9jZ2cbu1jaSPEOaZ3j+9HO8ePYMuc4RRApRN0YsiGcoCBVmsxmWyyW+//v+AD766CNsbGzg4OAAi2SJw8NXLmd6sVgAIP2sKIjcMQgix88jhUKgQgQqhJIBDChkPZABIKg+uSntZC1obutMw+RkfBBaIBQhOmEH3biLNE+RJzmUUJAygCmBLMlxfnoBU5K3NAgUbty4iSiKcXp6ivmS8v9HoyG01hiORlBhgOl8htmCakNzaPvpxTk6vS72rx7g7t27uHbtGpI8gyjIyfTF40d49Ol3MR1foBdHyIscZZYg7nRAtv8Sezvb0MYgWc5x8+ZN/MAPfD+uXruCLFlQiPpygedPvsR3f/fbeP70KYwxNKdAJaRybRAGIUJbm7nTiXDnzl3cu3cXe3t7GPSGADj6VqEsSVc7Pz7Hw4ePcHF5Ca0pRHkBgStXruDq1QN8+fwZnr16hfFkgt97+AlOL85w7eo1DIdDbG5tQ4UxLi8ukCUpXjx7ifPTC9y8dQPv33+ANFni8WePcHF+irP5a3yyWGJ7exsDG/3R6/ZwcXGBWzdvIY67ePrlEzx//hyARH+4gWSZYTjcQJalKIrSkisaZFmOXneIne1NSBFgPB67dA4mTWTi5V6vC2MozSVNMhTFEkEo0e320e3GiCKKEshzA4JsgZMHJONysHFESolAVulGMIASdp/2DLkcrSEsDZC//1IKLcnCSoevcBLJUUV8RkJC5yWWae6qAAkhMNrYwvbOHk5PT6n83mSCsiiQZoUr56m1xmyRoNBAEMYIow6SNHf15N92fIU63UQuQw9OD08EJVzyhb0jrLT57nY/nKACnv5nDJZI6Br3W1JwDaQ09joUHsCbWA242nsLVAyyBLrJKuLC5JhpSBCkh/Cocnzl3Skl9bD35nNUP62Ur7qCCrvbVue4Z8Oq8lPvI+PARzMHzm8TTzo/DJw82iUJUht6V4XTlg48sRGE79seGmeslagiR/PPaf1jb1lDeWoDwM1+fFerkd+Pzfdf5fDvuQ6o18FaO4DnwwfxLGh8XnDfiMG5qcZ5V0qUBih1CaNZbWTFS0KXqAmhKhRZQCgJKo9joxbYQ1WbisKtmwpww3m5tTcf2/qB37MV0M8zrEAwQCRw9llRRaW8y0GAatWA5a8Vnue8Hvw8Xe5/Nlhoq4z63iKemlYn5kbDyTEhamGGxpQk/JyHXkI5r52/eUiIQLl8cT//1/c28LypDDU2DBiAdHPNevaFhoC0EUTeWFiDlSfAWuVU0+P5pvVH59j55swblmnbvbrbeQP2jgeH6Qqa26Uu3HWETX+ArOSO22HtfcgoWoJNDTSXK69mFMeIu1XoKUDXC4SqjUVtRhJaAkdm+R7VZtkaPyWB5xoTzRhrTLC3tPncAsJQhJCCgQok4iCGMSWW84JRIqS25VgCiU4QQ5YlpNbIS01AwGgUWkNLypXTXOLKgW5D8sJU65afxZ8TLleuIc9oD6lyN6vQ6fq1mnKhWovS61faoP35L6UC6wZuvCGtUccandxRl8XGGDcO5E2pwuC1JoML3Yf3cu3GQVhZqWC1FK1hUFiDPoF3NujQ45JnjCMZqrYw4VqBsvQrpqwyyrunaMjSZr+7cTMGFHnL1/InZpUeQGRqpAdEUQTNJHEqtKC7RGFrJSsZotuhOsunp+dIludYLJbo9XrY2NhEGETQWiNSAebTKYQSjrE8TSlMedAfYnNzExsbWxiNRi5nd2trB1tbW7h+/TpUKFEUGfb29iqDDijEU1njk5AUnTL/tb+PHoB/44d/GnlZ4tPPPkEAoBN3SJ+TFVGc1lUllTiOa+SR7P0fX46RFQXSLMdsQbmySZIgs2WhTCmgAgEDgTTNMBnPkCwzGHOJf/wrv4r/7k/9OBB3EQhbr5uNvdaoZ0AGZT40bA13RYRhuiwxnU5tDeYZFvd2YcIOut/4EOEP/1mcFAK/9Pf+PsqyxObmJra2tjAcDhEEIXJNYd9Pnj/D5eU5lWZz+fsEEIwxODs7w2g0wsHBAW7euo7d3T2MRkNMpzP83nd/D7PpGGWZI+6E0CZCkVsSSaUgpYJSARmNYVx+dhAwQOEw3caMNJVjIQgCB258HVcXGoEMEEdxLSefHTF5Xlh27hmePHni9NPRiLzwFxcX2N7dcVVWiqJw7Nm8jnrdLu7evYsyL2y/kXwiAuBLfPf3PsbJ0THKvHD7MRPZ5UmKvb09R4r13nvv4Wtf+xquX7vunFLpMsGrV6/w2cNHePXiJZLF0nnEfZ2uKElGx3GM7b193LxzB1ev30CobPksW45Xa2JAPzo5xvHJMYosB7ShuToeuwjTa9ev49qNGxjt7uL58+d49eoVzi4vUWiN3Z0d7O3v4+7dOzgbDvHyxQuU0xJJkuDli1cwGrh/7y6k0Tg7GeHk5ARpssRyRjW5Q6mQLBa4euUARZ5jfDGp1WqHXWcwAnHUtZExSyzmCaIohS7JScdjz33F8pBlcZYRaPb5gnQpURYlGW+1QGDJ11x/GgMlA6iYUjkokkjX+tt3htFcZDnITgHrBDJ1QM3ykqNBGRMSnrTpYTKEVApZZp1DNjyeSgYSVhRGY2tnGxoGaZ5RBIAivUuXJbIiRy/qAUIiyXKcX44dR9a7HF+Jvbxp+eZB9JVg/9zqlTzKPrDzvxfOw0IHEc5Ug0SHBf3aBnpZhZA7VghZKfnww3wZVFS1V5vKRltO8Zuenb+v8uuqZ/cVGie4AuWAc/XM1f34N00SFqc0ow58hKhyoFgwulwLWy+Rr1kWBfIst8qqdqFFgHE5KFV7VgG3f8+6wlU/h35XD7F34+wpem1AruYpavT5244mQG/+5k3gwjeQNMMsm8/t32edYuU/i294cNfl850jj37DYXZlWYV+FbZcEftr/PnljwOvQ58UyoWAcUmWBgBrA2Ftf23P6h++UuQTrfjefu8mNnhFuPm8/jAr/d9sZxNQ8LkVQRPnrpMHq/QAN8CERxZw6ybAtK2w3iZ/TdNpBoEMXOikUgpK1Od+IEXNIOi/+u12RhbetIyxcqpwxg9tyOPr5oFgXGr7wPYr9x2F81VGAN48+X5NOcOHsNYHgyrH10fTwr8f4H3Hn8jG5+0Hz1fFYYtGOIXazY0WI4/XezTH7L8CEVgPNo1/v08h5czgzPMlUFXoYnsr7Tr0Ij38ckh+rhkrID4Tt7Dg30Cj0CUgOCLEeoB1gWVWIAgEJKfuCAMlqgisoizdeur1ejBGYJlmKEoKx+Q9TfgGBOmtW1TpJfzXuh69g+dHoAKw4ccPJ22uN9GY61VvVvttc+75e6XfDn+vqgyTLBqN9wfXL75hWkgBZegeRH5owTb3leNroBx/YevD0uVLVIb6Ss75oM+ff75c9T/3n7dNF/C/Xydjq36ulxO0W4NrV5qmAESV5mAE8ryAVAHocesh+JwXvbOz47y/HPqbpimm0ylK3UGWZ1CGAVlQyTE7/5UFmf1+3+WNAxQWjNxgNBrg4OCgmhMGSNOEcphVYPWPADowmP/a30PPGPyJH/5pCAF88eVj5zlWQQChLA+L1oi7lD+e5hmCgu4pA1rTaZ7hcjrBIk2RlyUWS8pTF0LUgBsAl9M+nU7B5emiMEKeZ0iWS0QR6VAUPUJyKM9z5G6sbTSXnb9SSiLN0h0qn4YlRj/wx9H5qb+ChZZYCImf+cVfwS/9yv8P09kUX//613Ht2jUXGn12dobXr19jPp/jyy+/sH2ZoyjIsCNlaOeFQbfTByVGKSwXKc7PLwAI5EWB6XSOo6MTCEn51lIEMCZ3kae8vkqtoUttDTY058lYb0BBnu37LTt6kiSprVs2AIVx6GRsE3izHEnT1DHlL5dLbGxsYGdnB7u7xBi+uTlyDOUsT3kNdDodXLt2DRIVuW9RFDg7O8Mnn3yCzz77zIVFt+nUSZIgzTJs7+7g7t27uHPnDuI4RpYRgdjR60M8evQIjx49wsXFhZvrfuoQy57BYIDd3V3cuXMHN27cwM7uLpSq5KWxOlxiGdKzLCP29U4HQ2u0OD45wctXrzBbLHDlxnWMtrZw9epVBErh9PQUk8kEeUoEdPv7+1TGrz/AF59/jpOTE0wmEwRBgH6vg9FgAGF1pfl8jijqOJDMJclev36No8MT97ysa3Q6HagodNwQXBqO9YQ8zzEcDp0MqGQPHUopG+VhWsee0xd84uUKK1L4eVkUaO5LTcNOU/er3lM6TtMByRFMrLuQDLDOAufHMMjzDHlRQOtiRRfWGra6wBBCGIzHYywWCxsprKFURTI4m80wmUxqEWRvO74y6G7bkFkI1RRWU/2GlI6yxftXbSrMJMobjTbGCR2ALOIMuKmYOTMkU+imt117gwCQV9Y4L2Jzw2/zjjGg5Xa2ARI+twkw2zZVfxK1Ac0mUOPvm8Cnufn7Hm6fOdKYykqvbRgkQMyCFcBfVYL4+iug2euL6j1qn9P1fG+9BZwNIMZCrXn9dcD7TeDsXUD5uxxtYM4Hpn4b/XY1x2oFcDvgArsgRKWaCv96xkaOVMKq0KDSQ6LK6eXzfSMNAM96TcuZr1Hq1RJ+tbSFlj7050KzT/hzPlgJ9pnz/dJDrf1W3WnlE3hnCddtq4Cb5RD3sU9k5wwPljiGPT8EaCuvXRXezWNBrw54llQqqtl/QUiAJwpCVw+ZQHf1SJzL25QDNGbCbjqV11Qp5Qi5OHyqMFXd4lJrF7br9ZDDONx+iGrcWG7SPav7AXXujNUxagHjsED/nZfbu4Funr+l9s+vPPk8FhQBbteOqWQMlwUrUTqA0emFGAx66MRRjSFbAB4wroyZq0/K+1JlWPW93H6deX/dCUEbcRAFMCZAUWQwRW7nlPWa6QJlkUJrAZgCgaA0gKDfc+2bz+dI8xQaBloIRN0OZBQhyTSQF8gLG6Xh/igPnTz0piZzVmXRqgzjuSGl5WDRlefCf1YfaPt//nqsosss34qo1+Pmsed20DWtsRklscMby6XgxoBLtnFZT5t6BAqXFVxCMfDqdBsDoS2YVwKQFJI/7PVRspKo7T5qu0sI4+pXNwE3yxTeU1lHWJdO1tQz+DrNcm38uZOxgvvNJ3ms87wURQkp8wqghPQZUehIyJLqtEspUFgyNI7EGAz6AIDBYOCAR57nWCw0gphYohc2vHc4HLp5f3l5ic8++xyff/45zs/PLYEXzRNiMY9RFIXzkrOtLsuIzTywBgEeaykVpv/sP8PAGPzxH/kL+CdC4vHnj21+vkFREi+Di5QIQ+RFgUJrirOx/VeUJYrFAkmWUfiwzXuvR1dUpFxcl5yB6HQyRVGQfmTCyFOaGUjYahYNI4uxD8NzPAxDBAf3EP3kX8H//R//Mn72F34OcRxjNpshSRJ89NFH+MY3voFr164hjmOcnVG+7tOnT3FxcQFjtKs5zqCSoxmqyAWNK1eu4L337iMIQpyfn+Ply5f48vMvCIjZKBCOzPrfXXmBLVXiUgf4nx/dAqU0+WPABkEmvVt1NrTpt3ywx1aFlSHClxX8OzZ+cLkvlpUvX77E06dPsLu/hyiqDJt+xFyapojs+cLuxVxD+fnz53j48CFyO7+bhmS+tzEGt27exAcffQ0ffvgh9vb26DoFkQo+evQIT58+ITb2kGuVw6VscvvDMCTG85s3cfv2bWxuboJTtRgT5XmB+XyBk9MTHB0d4eL8EqU26A+H2N7exnA4xGhjA4eHxEL+8vgIV2/exJ3bt3Hnzh3s7u7i5cuXOD0+wbNnz3B4eIhvfP0b2Nvdxc2bNzEYDHB+fo7TkxNMxhe4dnAFnSi0kSsb4LzlOI6xubmJo6NjTCYTZFkKIaSrZsDGFKWU4z/gUnAcFRAEgTO0MIiuZCJAnD35ynzhuVCWVI6Y+4YNXXx+WRhLZvj/Z+1PYy3LsvQw7NvDOefOb4oXU0ZkRkZOVV3VLbKb7IETKDc1GDAFUyQhyQMkeoIBwrABW5Jt/bIFGB4gy7IpiDYIwrRIUyBNGk0QpinLli2CzUFkd7OqqyqzsnKIjPG9ePN9dzjD3ts/1l5773PuuS8ju/skXr4Xdzhnj2uvbw3f4vO8zVfUqqrRg6mE5wHqRpg6x/s0pixLISE1/dsYQxUVmjqkw6YRU/yM6+trDIdD3L59G4PBAMfHx5jP5wH7pUSg3E+OCPi6641BN3t86Cf1GvH70brQVmc2wSdPEiBAYeOb3rT4Tx5AUobICgiE/DV4D3cY5GghpgXgCSg6CmMKtLulYzYBVVSG+4DVTcBwcxw3w8vb/RatZ6R/A5FIJA37Y2s2lwVjwW2M8eDDegBmg2CTksfTduakDb43wzfg3wOci8K2HdLBQrJtIIjj2e916QKsr7v6QPpv9equ0b6D5ptcpHyIoCAE0OL4b0c1fsEhzBQN0jivCN7QvvRKPW2sXNR1jbIsITsW7O5B2t2/fYC7by74PhxVwWAkLRnDh2Ta5vYaSlDq11x97eg74IG43kwTDRnGdMFDOo48PvFveBAT4xRI2SdwTTKjyNgqr6gfviKCcy6AdSYZSftM8oj3U1R2iAzJK9vOQnvQbRKPgbGW/HhEz04tjTou3b8zPulBks5/37hS26n/qRcwtJ7nz7VzuNNxe5Oru9ZacjTsFxX+lPSl1t1JqZZoXAPnyPo8Hg8xmY0xHGYQMHCe9E0pqsnunIGxHixhixGh81o6XqnBmb19rEhaS97tYjRAbQ3s2sI2NeWKw1EOtPRKKBysbQAtUBQ5slwBHuzWJiPvZdPAOgGtB9BZDkgLi5LApg8ZFUpRVJej0EdSMNTGvuv+3e1fVJSsD1durxdW0LaB+GhUZaMXKUVSgWSQJDZkWl9RkZKCSdUIaxPRHUdwcUpa5DswtoayDkIJ/zl/znuiOqVY7nhDiXDIFCtVQK4LGF8uszYOxirKyQ5rqy1DeAy6azVdw90zMz3numtom54gGGgLT4Lo55B/UoAPxEgLXscAfA4ykOUK0sArvQs0TYV8lVPtZmeQ5QoOBsbWyAsNiCEp4d5wyvPNNXlNYwMjedMQiKc9EMs5GaMxn699CakYNeAsEW5lWicGSV+aSylce+D9X/j5Pw4hJH748Q+JRXq9ItZrZ1GtS1zN51hXRAYqALiGUkmqpibvrVfqU4CYGk14/FNdJ93wxc5taDuPZW3hIIVAnmloRWXHTEMpeU1jwhmntIbSvoyYrTHNJR4/fIjlconlcok8z7G/vx9CqmezWQA8ZVni4uICFxcXgTOHymo1aBobwvLhJHZ2pnj77bfxC7/wS3j77XdwdTXH+fklnj9/iefPX2I4GqGpDJw/75XQBGKEBxyQ0FJDKEG5yUoHo7GxFZqyhNSqtZb7dKB07EIkHfr1YV63SikMBgNMp1NIKQNLOUDeRDiHq6srjEajFvATgup1F1lGc+mB+9HREb766it89tlnuLi4wHQwakXLsAGbCILJKfDOo0d49OhRqGcuhMDr0xM8efIEX375ufdwOwyHxNlBqRVcVpLWzmCQY39/F3fv3sbBwR60llgsrkMJMq01rLM4v7zA02fP8PLlS1xezVHVjU/H2Medu3fx1ltvUSpSnuHl8Wu8PjpCpjXu3buHnZ0d0s0h8Pr4GPPLK3zy8cc4OTjAnTt38O2PPsKrV6/ww9UKVUXEe3cOb+Hu3bt+32qqt60pF/vo6IhKziXh/xwNWxQFbN0E/gM+1zjEP43m6ouuZDkOtI04qQGEv89lCLm6ghBkELSWiftUwC4xaoDI93gdtaO1KEVLaZm0QUEIlTzfc+VYQHjMw4ai5XoNa/sjc3mdc9vzPMd0StwDWZaFHPfd3XGIiNimm2+73hh094WopRuyTzFv/e4B1jIpN8IMnPScDoO3o0M5ev4kmH0yfWq7jam3JC4Ofi0F3d0DMbYjKq7B494jYLaBsy64Tv/dB7y7oCdY71w85BlQAwgLmTd96j0Li5c9Xi4e/rTwEcBIXHBt4NknbDeNI7xoAV7EdODyxG2OW7ffffeN7UBqgel5f7vB45sA5vQ+2zzB6Zp+E4WWXw5ve+Uuzbl0fohSwwQpU4JNigAE+vZeOp8ssBj40tikKRubkRl97d9mgEnfZ8NN5g/Euq4Tsi6Gba4X1LTnLO7fDVUoBYI9fU/bkoJIa0nQUn4kf8+TMYpYPzyu7fh059rGvnB/FT2eWtLeYaKsdM9Ya9lP2mp3n7zoWmhbQt8JSOHgoJEhgj1jKb/XNERS5wBPhkftdt6iw55pvrqREX2gO8o76w1DSX5+Iht+py5rLZyke7JnwznPx02bJHw2XSNszCIyOUmADgrD0QCj0Qij0RBKuSj3ENc+k+hF48Fmu/oAFo8NW98BBGI1lr3OORhnoQc5pM/RNlUJ4T21Di7UfnemDkqFySRyqWCaBus1EQw11nsJGyLSk1J6Xi6JYlhAKA3wupcKzlGIvoMJazs9C51zrZBN7l9XdvDeSc9HIUQnfD6OU/cZaaRTGiGQjiGPI7chGXkiqLIxbSpZLVt+GzjH5dkc6moN5yykA6xwKDIFmWUY5FmQVTAUgK6EhVCSPmsFmiCbXcer0wZwXeWy7/zvGpWCbOiRra2z1VcdkEmZy64yyN41Dh92nviVCTJ5L3E4LwGGQev5ZVmGCA2uW8/hklJK1DWVCNNao8hJSf/2t7+Nsizx4sWLADRGo1EAkBaU2wx3l9rq+1RVFRGzaaqlzToKA82rv/vXMHEO//Qv/kmUdYXvff97uJpf4fyUmJ3rqsRitYLmPeCAqiHyo8YYT/ROCjZXu+ExTxV23rsiGaOvnn6FHx1d4Pf80T+N5V/5t2kMfDtZziglobSCy6KcNw2l/lA8hoWVCm5xjtO/9D/DL/+L/yOI/97/AP/uf/BncH19jbIscfv2bThHCj/rdUwoKIQIYbsMDOBitKWUEgcHB/jud7+Ld999F2VZoqoqDIdD5HmO4XAYzt3IsUJGDl7PaeSmcxQ6LJWEcxnIIbUZ0puOWbr2071M51079SbVmZumwXA4xM7ODm7fvh3qxRtjMJ1O8c47b+PjH3+C6+srSClDPn6e56EcXJA71mE+n+Pzzz/Hxx9/HMKseV1zhIOUkkC7kpjNZvjZn/1ZfPTRR7h153YgxazqGmdnZ/jss89wfn7eCoNm/YnlV1lSXvh7772HDz74AA8fPkRRFKHWdp7nAczN53NcXFygrmvs7u4iywscHb/G+cUFzs4vsFgucf/+fUymE7w/eR+j6QwvXx/jyy+/xMuXL/Ho0SPcuXMH9+/fx2w6xfGrI6xWKzx58gQXFxfIlMK9e/cghMDR0UucHB1hOp0iyzKs12sMh4pYy1crfPHFF7i6mlPkqxVYrVah7BevHZnlGI1GKMu17zfJSGbGZ7nM6zBdQ41pwutpNFOqN6f7jz/L64Sjb1LHJwRCFYwg+W1M6QlnCBy00yENLtVto+4uwh5OjUBcK17qoqM/Ro+YECLIzNWKSgsynwUAXF+TsYXXExCjPt/kemPQneYQA9gY3PTaUNgFsT52L+p0kgvH90pAphA+vxv+HkLCCQknBOU5Cs/KnFhk6N4cquUbgBjKtkm21Pb2pJYV6nu09PSBFu5LHygCom63DST2gSC+HxsNuF1sWWGlj/M3ts2RA9eXVZBKbPS3z+CwDUS22tTT9jSXMJJxSfB+7Y592tbfytVtz7a/t119Cnb671RZ6ipX29Z9617OeVDtvxM8rBSZIf17jTWorSESH0feC6kErXUXGRu3tZfXBocLAvA5dxYccrwplNqgq7uv00O2u176QspZoYlt6h/vjX2zbW7C+G0P/e+CovBjaS1yaR+at5TwrGsQicIW3nKfKRkUNKXiutUMtK0FnIQz3nvnZQQEgd5Ez2mNa3fN9P5bUJu4jBWEhrW0v7PGohQVVnbtyfHYMEP/l+GlKG9T72yLSKwHEPDou5anu2N0C03e5vG++UqVOh7b0E7jPKdWKsP4bwc4ImATIHbhQucYFkOMRkMMihxMfySTqITuXmXjSC/oRttQkoJtXmfpOHJfSL5qYlv3ocqAhWtqqodqDCQa1E0FLSwULKwki3oFh7qssFyvMMoyQChASdRVg3W1AmQNOArRldKH3wsV17iS/ny1kArhnOimSfF6BmKEDO9xqkLCikd7j6V/d8cylRNCRAWMSc94vlNlvmsECqtJgMLBk7WUrsssU8gylXizGOjTvWpjYJvGM68bmEzBmdzXx6C5qw2RoLmgD/gzBO3zK7143jnUtBsZ15Wd3SuciT3Au+9K1x+PbwRhCta6oOxJ791p/PoUQoTQzvl8HmQ1e2vWnqwrBU7OOZRVGQAZh2mPx2PcOjjEzs4Orq6uAljnfNHxeOx5BwxqQ4RDrBRzHwOISRRSNipzNNT87/51zITAP/8LfxzTyQzPXz7DxcUlyrKk3Mu6BtXJjdVveMy1IpBcew88AL/uiESW9yv/O84vAeqnx8f46be+jfm6gqyWLcAhhAgVI4Twxiftq0ZYS1EspoESdEbY4ye4/L/9r/DP/sv/Fsb/w38Df+v//Z/AWosPPngf7zx8B6v1CsaXaB0MCm8Apuc0TQMBRQRnmfPjRutgtVp5B8sAdW1CmPH8aoG6NiEVM6odpjVOaaSEMQ3W5RLG1jBFDq0kdLLmeT0wgOcceZ63VDflz6e8Tqzj8b/zPA+pB5zXPhgMsFqtKB1ECvzkJz/GYrEIcpbby4aJuq5xdXGJJ0+e4KuvvsLFxUW4tzCso7d1352dHXz00Ud4//33w/O4xvuLFy/wox/9CE+ePAnnPO9PkjNZS449evQIP/MzP4O333475PFaSykBWZFjtVrh8vISL168xIsXLymH/OAA051dDIYjnJ9f4PXJCS4uL1A1lCt9++4d3Ll3FyLTePniBa4ur/D8q6doygo70xl2pjPkOsP19TWOj45wdnKCH/3oR6E/o+EIb7/9NiaTUSjNlWUF1QU/PcX5+TmU0j49ol3paLlcwjmH2WSEw9sHGAzzYHwoiiIYEqxrKIrIR7HyucJOlhTspmkBqWec107KL1QUBZRW0DmlwhprYZqkXDQcVZTQCk4AxlnAl6flyNG6qWGs8PKNIhK8tIVzAsTUryEzTi2pvDxpgpynPU7oktrGOixhFjKU1WGuh8MCt27twzmH6+tl4Inoco183fUNcro3PUOswNLm68/9FF4JtZ2aojQhcdKAeLCw4hPu41gHY/DcPvCsa1vd0+dzFCtbWVMLfFfQ8N9dAN8FO6mle9vVBt03h0vfdFgDCHVI0zalnpbUE7PxfA8klKaDIVV8+h7bp1ilr39df1PBHF+XbzxuQAcMpgjpt3n1Acs+Q8k2w0j3Pn3vd4FnMLjET7Z0/QhAbKjzyGNkXWqBi8/pjh8ffKmVNssyVPU6KAyt9ehc7zx313m6P/hK9xA/L7WG8+HFxoVtVx8Ab41rj0GAn5+Ch779CnCptq7RIO2rRRAOrRBzukhGJKDbh+u17+FDXK0LJQb5RtbymDBLOjN/AyQ3u2HASWSAc4BwPrKHwsagBBqpIKVfJxWTQfH/hA+ZdhtzzT83GQw3rhtkw5teYY75OzzciOteqSgbwjpKuuXhUWgPhTPKMH+UqzrCcEheN+tqSAcoRcRgYQysDTmYoQ9bQDf3NQXdvMZYweB1znuAwgIpxJDyhElhNyBFF6YBbA2YCsgUdBZz2Ky1vlCgwLqsITTZdBpjsS5rWFdBqwEgM5iqhoWBEAbSn2NKKQhFAJS+VwfFKN0/fTIdQJAdTdPA2U051zU+hjFN5AWtLZnsGdVSwrqGse49GBwxO216nvCVptLwc1M5kmuNBkBtfQnL2qGWAlW1BpBHWWvhy4SpaJQEheLaJP+c25V6Z7pe7rT9qYEnNRRuG7N0HrrfSUGMlO0a5bxmjDHkrZcSSIwZXB+4LMvQ1sFggOvr6+DR5kilQJRVl7i+vsbp6Smur6+hlMLBwQEGxdCHVc6xXq8Ds3PTNLi8vMTJyQm0ltg/2MW6pBxN9rLy2mKG4Nbak1RCL/O60eXf/WvYFRJ/5Pf+l2A/fAhrTCAY5Qod8eK70x6TQUeMOioD+jhmifBJxl1IAfeT/xzN4grWNFRa0K9VqSj0lc8iinpS9L6XSzxPynvL1s9+guO/9G/j9//L/1P8/J/6r0ApiTwvMJxMcYQCL18fE/hZlchUhqvLK5pP51mdlcI//vVfa0VbUL4ugpdYCIGLiwucnZ15foOY7iIEMSxzj8lYwOkWXNOeuH6ssZCKQ3ujLODnphEQ3TXLl7ERKKc6HoCQM8zpbsvlMoTTc+huGuXE8oqBHU/mfD7H06dP8cUXX5DH10d4EtN51pIvLJ8PDw/x0UcfYX9/P5Q1FoIIx7766iscHR2FCB86gzYNjHme4fHj9/D+++/j3r17yLIMV1dXWK/XmEwmGI5GOL84x2KxwNnZGV57krTlaoX5YoHDW4fY2d3FbGcHg+EQr45e4fz8HNfX15Ba4dbhHTx88BB7u3t49fIlzs/P8eLFC8zHV7h9+zbu379PRgtfBeDq6grf/973sbu3i9mEaqFbQxUvZrMZqqrB06dP8fr1awhB3loK1XfBc8vh49ZaaElri8eFDW1cFiyca36c+Ls8T1Lqlq54k96chqvTPqIzvG6aUHaWxp7nQAWFjGS2BQlub4TvlQutBwfiQzrfqtBvcmTEnO8utgIoGohD3uu6DlwQXIb06IgMG4vFIoxRWLNfc7056GYMy0qUA1hvJaGzCUijBdx7qxMLSAyH5gOkSRa8hHOd0GfnICBJMHE9t06+cvf5bP0TSvryLe2Qt/TqKgfcbmr79jzudKH1eW/Te3UBRPfgTRW99LssiKxtl9CQUraYVIOlyCblXpzzwjg+J3ppooClsYsKVOqR6FO2/XmYKD2bAE0pBZl4EVMQ1x5Ht/GcuBn6x6s7d33/7gNtfI9tnvY+hTC9tgmXvjZxOBwrBqEWPGjD18ag8aX3TEM5oUH5tAICurVn0rxKPrQ4tIkPSx7DtH5hepBw27pgtWso6SqNvKcYcLA3JRVYG0o94mHdVT63zV94LtrrgdvAe5j3Qzcqhfc8AbjUs8T398AqWDijxZNygkg+DHLaM+EHNnhfIRy0Io+Tsw6wTTSlOOFDZLnPbZAe90x73/KBwyMnhKTybU3iRRACQkuMhgUELNZlhbKuQYZgWlvWUOkbqeJcpmzE6ZymawCIe4L+7QBh/cC1veO5km1DZxLF1ALZYW4Fm0uJAIW9GYjrIfIBKGiVwzjAGapXLHzJreBX9/l64+EIs50JxuMxMTl7VZhJtaRgA5BthfzzOhBorz0+p9LokHTvpczO3O7Uu2jhUDrjS3k5ONMEIiZpKRS20DkAkGVfAo3yqUQ6x3iWQ2QDrNYllqsVsZY3DpCaxgEGmcp8ZBeBEq01uYgbYuhmL3Dqnef2d8mleNxZuW4ag7pqwj7rRrr0nWHpFe/NXjfX+rGBV4TH1qKuK39PC8BASeF5EuJZxW1l4wAQAXgqw0ov87TOoLVEJiSyrB0mb4wBDKUxSCnhfKUU6fUQBqhdmdIXnZXKzHSc+r7bHae2DkFGFmt9iUcRzymWFwxQqExrG8RmWQbjK5NUVYnF4hpVVSLLNEWADAo0TY08zzxIoXkgMEYhpjv7u/jJT36C1WqFsiwxHo+DcpznOZbLK6xWK6xWK8/KTGB8tVrh8PAAF+cXGAwLROsYKQhKSlRlhTyPHmSua+48N4WUEqY0eP2f/mXgP/2PyGCV7C/rFU0lI9lfW49pnxcECEjisCxrr92YEkeKe4Mi15AyGmYY0MOxvoKwZh1XwYm9BRWEoYow7uQJjv7Mf5ccBgDGwxHw0e/CW3/0v497tyYAgO9Ov4N//qfeo2fxmQSBGhL/yXd/Gt//wQ8gPAfEe4/fx8O330ZZV7DWYD5f4PT0FBDEc8Bln7SkqJfassGG5OZwkNN0WHKSKakxGBYYjyYYjwcYDweQksLcOSSe16dSxFrP+fy8nlm2FHmBvMgxn89RlmX4LkeFjMdjNE2DZ8+eoWkavPvuuyHU+cmTL3F2fo7ZzhRvv/0Q8/k8PCs4EPzzXr58iZOTk6ALDwaD0D7OQQYoT/zBgwf49re/jcPDwxCdsa4rfPXVV/j+97+Pzz77DOuqRFHkaKoy7AUhRNBpdnd3cf/+PbzzzkPcvXsbea6xXi9hTI0sU7C2wXpNNdEvLi5wcnKCsiqR5TmM96ZfXF7iwYOHuH/vPg5v38a6KgF/Vjx/9hzHJ6d47733cffOHQyKAnmW4fTkFIvFAq9fv4YUAvfv3cNsMsHTp09xckws5NW6RLa3i9VyiZ2dKUajEa6urvD69WkIuxdCoCzXyDKKZiAvbx3O/cViAdtUODl5HfLuiyLHer0K8oZJmUNYdl0BcMjzbCPdKDW68Htc4YBf50hMjlJalVUI3+bQbOfIQJBlmko8qgxCZTBuhbrhKli0trWSyLIcKlTdAACFTBdBR1yt1sHwE7CNlxdtGYFgXGJDE0eLcZ/S6LE7d+6Es0drjTzPUVUV3uT6Ruzl8SDtXhxG3E9MxoPJE9A9dPhQjc/pfkZQiR7tQ+mSQyx4Qix/Hp0fASmoVuq2UOpuezb73Q+4+R5dUNr9W8iovPH90vu2RrIHcLMFL1X+ugpR6vnjhc1jG0Bux9PXHvMtbe8An1Rp3aJ7dfrTvnd3HPkQ7D6b37vJkJGO4TZFkD/zTT7fN1d9z+7ef3MdxPdDWKgH3A5tK/FmZIWAdQYCm6y3vAZ6gW4K4kT/Htz2ve73WUBz+1PLdNeL1jdWApv3bCuq0bu7YWwJgnFTnnS9PpsXl0ZxfrxjLhA9MEZ5MEig50gopb3ccEF+CMSwbefYykogB8w/4QAIjvwRG1Ky17DQI1O6ijyAkLfND2IAoQ3VbTaNDR7auM42n981etw8htuv4Dva2Eei/3joXO3+RjlNoJdCLSl8mg2uJOedB29SKhSDDMORJ7CxBk1ThqgEnXkjg4tGGOuNJkKk/Y/nB60BHzqKzVDo1Mu6ba8IISgnzZIBzdQ16roEjIESgJaKABUsjFPUPkerSwoFJyVWZYV13aAxDhYCkApSZ1AyA6SG9WHRXI5MqLYXtW7KlteH28mf6YaJt41ubYLRPuN0ujZb57CLOkC8f0qG1o42SY2pJAd8eVApWvd0rh3NwizB3bSEpmmwLEtkUiLTGlrnUJLDx0UMcZYCwtuUyqYmlngDNM5B6chgzedmOk5peDi3Lx379O9tuk/3e2n/I5BrGwvT8E0pXQA9LJdZRhHgXqIsSxRFgeFwGAxSpChPsVgsgscbIL1hOBxitreLy8tLPH/+HOv1Or4+nWFvbw93795HWZY4PiZP7c7ODm7duoXxeEwestEIQgK1UJT6JzWyLI/zFsJRJRwcrIk5w02LW4ZEnbU2eGy1Uig8YWG6pkleOG+QorFyls4OrhJB6yqMcgC5CHNhYV1GBk3vrW4Dajo//OoP73PKF98DYN1TtCJzAMBZi+vPvo+r/+1/g2pSS4WqpmgEIajkGwvCne/8PvyxP/qn8S/87o+CbCoGA4jBGE+WFifnZxgWAxQFsVY3TQ3nWI/QRF4YjPzxXLO2gXGUVpPlEpPJCHt7O9jdmWE2IUPAYrGAlJLqjm8pN8q/WT4Ya1oGTZ5H3qtN02A+n0NKiYcPH2I2m0FKieFwiAcP3oLUCi9ePMNoNML5+TnKqsLuzg6WyyWGwyEWvvQW58+yDGN9pFwRqOZ1/uDBA3znO9/B4/ff8/nKlC//8uVL/MZv/Aa++uor4kEaDrBeLVAUBdbrFYQQkRDNWuzv7+Px48d48OABptOpl1m2Jd8WiwVen5zi9clrlGWJnZ0dTKY7mE6neH16grKs8OLFC5yfX+DW4SEePnyI27dv4+j4GKdnpyjXazz58gmurq6wt7eHt99+B+PRGM+fP0dVkZFguVjg9u3bODg4wLCgaBXW7bKMjIjz+Tww5RM4Jv1/MBj6lC3TwgTGGFT1Gk21hta0z3lcOc+6q3OyDEr1FsYdDPJ5jPhvzpVnUkaOrJlMJpjOZlBZhuPjI5yfnycGHdU6d3m9dZ8jBYKTML2EN6hxdEVVlSHSAZzUImgf837uu1zyf1JBoledDAPEtUDrZ43r62tfQu3rrzcG3Xy+xoOTlVcGhfQZrblkReINcA7CxtDjDcHpqINBWRCipdxASG/xkBBK+fh+F4fLCT8LaP0I6TnOhfST1B92yUKkT+EFogVkm4Lcp8T2gZoumEuNDTcd5qnHOV3wXU+0cy4sNufIC8IHGB1m6TPIYhsPbgSFtKtE9CkLDLpjP9m70b5cEmu2zajR+nwXUMt2HtFN4/p1wLtvjNP3u+3Y9vk+oNldF/F9T/7nQ104lNQ4h6Y2RKaUhJcC8HwF8CCh3W6eL2aO7YvMiD+bRD/p/PYCvM4a5++kFkwmkegKxo2/Xb+hKo4RCb3uekt/c195r6TWxr69E9pAlNc+7NuCfFvOD3EauiljrW0NCFBOLn3U8YyQjKGH0v04usalENt/XqQ7rdvntiEtHfP0c5xOzaUxROKRlwLeCk1NK1FRyLlg0C2RYpru/uiCh829E/c0/fIebypiS2MjCMwQ0Ozuu81w0vTakKGIZGrWUQQTgQxvWGp8+JkPXR7kOcbDESaTCbJM0fvG558p7ZVOarLlygDOtNrpwhkGH6ZN7NfOIZSTSg2X3Tzl3n1PHYI1Fk1To65KNE0NCQupyBhirYCDTEwIAlbQnhcQWK4aVI1BYwELDakySJ1BSsr1tsbCgUEx7x9fV9pFks10/6TrIA2B7kY6UE52JLzp21fpnuv34AKcI5eSGRIwsUCyV9L7Mein8PLIJUCgm3hVUq82KWIaAJOL1pBSQeXEJl3kGTIlIIQNxhdAQUkJoQFTV+TZbyhiwAoBqbKWUsnt6u6bVKamwCQohB1jR7rfuudYNE54D6oj2RPnQIZwXPYQORfXHRvZq7rEcrnA9fU8gOKdnWmIhnLOYjymvMSzsxOsVgsMhwW0pjx5ABiNRrhz5w6m0ynG4zF2d3dDGO90uoPxeIydHfp9cHCIvb09nwPtsF4tMRwO8OX4IfLLI5xle4A3DGitYY31YDSmQjVNE3LR+SSR7M32Cj2TarHBN9WZwtqyNnilo2wV4FQF1i9Zb6F5gF9ffi48ahe0hRHTgzbPLdcyJCHoVoKVKF7f3qjHpHdN0wAGUFpj6NMDGYDzeSie/xCXf/ZPe6MDeflNY7D/c7+Md375X8Pb+wM0t3eAP/yHsTOZ4h/+43+Ey8s5VquVP8ckRTL4PUjnlPFh7gR8RqMRdnd3sbe3i/F4jMyn4cTc4Kxnb7blXTDMCQmXlNvjtc6ey9lsFtYpkxlWVRVK2L08eoVnz57h9u3bWCwWWC4WuHvnju+PDqXUptMpBoNB8KSn3EYAMBwOcf/+fXz44Yd49OgRJpNJWEPHx8f49NNP8eWXX2K5XGJ/fx95kcPaBkpEQ4sxBnmeY29vD48ePcL9+/cD4OaccO67tUSydXJ6ipOzMyJcGwywv7+H4WiIYjjAyckpLi6vcDW/ggNQDAY4OLyFwXgEoSRePH+J+dUVqrLE8nqBe/fu4Y73er/yNdyPj49xfTXHwcEB8pyiUsbDEYajAlmmUVVrXF1d4eLiAqtVJORjAC2EQONiukDcdxVgLKbTSTTcCQpJ5z3GOh7PKd8vlXndkpm8Rvh1KklIOeRFUWA2m9G4zmY4PT+HMRZlWSVpkWSEcg6JzimhNek74UxGjD4BKNJPq1hNZ71eY70uQ3/h/HkpyCBFZ6/d6iNgmSBDphHp6bSnKCqEPPIZLi4ucHl5+Tvv6e5VbJPXOHyNw59bwNDaoLN2lXA+qHmQSeFsE7fAW+sY+cdDiwfG+e+L1o+QxMsiWNfuaXsfoOmCCdFRQL4OoHWvPlC+7Xt94Cj9txAiWLnTQ57BCAuj9MBn0J2uMJHMh5R8OG2W9eo/dCLo3tofr0S+iecrhlel7WsL+b6xSz/Xfb17r22KVJ83J71Xaoz5OuC98TeHCYdn85x4ciabeDdS4OXXHOMCtrB2WSK7Yd0boLvTtz4lse9ATccp9TSzZ4LDhLbJBMFzL7rGte1Gqu6/VRI1013LHPLD9+67TxrJ4WB7+ygVPUdpTq2gTwtf8ziEnoe2JdEhnQoLwrvC+R4SZDhJh4jlXMCyUoTIHRmIQizx36XrIXyHlUaSbyxnIX2JKUuKLa+ndA+nv9M1k85b35xsXqmRrTs+m5/cJhWlSCNYYliabSx0h9DKgQ4/qtSQYzwaYDweYzjIoZSAkVFJp1B00oRbBiavxLK8c16A8TkTzhugtXYI3LXL8vXtE4Dmjj10zkdjSAcfdUFg2zhQyo0URAjqANMI1MYBrkHdAI0VsM6noigNITTIigwY9tbzf1bAIS3nuemZStvMVzc1g8ZAQMh+krDu393zsw+Mdn9uukiBZ2Veh9XjHHw1AoumNsRWL5hpuIG1DayhnFhi5dXQvnymkoAIc+nzASURzjmhYJ1BbbkuuAwRNGlOdzqmadTPNtC96VBoA5fueU73N+A668Z7YqN3W4YQWspJpPB59so1tcF6vcLl/BLL5ZJCfj3BKgMhzmUcjUYB+HCouFIKVVVhdXYGay0ODw8BRDZe9qQxqdf9+/fhnEOeD4LeISV8/jjpJi6JxsmLHINiAKkU4ODZoytUdY2mrkMetvLtsuyZdgihzaPhCDrTrTkJa88D6gh1vS4o+gFwG3THi1cny4Y0WqSlN9AfrXUtpWw7NFrPcyiKAZiwzzkQt451MJbIKsfhvEIQmLQ/SZasyxLrH/09XH//76AxDWa/65fx+/7wfxU/80f/Gbz76B388Ecf4+/86t8F4EIJS4pyI2PfbGeEwWCA8WiMwXDgGayJxVoJCdNQRF2qT7TXZ9u5090DEG1DXbr2j4+PwWBuvV7j/Pwcz549897ZOVbrNaxrAhM+A5fd3V1a/57BfHd3F4PBAFdXlANfVZVn189hjMHe3h6+9a1v4fHjxyHUN89znJ2d4Uc/+hG+/PJLaK2xs7NDuvLKUCh7VQaPeFVVODjYx7e+9S08fPshsiwLr3O/A7bxGiv3u65rXFxewkEgLwocHh5iOBwhy49xdnaO84sLNNairCvs7Ozg4cOHGAyGODs99yRsL7Ber/HOO+9gNp2iyHMcHx8Tc3lZUo3v2YwMUDpD3VSBpG4+n+Pq6gp1TWlXvPcDsaWMaUScqy2kw8CnqQ4GBbjSDc9h41OjOIpDa0/yJ2OqDwPgND0tlYHX19ctUA5QNMXz588hX73CqS9Xtlwuw16H12u5rjvQJv0kfdlBOqrYYCwZQshgRHwTJCt9KDun5yX4gs54v+e3KCjds66tS3DFARn04dQA9HXXNwLdXRCWApYUEGwLS0u/yxu6633mzwbSL69ACSmSMBaARBpZz4Ugtmfp9XwC3d5SIgSciQiR+5AujvTQ7P5weyDaSsY3uVIQz0K6OzZp/1OBB68E9Hm70++y9Zgnn+eLyLmo+92mt5/bBkLdfm6CTrQ+D3SI9DrP6M5/67veINBVzMI4fc2Y9wGv9L2+Z9/0nb4xuOn+216TwV3p58g5NNaRd5vr4QpAwIeAifb3I0tvtB5ziE9aGmwr6GbM1jlEu4pg2u6uhysNKWcPd8pWum2sBaKR4aY9020//1ZKQSchTl2Q0DUWpPcDiFU2tqndNyHZ4MJTQ3uL9pgnpkFiNIoDGX/oBe9RFYnS5fw8CvAQxOaJZC+yEUWCycScc1T+RlCOaRhBAUC4cFjwXlVSQGS017UkYjviBUDSxk2j39d7usM3Q7vpV/vfQnCf2GjH4Kb1rS0XyXFrLaSL3jwG4c45uCbK5kxrDPICo+EQs9mEvDZKeblPAoQjdvjh7H2iHwkhY1/pII797xp2gGhp74a1pu6JYk0AAQAASURBVMol38sYA+MsnGkox985aCEBlUEIMiRb6+t1i4yMA5KqcDTWwjZcltKzlwvj1y3V4rYAVffxfXOwVCbMeeAZQIKK45ecaem5nBqv2KDHg5byRvSB5e7a4THZmN0toLu71tKxlIKNbMp76ITnDojEcrnKkGcFHAzWqwpVbaCkQpYVUDoDfLmt0ivvwnEqiYWCohxu51A10eAJX3aMc/m4PV0Qko5BXz+7oKMrl7pyLgU1gXfAMsFjeyzjPaJ8FIKijubzOa4ur+DgMBpRBAgTrPIcM2hn5ZY9jnVdU7i534tFUYS2Nk1DHiStsVotkWUZ9vf3/dgQ8KF8WipFxEZ/OEBn5MnNfLkwZ2OFjfV6jXJN0XhKKUhFqRYElGUwuGZZhkExQJZnLDnhQIZS2s9+jBP9pbsm03OiO5etNdn6XjtqgZ8RADd9O5kPnii+SfhfuCfLeAbjxlhIEwnHgqEvOW+s524YjkaAc6j8+Vt//Ks4+8F/huFP/2H8C3/oX8Ev//SH+OC9x3j+/DnKeo0f/PBHGKrnGMoGRuZ4tPMQg0EePHOR8JDCefNMw1kKB94mI7ZdjWkgnEjWcdvhww6i5XIZWL+51JnWCm/v7mA2m2IyGQdj0Hq9xr1797BYLND4sHKl2xV6jDEYDoeQkCEU/K233sLOzg7dp6SSeT/84Q/xk5/8BKenp2RkUIrymeGglHckWKo3vre/i0fvPsKjd9/B7u6ur0NuoRSlSqQpN8Ii1GGvGhq368UCR8fHGI1G2Nvfw97+HoRUaIyBm8+xWC7w8ccfY2dnBx988AEevfMIg2IYxmi9WuHJF1/g8PAQ9+/fx+3DQ6yXsYyacJSiNBwOMUCO169f4+rqPFQWcC7m2/OaonzjjEL1ffqAlBLFIMN4MMB4MkReZFEWuQbW+PJ2oAgSrWPECeuCxhjUlQlGCYDGg4GntbaVBslEehwCb52js887UPI8hwOgfdu11nAgY2oG+MoBGmwOlc6haSqgJtLUPC+8kaTCcrlK6mfLJKTcb1Pr4GSw1/VeaVRTV/4LITCZTLBalTg/P6e0CC9b3+T6hjndbSIefi091NPwn7aC3GYLj4c3H3CJVc0lIVrOwiJalhD+IusFKTReOEoCOuw5klKQxynRBftAa3dQ07wueiLQFaLdqyvcu0D6m1x9igofsl0GVwDB6sSHWEp2Rd6d2Iv2GHRzpvsBUB9YDmfdtssDEYF4n/T7fX1uf92vC3qz9Tr/7gN+3c1x0zykm6rv+30KV7cN3funSj6E9Db4GPXBhEXG2FDqgw9pJWjcwmEuBRGqiXZNXVZ2un1tP99bMjp96bs2wXoE/bzWOJSd9y0L321jmxjt32hMuR0sQ4htNeaGpYf/NkNHuz3WR8yQYkHyIYJl/y3EchHWl4exPtIwBdLBLkT/Zzzt5Ut3rIXzMmqLAg5sWoVbcwF42eb7ykph19AlCLyzVVsIwNWAa/rDprrGlj45+M0ub9BAqtQK0EG3qajxmgjP8Ye30klbrJfuntEUQDj0h8NhCDWVwnllyUsZr4ALC0CJMIfpWoLPw2TjZBhvPwYsL/nqA90pmE3PuVimq4ax8T4sC4g8ykF7EA4oCmmmmYYV5PnWSlKReSX9WNJ4OjZK8poAhZMbU/tQWJ47Ds1Gq3+8r9J9nOaosXGKv5N+v/tan9xJxyb9u++19jOTUFUoym13HFLehHG2xnluFu374QGBcci0wqAYEniTQGMcGhALtXDWl44TqGwFJ8hTUVsLY0kpcxAwFlBysx/dPbJtDNgz3d3XDN7TPnev+LzNZ5JsSksy0Wts/JxfXePq6grWUVmbyWQSGIhTEGSMwXq9htYas9kM19fX4b31eo113bSUZI6csyDZqHXeMi5wqDJ93xvGsozYveFQrktUZUXjkmkyKDnvHPAgJcsy5EUB7cOZpVShLBcbYHTmSxG1CFX5f2gZQNOrT54RqHWtT9MJ0HY8wEUW5Q3ZnYDu5GlgI2JoH+s9gI+UpH855+BsDLtnnYvDtNuGMsA5GQiLs5y8mKZpKFruy3+M1U/+IdQHv4g/9ot/DO6feg/VYIq/8v/5O/i7nxQoMgWnFA7HBxwk6s/SGgDpipmGN3i6lh6ZruG0TV2uILi2IZLXB78/Ho/Dc/f39/Hee+/hzp07cM5hOp1gMpuiqkq8fn2M58+f4/LyEovFIswd672DYtDS+Zwj59LebAcfffhR8HBz9Mb5+Tm++uor/OAHP/CRGoZYw3kgJJGmKQFUdYnd3V28//77+OCDD0JaxWAwAIDAlg5EziQCrjn2DvaRDQqMxmMcHx3j9Owcq/Ua8uoKEBK7u7soBgOcXVwEMriLiwt89tlnuH/vLWRZhgcPHmC5XOL05AQrz/DeNA0mozH29/fhrCXDlYvOB60lTk5e4/r6KpStogihWGucPdOjIUWGGWNCqt5wVEA6B521Ky6wjsrM5UyylqZ48DiUqg7f4bkK3mgXQ8/531yOcLlcorYGWV6EM5ZD2Tn3OzX68FrgtgtB0WwZMo/3Iks568YsA4ibJ9buDvix40/oXu1qM3G/Ux+JQ+D6eonLy0vM5/PQ3ze5voGnmz008QBKLbtpGGg6gdECvxluRZb9TdAthPTei+BDgRNtUOi1Kk+AIYIXg7COi6/xf2JT+U//TpWpbv+aRBHrO4S/VlkNwngTGPUBv26bjAOkkt5qVUAnZFYRjLiwSWhjOHDJJOHYRsyEH2Tl5JwnJrVpKxIAh5x0FQVqb9KxGzoupOSAV/95FxVIsGFj0/Lcd/W14+vAQprD2KdIxf7034NDdumD2wF3un6CV0koMg15ZaPx5DGNMRT2wk3wLtfQDieIEEYkpFl+Q0fl3mysw23KYZ/RYJuRI72H1po8TUn5IZrP5D4e9rRUH8chsJvAu6t4p+1NAbdADLHjfM50TtPvB+EUex0UVKV8+DihQ58n57x88cyxHjgSe7mAgoCGQhsOe6XKcgoMKyI+Bxw8d2iND//uRhCkYHvDEOGcNzMi2TtxgAUbIS0bF6SPDNLEYmwdYHoUzqRNfQCgtS5E57ntoQjDjiBbSVoHZuWer7Ltj9cIl1mzVvl3WamKz6BwuRzjMdXizvMMzlnyKnMtbzgoqaBz8po5Q2CKQ9illMGBFLzpvJaTfWcMly7ZrO2drrluuGU0pjUwDXlObNPOB3cg8vtGOAp/Nw1c4+3wUkIKDaHoLFMgwG0NQho9D6gUnMuNcGY6780VPkWhezan3itWYm7yXm0Dh2Ee+8AI2gYJ/lz6ejTC85hGnSLOA/zZZkIOJbedKnYoNA3VXa2qGhCAUhmRdvmccQcBOCLRss7vISdgHWAMgVgDAII8ptgiI/l3auBO+8Hvs9xiY3f3bEhDMrtjGO9LUywklSfkXEbSiWKtZSnJKMHh4asl1dTe2dn1+yMPCmgKoqSUIQ9xOp0GluYY0tvWR0KYtWE9I+bcsyGAy8QqpWCaCkWR42F9ioktYapLHLkCAsKnHOaBF4HJmrRXsLn0HRktSHcR4HQHIkSUSgaZABH93i4Zz21z2FrTHZ1BSgmZAGmaWwQisq7ey/fi0+2mfeI/7efM6xGe2V9y1I2l6jshz9SH14tE3gjF7RWQkkof0hwo1LLB+qvvQygNJyTGf+hfwsHBPv7J7F4INYczft0T14TxEaYQGYSpYYyENS5EPqSEZa2xQ1v+dSNE49jE9X19fU31rLMMXPHk8vKSDEXWYDwZ4/LqEoNBLH2rlMLl5aWv56w9W34R9Fp+Vp5n+NZH38K7776Lg4ODEEVBzOhP8L3vfQ8nJydBJ2ZDVVEUEErCmhqQlHf+9ttv4/F7j3H37t1WrXY2UtZ1Dfj54uigXGuoTCDzAH08HmM8neHs7AzL9Qrn5+cYj2oUwyFmsxkAKtE1n89xdn6O+XyBvd093LlzB7dv30amNS4vLtBUNV69eInxeIy7d+9itrMLJaWPDtBULu78xFcSqH0uugpgleewqmI+c1EUwRgHAMUgg6kqVHWsNc1yg+dACBH2KwNuHhelFPIMwHAIrRSlxfj556jbsiRjBnNEjEZjnJ+fUxsXC5jGAFqAa2ULYQIWbJqG0mcaE9a+EBJZxueggNIk9wEq0UqAe93RL1mOJ9GEofpDAr67u9ZaQDqwCwSA9/rLYNQ5Pz/Her32+0S05PtN1xuDblJaLMBlgGRaHkQE5kciIeVDNobgbAO51gp/uPDnQaBDsFJPKqZwIIKp4OXmcHL2ttCPFDQh4TeQUA9v5jQycUn4AQNOAe/HArvJvczeHJsNhZ9fj4d2Vzj15dn1jrtzaJyBVpIOIEWC2zTE+lnXFeC4FiOXCqLjiInknLUQSSdZoDMJHnn7gCQcIHQ0erFim/gwSvsev5IAbP5MsCBz+K7xk2K9guR/g2vQOVCIJd8vDK0HvkBXq+f2tEFFu83t9n4Dg4nw66/1QP6fA4eG0RgorwDT2xaCmFqdbSlCNm1H2kXL3kKaN/I+KH9wOzo0TRPAbmvso3yg5Z6s9S7Q3eimixbkkDPuHBpDAMI4qpPo/F5jOyCRaXHoXXvcRJz58AwGPN1WpMoeCV5LYVmGUkycN79RP0XrwKfHMS2GA4SAUg5SCWgvH5Qg8jrhny9l2yjAHmstCKxJLmjlkr6xgIHzYMmBJ9vx2Brb8vH2GXiiQk83tr7EWLp3XIiy8QbHdI0IkmXWe09DLqwClHVQErC2zS7fWu9+7bLxQYDAnQPCe+lhw96McC8HON4THkSSb9um+JB7nMy/AJPC0bL3MsB60eC8YUIAANWQLQqN8XiE0WiAvMihMwljaoRtY4kkTUkLoUlZNY2BtEz0w1ECLoS40hgEgdEChRzemnon+b0+GcJKRmoMsx2wQ3Pmf1uSBdY6OEEknyqL/AJxz7CcbK8VNvLEbSyCvIAlgjYpPSeCUlFO2/aZTPf0RomwJjc5HtJ1C2yShMW5da39jdY6ZzAdWcsdCUcIAVgnvHm9Hdoaok9ErFdvYYl4aL0mb0yWQSgNSImGmNugvHGeWa0bUDiiEwIxJsBH5UGSIg2fK87C1O8L8qLwODPgiJtReE8LA2Jev+luZnnGoK99+XEHIJyPylFEvEnjRUZHXktaZ2GtsUdnNCZirKLI/VqMIeu8NouiCPcR/nDiubDWYTQZwzmKLqjqmnQGEaOrVsulDx9VMMZitVyQR81HdRRFhqYxmNZL5M5gIgyuBkPS05RCkRdQnrAy6BTwpVCrCo1pfEQKrWEhBJTW0IqiB7TSMZqFz4nWCbNpVBcBnKcLNTG8JWs7TbEgI5YM4NZ5/Siu+baRJpz9kOF8AhtpU2EY2h6dQMb6EHt/rlgnyTrnn8WGDWa3Z3I1OMANpxi893sw+OAXcTZ9gOVqia8u1/j4xz8kVnPPLG6MoRWWDIazgDUOxhkADZrGgzXvxGEdhYg8Yz9YdjpEI56y0ajUcK1i/+88yzCbTnFxeYnf+PVfx4vnz7Far1Gu11itV6gNeSZ/8Zd+EbPpDABFTKzWKxSDAlVdoTEVrDAQCnD+dB2NibTs3fceYzqegJ0EVVXh5OQEL1++xOXlZZBJTMrH8w3QWSG1wN379/Huu4+xf3ALg+EQxWAAZwzWnjXduBh92+L1cAh7cjymnGelcwgpUB0d4epqjtPzCwBEBLe3t4fd3V2cn5/DWYezs3O8eP4cpmnw3vvv4fbtQ0gBnJ2eQWca0+kUk+kEzlks12sUAzIWUN3oddjHTWMgRAMpaeytcWiMQV3VKNcl6rLxpKOeA8a5UL2A55uiTMj4TYa/aLBWinRx5ptxXv+REijyApnO0DQ1qqpG6UkBlVLY29tDnhcwxqEqazSNQZEPsL93C1k2wPnlFZrawFlAZwJwMkQ4mcYbni2vPS7nqqCkgBEO0ssHYw3qssJ6XaGuTTiX+aSh/9Oeht+rlrEERCAt9uZaMozxOnEC1lE5Pq0zaKFgrMOL589xeXmNprYUEeEErhdzvMn1Dep0Ww94UiIFajgDYepcC94ReELKlBoFFgk6CfbsCUTB1zTMdkrPlJKOJgbEpCh4BcD/SEm1HMmLK0JLjAOE84GISW02Y8jbIpN28zxxWC8Ub9IOogBaitnGcCXAtMiLraCn6w3oOzgyb+UTWqJxNngBjKlhHVndLAys77MQMvTdCQPAkLIb2uT8JmLF0yUAPO2jALzXhZUm/uE2tsNjXTJW9H0S6gkQDwy2zq+LBmTp4pxLVv5TO3ai6AYg0H6f2gMwAzEfEt0635sehhtAtwPERlibC0DZuQYW0bsjlYLS3hAFKkNjPCNtbQ2qukFde2Vcyag4JxVJJO8BIQBJ4T9ZFvO466aisiNKhL3AHxccDQICaanlLV1//HdKcOFctC4qrZFpjcV65cneTLBkClAoLEA56rT//T0iRiMg5uid3rWfrPOWAcoRQUbdEOhmISOEF47OMzmwDPHrxTkLA/ICKCmRZwLSjwesDXzaQgBaUA60EwS2IQWU93r5DKAQJhXI7hKjmZRE6ujAoFtwp+GU9H1O1mq6oIIyFkEPglIHRKONS75B4Ms5H4rsvf/E1K0hpIKP3oRSElp7QN400RvMpZgEICQdos6vT8cbj4GVazU3/LTJz/zCZQzviJNbSOflChvNwOgYvEicdZBaQSnAmBpNY6GU9x7kBWpDHmMtJUbjAaazEfLCh5ZJQAkdwiWdM4ChthvnAA8CrIv1pvkQTnkQ0hQdVjyco1OAPRm8LkOuKtohdHzx+xS23q75yePFZaCEs1R/VABWAFoCWgpkUpAy4SMxHCy4BF1iH4CU0cNNUeUCzkkwSzvVcgeFpzMnVbLn4TjyS/rzPAHWtCi8YiKCTENyD5756JmOB0IKMF0yhi6JqGLg6fw+5iNBSCDLFISlNSm1gvaGfa3Iy1JWJdWmX6/RWENlRLMcTkiUvoyYdSSrnI17SkJQSHlNuYetqBNHgESyXPfnnfR7BKnBkjZSjKDj88RHKnFUk/T7ibGKcw5Ka0jlQmQarTf6jrGgZ2qFrMihvDe/quoA1oWkqKPVeo2qqrBYLlEyC/R0DCp1SIqztRU4PFIpJqaj+uNNY3F1NacyVRBYLFZUS7mqg/yVjgj7HEiBVUJiUBA51cozEStFqRBSSBhQvrHWmirMBDkZa9sz4KEJ8MquJe6NpmlQNXUw1vBZVNeN1+tINk8mE2jmsEgiv2i9EUCUgsLZ2SsoHLBar0PJMuccTEN9l4rOVjJYspEqhoD7GhlgxxHvEQeqUECcAA7Ks3+n64VBOoNs0pOYnyXKB+scrGnANYO11nCSiAMFBJVSgogRcqaBGE6Rf+v3IfvwF3E6e4gXJyf4lb/0F3A1J+8xA0zjZVJdN8HLy/2z1sA60PkhNGoTo3WEVsEo4FjoABBawdbesaUVMaubBkrkUFmGWko01kJYsqY1VQVT1zB1jdX1NRbzOZ76CAtrLWpr0NgaxaDAYrnE7Tt3cHFxhtdnx3jv8XtYLK+R5xl0kUFqifFsDKlJlnzr2x/hp7/zXdy6tQ9naB3M53M8efIEn3zyCV68ehkiZaxzFIGUEhD7+bx37z7u3LuHg8NbGI3H3rBHZ6TSGfLBEOuyRFWWgDDIALjGoCzXMMZiNJxA6Qwq03CQVOpRKFgIGAfUPgXk5PQcJyfnuHP7NiaTGXBIBtfz8zOcvD6CNbX3sufY2Z0hLzLsH+xBKjoTxtMxslzj+OQIL49fkqyzFpnMIHN/Ljck8G1t4YyDdBKucVibFUzdhDDxLMsgAayaBkrn0EGfExBKQ/mzejwe07pVID3ej5mUBEaFpVrZMsvQKAFnLIxRUJny7PQTzOfLUI97va6QZTl2diYYjXeQD8aedX0JaxycofxsrRWEVnCGooybaoW6bMhBbZkDR8LlAo2kfPH1ek0yTypYQ7BTiVhe1grCQE6CzgYLio5TJFcbV8MaSw4XIVFkAwgl0fhogXw8wmQ6xWqxxMnRMZaLFZqadALTWDIWNNujx9LrG+R0p8ApeTVFquAzu+1Z6/O48cUW9hjKkoQJefAkfFY3g+t44KH1I+HBtaMvBwXBufDN2FJ+SSR/8kEcGJZ83ooL1teuhTP9nfap5YXrWFXb4xcBfEqaxZ8VnFebaSgtYU0MHwEspJbIktrCQAQJdG/HJNKIj+ZDhMbFn7WdtsXX07ZuA6k3eUei9t33m8FXHEsaPy4L1QUuyb1d5989f98URtn9bHc++1jv08vxgZxY2wH2xsLXg3U+IiEJ0RYcvue/Fax57XGU3njEIU7p99se07jO+tboRr/E5rO4TVKS56cyTfzejSP427tS0A0gAF0qpQbA8zUgKLg+JsKS9b/x3hsIVk49WAIS89/mlXrsum1gqz0rB71rPkyyYDGFlnx07fxzNkalc0D3Nsm8AbHcVuJRZPHF+9aDpQB1vMy1jrz5m3EE3SvccPNfQkCQS6Hf6MX9YSNBuAf9Z7ycdhs7h7zafC9HNlxIqZO8afL4NLbxLOUjTMZjDEcD7yHjtAUbADjgS9UYQ3XvGwPFQAho1Zvl9m+kJyCNPCLvQVcupGsjNbZucg60IzC66ysdRy0IJMA6ONlOx0rbFNuBVj463YfKYG07Y9Jztysb+s6pqJTb1vt98vUmg2UKyokMLVk/Uvp4ORn+7dAun8mgivUDa4kcrW5q8jzRANFalWSQS73QG8bVLZKc1mqbGC0di26/U/nNr6XztG1s0nlon88MwGgPwEkfCtz+Pufjr1arwEbOLOXMNC5lrDDBgIONSykBJ/9eLBbgPMrRaBTa2eWZaJNkpfMbdS+tOAWKx6GdLiQ9YzftfS8r/J7FZA/Tj36hNVZN06CpmxDtoBQZggN3haAa0UzcBpAnTgoJNRxAjieQmrhImuUKtWcYJm+dIwO5UiiffwJ19RJZngUvfIg1CV4A5w05fB768yF4pMnDyDmrZNyJjimlFTKdEZgQzDckkzYLZJkOpbqausH1YoG6alBWJXnz9BCD7/wBWAcMv/MHcHHwCK/Oz/FX/+Kfx2p+nUSd0lw/MJdQzmJtGvxwrUPYNa87MsgLKmUqNZVq7KzLdC2nHt4w/+QJa61RZs/m0mO8Nvk36zP8jEExgNRU1uvWrVv46quv8NZbb3lWfHKgaT2AUhJNU2M8HePe3bv44MP3cXBwAAAoigKLxQLPnj3Dj370Izx79gzrikqLMcmX9OPL+2MynuLWrX28/9GHODw8wHRnB1meo3EWrixDX6VWKEQB6yzm8zleHR3h+vqaiLOkxmy6i9F4jJ29XdSNwXx+hYuLc9R1jeFoBJVlWK2I3+D6eo66qrC/t4d9X5ZsPB6FXHZmXB+NRrh16xam0ynW6zWKosB0OsXl5SVev36NdbmGFIJAnhNQMqa10DlUh9rUqUznz1hroXRMEe3qlGTAE9CZ9ulMcV+m+18qRU4KRwB2MBhAae11MqCqWO8lB6c1oHBySOT5EHfuDDAajXF5eRnqjEtJTPZSOhhTJ6zloHQiLCGEwGhEFQHqeu3JHLmcG/fRBBnEfU7PViYUDOnPHBYMwNQNVJ7DNmTA2h3tQkqJ+eUVscRXNZq6CdFD69US1tI6fJPrGxGp0WCnudvpO5ugO+1kai3kSUuBBpfM4XvEt50fPLQ+m4YaseBn8rRUuaXneqguknYK+HrI3sMuUiHjLT9e0EZaoiiMtgFufi1d6KzAdBX7rvLG4CoNY2FBJrUChAsHDZMpaB9iQVqyDQdbbEfMa07bx7/Tepabc516uH8rYHvTyPAmV/qslrJ2wzN/K1eqGHaNRPS3N/Bsv0P87RdhNNzQPYxngiTBYCEgN5QaMLBCW4lTOpZP4LXxdf2/SdljhaoPtKeHqrUWjVdSugfwtufcdHWV+/T1DcDNYbqWQvMF8xKING2D9xVFSji4kAepFOViE6ni9jalhEddI41LQEIXpHR/0rHpO+D6xi59lrWx/FkKjuISSeRqEuXB8tPBhTwzY20oW9U3P8kyu/G6aa63rYfw3TRiaMvV7qcAR2iQbUUhUxrFoMBsNsF0Og4kOlypAuDIkph7SjlkKzTOhGgRPmhZyUvL7fWBYjaEpUPXBdB835RJn/+djs9N49QF4tEAsyVENnm/a5Ttzk/aR35vW0RWd72mc8P3Tz3+6bjdtP+78i1tg5QSIrSPDVc0p6ZJgr9llJMs/6p1SXLQWW9c8wzMcFQazBqAIwrScXemRcS17eo7A9Iz4uu+1726ekJqoOkz+KT8I8AmMVFVVVgulyHHdTQa+TJpOWKef3xGyvFSFEWrzjCDeFbOeY1xu1PCJNY3UmNQ12iJjTEHkADvkN7gdZTALzDaxc6f+DdxsfMAy/UKHKG1LkvvTTSQnrGZQZv0JKVNQ3mjTWPAZHN5nmN/bw/53btwWuPy8hLnZ+dYrVaegIz0q6IoMNvZw6G9wvov/VsQzte3B1eNASzieNik7z4eFSyHeIyuFwvob/1+KJV7lYDCWVWeQSoNqWOIfDpQUinIPIPUGYTWQFnBzecwZQU0DYyQGPzUL+Fo/Bbmi2tUa+Bv/0f/IZarJaXSJPuN5+OXL7+HsV1jjhw/xM/AGBOMNTyvBLo1IJoY9Yj2ucwylEmsWvvD0Z5lgMz6BRuDpJRYLpeei0EG9vAAhLVCVmS4Xi0wGo1wfX2NohhgtVohyzNcz69x9OoFtNa4urrCeDzGOw8f4q233sLt27cxmUwgQIRoL1++xJMnT3B0dBRKODVNE4A28wkAVCf9zp07+ODD9/Hue49RFMTuDcCvp6ZVH365XOLq6gpffvkllfC6uAAAjIYj7M72cXB4iMY0MM7h7OwM8zmRFEolMR6PMX08xeX5JZ5+9RSXF5ewPgXp3r27uH//PrTWOD4+xnK5DOPHVQQo+ivHer3Gy5cvcXV1BSklrufX0DKjKiudvZdir9TpxIS4lFYDCB2jsXjOSV7w3zFaly5aM84BTlC0GmysMMWGvXXJZGYrrNcljE3IJAEYUGLZwEfwcr54SoSW6qq83tZr4q+gXG8dOAL4NcBHiHh1nPtFYxKZ9Emuqg05z21gfYIZ8ofDIcqyxMXFBRaLBbKswK1btzAej1GWJV6+fIHVqsSgyPAm1zcgUusvhxEtsu1DO+RnIyox9JX0Hiy8RfQaJoCHv8PKGcAhRP2gOy6QONDOh24J0VYy+OLcoNS74Vzar9++n4+S8mX/ey4NvW+XQ4qbgIgKjGlCSAOB7cjM3KdYyVAmBxvvdcFYqsi1FcfNdvcBEf47fd3/9WZjtMWIsWmoaV9dFu10Df12Lueib6TtF9xcEbxGw54ghITGNKjqCJg5bBlIUxMAzmVNFSKlqI7sNuZuVh5uMgD1KZF8j67Vmp8ZlMO68QzKPWPZA6C7V2LfarWb25Mqbty+rkIa9jacV3R4fq0PCSVrnJACWVoP0lrIQIKxpX0d0MNjGg4ql5hUOiCp+70UuNwMuEUYlHTeUsU+gCrL32czsy+f5KlsqW8U1uQsyStjY+33m/qdjnnfnu3O1U1z3QVtZPzr/yzvI8k00eCzQvi67whKBxGnjXz4J8t4FQyrQggKNU+qOjDg4vB4m4xFFyymc5qWWKTf/XsmnaO+8nUpQErHry89oQtmub38d/p+2u5Uwe6uNTYspPsqbY8QG7R8N17dM6IvQiC9+tYPyT20++XbyFFt1vsWG9MAPbKBSIEq1DUx3Dofiq+ULy8laDcY9m4EuRE97dva7EfGh4ZzFE00EKRXKpu6RpUUNKeGknQc0zM+hI2LTcNfei8+O5j1t6oqCEEER8zmD8BHvkUipFR34PXNf2dZFsqKMTjq6gLpmuqyWqd9Dn1gY0/sBJQkD3f3/hQq3QDjPez+yf8xnug9/PW//pdxdT1H3TRYr9e4uppjuVjAgdLzhqMRJuOJV9IL7O8fIMsyHB+/xhdffI7Xr19j4vNmP/rgQ/z8L/w8ZtMZvvj8c/yDv//38flnn6OpKmilMJ1Mce/ePfz0d38Gf+IP/RKgMti68hwDJFudcOA0Dj4XnXW+8ojxIeoE4ACgLCvM/un/Oi4++IN4dnLq5Zxn3h4UwfMrEwcHp/wMh2RAKYoBijzHfH6NZ8+e4/JqDlM3cADm5yX+7P/uf46qKnHn7iEObt1CplWyrlk+JHNHSxtKxnJbrIdAIESFQciwVzb2R2dNpKDdwUIaKn/Gn03XWWrQGQwGG2s8HxSoTBUAMe03h4uLCzx/9hzX19eYX12EuuIfvP8+nLWBiI8A3hpPnzzDxx9/jGfPnsE5Kpu3rsrgOZZSovZrWCmF/b09vP32Q7z98CFuHRzA2ib0Cc75FDWFTGs4BywXCxy9OsKzp0/x7OnTAHyHwxFWi5IidzKNdVXh9evXuF4tUTdUWWO2s4PDW4cYD8ewxuDVy1dYLBa4ns+xXq/w9sMHuH14GMjjxuMxdmYz1J7UbjwewzQGz549xfHRMfGaKBpbmSsIF/cpyyse/9An/1qWZYkzj0K5uQwoYyxOGxGScscpXdcTToKt9n4vS294YR4AC6zXa1xcXGA+nwOCWPHzfEipcCquw6pqQq3xwWCAg4MDKKVC3e6maYJsS89CPuOsdajrEqvVKsg6GgcC3TqLRkNadyIZDwHn63t39aHU2MQEclVV4eLiAhcXF/71AoeH+xiNRqjKBnW1xsnpGUxTb+yfvuuNQTeThKSKAm0yfwAFS9kGJPGgjwV1W1jzd9LDiDZ/DPWTgkNMo+e2BcTD/RKAaS2YwTS92ooUt+tmf+Y3uXqV7Y7ixH+n/U0FW+rl5nGuywp1E4uwa62hkCoAbcWCyOR8KFZise0qkzcCVAePCje9IK2PubYxo/33m49bP0hsKyR930v7sQm8f2vzKmhhB6Hk0J5T59eO9ItO+NJUgCAiC2tQlg2qOsklkp4oJsx7fJZIjFHRw1O3lJ2b2roNYPcBh+5zuop/ACthe/YEZ74B8L6pvby+UwCTghOuXiAACCaOSdY4Ke90GGgdS5tZa2HBuTk3t6HdnfZ+9Lt4Ayi15dbX33/b5+Nej2U10kgXZiv2nybPi7Xe4yICyQ+zeBvjgqc7hHF29qrwa7Vvx2/Iq2R+e+/T+f0mhi5+glJ+bznnf1kYQyzmWaaDkkVcBmRspPll7yaTeUbQzW2QUgW2fVY4WAFpGTWwSYxDe61bKgStMUjlSwro41hsplKlfzOZTR/YSu+Vvn+TvI4GBx7bTg5252wRHXmQ/t6Yr5613zcm6T26RgH/JpTnsAjjLZkox6ZipiVnWCYEoyOXBxVApiTlfAvKlycjmc+dBxDqnrhNj0/36kq3PkMJt2fjuz1zvO1M6oLw9IqRFvE99vysVitcX1+jqipoTfuDQFoRZEVZxpBmXtesZAshQpkjNjJNp9Pwfd4rfWv268o18rrQXE5IIHxOKQUlY540rT9ysIjxPmZ/4t/EE72Hv/X//Y+xXC0pzFopuCzDznSC6XiETOcBsCqlYYzFZDLBB+89xr179/Hlk69wfn6G1yfHyDIFaxu8PjnC5z/5FLdv30bTUH77arWANQZqMKQIGSXA1fXC/HqZBEeytK4oTDf1+hsTPWZZlkGBgMbwD/0reP3u78P/4t//D/C93/yNMDZ5nuPuPfLKDodDP8cGeZ5jOp1iOBzg1v4u3nrrHiaTGXZ2dvHs6Qv8zb/5N/HjH38O5xyqkkivhAQmkwmcsRDWIdcaTimYOs4fe/GAqNm295KlsnueLJT1F5vsgT75zgac1MhpfHnHVCcH0CqxmO4nZkdfLBYYDoeYFjNUiwqz2QxN02A8HuPl82dYLZb49NNPw5gdHh5if3cHAFrreL1e4/T4FJ999hk+/fRTLBaLFnt/KHXqHCrP53BwcIAHDx7grbceYGdnB8pjDI5UypSGykmfMHWD8/NznBy/xvL6GpnS2JnOYOoGy+US5WoNM6F9sV6tKQqhJm6E5XKJ1XqN+fU1Ls8vcffOXdy7dw/j0Rivj49xenKCly9eoFytcHBwQKX8JlOK6FAajfMl/CSF3r988TK0jyNdtFSASas+xSpSWuuW7si8CqESjrAtx0ggn4bfA9bzB2gNCQepEtnsdbG6qiAhfJRZhaohz/PV1RUuL68ATzI5mSgMBsTtYeHgjKFxalwAtynwttbS+PrIjG6pMpJH2p8fFO3IdbKVr/JEjggLKQGd0fm/XltUVQlrK2hf8YKjH3gMWW7y/rbW0ho4OUFd115mClhTo65K5HmOO3cOIaXA6ekJ3uT6BqCbrfOqdQh5H3WiHERwzRuuezi3D5xUOWCbN52+UrJy7ZP3PbCOyu/NCoNz5CnydwzP85/wjRRhESF4OHxeD4Mh/72upa4Lhrb9jUQp7Pvp2zApAVAo5WAoNEQKAa0UhdTx+DoEC+bG831/08+F8XDwuUne8urfcNYRw1+P1ye9bgbcX6+Md70nXYVVqTZbbrdfqSL0Jop/t+3d722O2+bKiZePuEiUd2stGtOgrBusywqNoXUUIyric1KAmR5a3KfaM4Gy4pcqPl1vEP/eBrb6FOjuwdguQff14/l14HNjBW4Bum1jWzRCsPcpNZwJ4cGWFp5ITAYwxu9Lzv+9weDSnfsNkOIl20197K79m9aR8F5ukkn070xrZJkKrKuljeVIAJZfIuxXwc9wRK1mHQV8EakPKYrG2UjGt7XdCHmLrTZymzuh9VvlGjb3OPeTboBemxcDBS9iQWBBIM9zjCcUzlXkGTItgxIsvXcTgnL5pfSllThUDoBWCrAaVdNsrHneP6lxN11zqSFMiM1+p+u060FvR41s5ux2x6uvbe35cRvP5qsL9FOFOBoO+oFg2ziwZU4ToLnNI99377R9qRwjsCxb90uNJHQz+PNeUNUAKcN3U0NU5sMXI6DzY+cPKulJOIQ3FjsG3d6DtdHXnis1UqSf78rf7ne689Q3Tn3v8TixwZZlBLOTLxZLLJcLlGUJ6fMmGXCTB5ZCKuu6aQHuVL6zosrP5JDO4XAY1nRfekTL4NHT9u76Zf2Cr1gFI54nxhhgtIedP/6v4wu5i7/xt/8mqqpshf8OBkXwnnIut1Ia63UZSiSR8aGANQZNXWE0HGJQDDAoiuAJXC1XIZd5vV6jqYgsKctzrNZrNE1N7ZWRY8W5WKKtnR/fjlDjsa2bBuM//F/D6ePfj//1n/0/4gc/+gGGwyE9z4c3Hx0d4ezsLCjzWktMp1N/L4ejo9JH8JxgNtvB/OraMzFzrngFqQSKrECeax9+TPnSztehpxQaqucswEY40dInpZBwMvEcSgaczpfk7TcWp3uXc7PzPEdVl4BPj0rLmvLz0nM9HbfxeIx79+7hncfvIi8yCCU8sR9w69YtHB8fQwqBBw8e4PDgbezv72M8HODy8hJwRPBVrtc4ev0aX3z2BY6Pj8N48zoWiogDV6sVhCBP+87ODt5991188MEHuH37NoqiwHq9BvMgAQj7ar1e4/z8HF9++WUIYT44OAgA8PXr1xC+Dnee58S4bQxGwxGyIkeW53h1dISr+RzzyzmWiyXuHN6mXO3JBIOiwPHREU5OTnB2doa9vT0cHByE/TSZTCClxGKxwOnpKYwxRHjoI0GGwyHQ+Ooy1npcJACQE8K5qBNJGcvzaTbKgvOemegvRpAxJuO/w7r3eosgBYb0MqFhncVytcTKr1lrLaSSaBobDB6U/x8NNhzGzvgGIIP0zs4OnHOhHFd61lprfZpmLGvGERVVRRETFLmjYAyXvaP02yYpY0Y7Q0IqYt4XXqeIBncHISWqqsTV1RXOz8/RNA329qj8mVIaTV3BOQOtFPb3dlAUOYoiGr9vut4YdEdBrpJDh5h0WbndpiikB9bm+/5Q4kkMgJuskVoR6BaCfxhsb4ZBsW2P79tic0b3UEyUctHOqeOcbuEfKpKv3XRobwXgUrYEUB844s2WKlD8+cpbfMIh50DWTslKOfVSIObFR88g4piEv9m2zxvKb1jLSq3XdcOc9SsZ7bHffn2NnrP1ok3TBhDdNZbWck0/w68Zc3Pb+hSKrhLaapNfhw4y7AcOrYOgsBVjHKqKWEMdRMKKipZSy+tZCtU61HnejbFBEKbrhQ+4bihrd+z46iq73R9em+mhJSUx5afj+cZGjbaVqzWm6ZpJ2dXZYBHa7uVB7LfzHgqu6cql1GTrsxCAEsI7MSS2Lb3uHuzuxxRQp23uKpvbgLfi8QWCnPHNA5xvo1QYFGR9tr7cETzgB5cuE6o1/6TEEsM7EadFBTnkSwpshJ19Hdjojk3f/N203+P9E6Nmr0+d5DQZNhyoLJFEMcgwmQ6xuztDJhV0Fo1YSglkKpbyssZAZRm09OzJxsA2/sez8AIIOWbdceBDOyWcas+x7e0vfyeV492Ug5Qsrjs220B297WbgFpq8U/vz2ArBU/bjG/dNnUvPof65MZNMqC7l0Kos2ordXE9d9cSRa4IUCkbNjYzcMiyLMhjJSXtIefgTU8UQSEA6etzwznPYp6S25Fi+nV9SI0HPCZBob8BdPfNI7/flzKQjhVXduE6t+t1ibKs0DQWWuc+AmSEPC/AjORAtwzcpnGEjRa8btkDXlVV6Gd6jvK52q0rvq2/ShFbs3PRlCfYiA8Eoz4Tiu78sf8Ovspu4Vf+1q9guVyQniIcuOoM3Ve2CLjyrPCeYwIP19fXOD4+xsXFGZy1mI4nGBYFhsUAk/HYezxJT8qzzJMeGapUkWnoPIPUmg/zRH/0K1FI7xnMPKCJ+855Y2FTN9Df+v24+uAP4t/7C/8hPvn0E0ynUxhTh3nO8xzWNQHAA8TSn2UZyrKk3NHaUe6rWQO+Ugyf7xzdkOc5xuMRxuMxBgMf4eC9kbnOYJ0Ald8FmECUZ0N7o4WUGs4ZcASp8zqiENEJ09Xt0mgTBjqccwzhUDOISYw8qf7K655Jpni97+/v4+6du9jZm8E6i5OTE1xcXGA8HuPp06eoqwr379/HZDSCrRtcm2sYYzDIC9jG4PjoGJ988gl+/KMfwzaRr4O9ldKH3nNqxd6tA3z44Yf48MMPcXh4CJ2TwcIYgywJReZok8vLSzx9+hRPnz6FUip43cfjMWazGZxzyPMCtw4OUBuDy9MrXM7nyPMCe7duYXd3F1IqjMZXuLq8wuXlJZYLMp7dv3sXd+/exXQyxvHREV6/fo3lchlSPljeLRYLHB8fY7VahfVrrQ0eWGcaGEs/NAkOTDLKe1MIQdFB/gciGo4BIimUSkNnKRcIz1sE4BxpJCWV79NKI9cFhFBorEFtiOQRAHSeYSzHqCuDsq4ptH+99kBXIityX5I1toXTZoqC8qWLosDFxQXWvjTker0Oa4z7TySSOaRUgSSQo36ImFD5aAeL68U1rq6uAFBddu5nY+rWOFln0BiHYa5xfn6BV69eoaoq3Lp1C3fu3sZ4PIa1FqtrKpm4Xl5DSYthnuPu7UO8yfVbzulmxawNCNLDKP2bPTwiCKyoYNve+weSFO/lli3QzSHrm54Wfo2e7+/d8eykRgMO2+Q+ULtSYorYH37+9jHa4j1IR8K1Q9eA1KAR87DSwzoF3CqU7aGSI5KVp66Sywfj1tbGsdumKHRBSJ8i+U37/3Xv9wHovjakh0L62a5Xpg+YdoFU+v1NhYrXQB+wl4mXm/Lu64ZCZ5raxFqAqZJlo6LC92VuA14b4YAWEaCkoIufn77eNejw89peuP5w0fS50dOa9NjR/wTivotQMo4TrzbnnAd9YqPN6fO6Bo8WeLU27FnhPVhcDkxnKtallwxCY4gVCQvXMpZ15787ThufiZ3aWHfbQNHW/dEjn6SIHgjKFWy8AdP5sHgRhA/LMyGdrzOeEHgFhdtbygSB2bZxtNPGG7YmKWDbDTnbAEf7Nf8Zjj5A0kZBeehkFAWUBvKcvFajEYWVS/gQdEhvzaawc3q28+Uk4/OZEIqAQhMVLxnrx6bGEiDKjTQ0jxXqdCzS56R7LN1HadRJF5x291uqDHXHvbs/0n3C90sNCWkb037yv/uAWKqQxXv4WXJtg1JXlnZlTffiMUx/0ufwmiRuApJtvN742VyisGmqQGrEc5lpTUAaMW8bMIBTgDCQLsot6Tz/gXPhR/QYHmklgu7bGbvuOKfA9KbzvTv+286Y7mesJa81GUDr0H8pJQaDIUajYQgRJeOLSPSntkGlez6ma4/XAHul0pQE/k46f+l3+Uzpslkz4GHVi8804deVNZaI8sZ7ELfexic/+Rxlufb3tIjVS2iclJ/vPMsgJd07z/NQfvX8/BzX13OcnZ5CK4XJZIw8yyEFefCcJXKlyWTsgYw/D32ZMJ1xCDRbiKNhlGUkc+KwOCTDpgs6Y9U0GL79HZyta6zLFX7Pz/0cyrLE65NjnJ2doa4qbxzSrbnm1D84B9NYKO2rRVgqP6YUecStD5HWSvmoKBoPpchQmecZnCMyK16OZPiwYU0znwHPO80rG6oEhGpHr7b14Eik113fWZbB2AbleoXaMznzHklZ0pkEkddYWZZYLpeYTqf44ssvgC8dhBI4eX2CnZ0drFYrAkXO4cFbb2EymVAbqprWf5bj9PQUn3/+OT799FO8evkSw8E4tJ/zcGtDPBBSUlTBW2+9hcePH+Phw4fkQV4tYS2VpKMx1nEvOFDZUi4xaR2ausFarH2es8Lh4SHGowmyfIDrszPK+b28hIPEYr3GeDLGdDbDg9kDnBQnOMEJrq/mePbsGcr1Gvfv3cPdu3cxGg6RaY11WUJJiZGv2FGWJU5OTnB5eQkhKNR5uVwCziEvClRlCecJ2ahOd+poigaSqGeyjIl12JUCpCRW/Tywy3tjKByUL13XGIqiEH7tau9hLooCdc0RITbsryLLKYpA1zBLcupRxBKQlRmKAbHRcxk/IUQwNHLUxM7ODrTWODs7w9XVlY/0kQmbOckmrUk++CAZOOewWq2R5zMMBgMY0+Dq6grz+RWaxmA2m+HWrUOsVku/Vis0jQlylZ9B91lhtVphOBxgb28Pe3u70Dqj6gTGwpgai+U11uUC4/EEg8HvMHt5N7zG2ehVpc2W1gSOwiseOB6keMWJw/Did0zLy5uCawotjM/qhtXy61Fw8POoRrhAbBuARPGKeTrtA5JZ+qid3I7uYc0X519uA6Kmozx1FRYWWNw2XlShpmxQglIFjnJWBZDkcHoLVfp8sOmh3aa+ceP+dwE/N3dTWdsOvON7m3OUfqYbptmntPC/+5614SHd0q70PqlS3HfxGnWAz/uitRuUTSEpvD9oGFTSYL2ucL1coSyrDWUn9im2M87l9rHkAzBV3llh4nu21lYSwZGC7HTMU095aslOx845ByUSIjVvfJCJcazVLyR9c+wFjOIlbXuXvbctB3h+PABNAAspTFmHXEsAzpKawWHoTpCXe8vaTp+ZypnWOm+tBXQ+K752rTnrAsFTeK4AtI75lpw3tlqtsFwsgpLF8gsWRFaSPIfK7JB8IqbyGJkgfP1MJRS08uVnvMeKwA0T4KBN7d5RzFyiaHaBw039FoJiC5wzRNITDIQNUjlgTOPLAAlorTAY5JhMRigKysfTisqLkbKhkWV5kBXpeuZ1u/a1i9M13JUzKVjuRonw96wf11B3N7nSPZLmNXZBVFRs01SB9vqPwx4V3L7x7EafpOsuNdSy0pLK7j7Aze3YBIRp1M12r3a6d/vWAX+Px4rHWvlST0zIY7xSHl5zFo3/fGVqVKu1z8X0oeU0GFBZFrx4pAA6H0niwZ4Hb2Hena8dD8AJEUF366zmjR/Pz21nT9fA2z3r0nW27bPpPVPDCgFLh7KsgtGV/qbSYMRSXngdicrr0Xdp/tJ11iVRYjDUTUEIIdJe2e0aVEKUmQunYbg/E19xtIjy5+NVNsNE5aiKSQDcDL7ceA87f/zfwOdr4Ac//F7kUBCOUgSEg5KR7AnOoa5qCNEEhZgNetV6hfllicX1HJmOhGUAUJcllotrjIZExJTnGru7OxBSYDKdYDKbIC8yKJ0QDvq5t2FdS7AHXACBoFIKkrtV3WD6y/8qrh79HvyTX/8n+IXf+/PY2dkhlusnn+Pp06c4OTnB9fU1VstVi0l+WAywM50G77wU8HWKHWaTKbTOISGglcbh4SHKssRwOMTOzpTywAcDwBHZqZRcqktDKdYvo0HcJXKIwtFFMOwISUzsTWNCffXuumE5xqG8qe5BkScEpMfjEZRSuL6+xsXFBfI8D/KW86vTs/zWrVuAc1guF7CwuHP7NgaDAYpCY7Vc4lsffIhb+wfh2c6S0eZsfoYf//jHePr0KV6/fk21pIX2dZodiqIIcpPH+4MPPsBHP/Vt3L59O4Qjz+dzXF9fQQmB6XQS2PGtB7CT8QQP7r8FWCJ2c9ZitVhS/rGvHAAIXPuye7PZDIPRCPP5AhcXFzg9O8X+wQHu3X8LB/sH0FLjPC9wPZ9T2a/VCnj3EUYDAnSr1QqTyQQ7sxmklDg5OcH52RmsxxbOWmilfNrEkuapaWCDLkXGphhNRBuXOVAoTTNWZdFaQ0nKEc+1Rp6xIQ/gSgCCZaMva6cUlb5Tkgjc1us15vMFLi8vYa1BMRwEbOIAKENRNQ4KTWOwXpdYrJYQSiLPMmSZ2pBDTUN7ndb7Tlh/19fXQS7WdQ2tMpjGYXG9pAiIQY7BcODPUtoHWmeBddwYg/39A9y7dw937hzi5PQEl5cXnpzToK4rFAXVFs+yDJ999hmur+cYDge4ffs2Dg9vYTKZ+HWvkUkJ6yisvW4qLFdLuA7O3Ha9MejmHJtwuX5SLgp1Ii8sLwaaZNU6lHlT8++o9HHOAOe6CgiRKgZ8CEbLaFQg2mCPXnYtoQqkXg5QSGa4W/xNxn8RPJU3ge5A7JMoX30Xv9/9PAuWGN6BFoFJ63ncWDJHIcKDfgfWdmiZfMa1/+4aTdrvb3qJbwK5oW2dcdsE5/H1bQpd33e73tKu4tlte/q7+9zNK64Ky8ASwQEJeOFSlTWxrlYVhZQ7Mvg41/bmsuOlq4izgWdTUUv/7h+vbl9Czg3ainn6kyrGNxmDfKZHXEPpRiE02Xl28pf/R9fL17euU2UV4P3pFWHbAJKUvJxrqTJAiMTekAJwvmwoGQc63qyW4aOfn6HVf4HetJm+Me/eBwBMQyQk/BopARJSkoU4y7JQ5opzmrQPd7TWe3oFQYogx2xU6K2lTcoGIp4YKWUon5aCwM60Jt9FAN0BAPb27k0vOpwZ4Mex8YqsIC8CGVQ0BoMc0+kEs9kUg+EQWksI50vAafLywEWPibGUC954Lx170Mgj4Y2OatPD3TXmpuA4BZJkOW9zHaT7pGts2pRLm5Ek6XO7wCxddwxi0ufyD3+X57U1n0l7uh7y9PmbYDttN0IbUpnBn+3um74xSA0IrGQHfhIPKgEyyChwyK43FIHqo9Y1yVLyrkWDEnlNPZGqkFCCX+eQWgWBJtiSGud8LjcBWiHVhvG5I902DBLd+ekb965xoitHtoHtbtQE605N0wSWcs5R5Fxg/nyX3AwAsiwPhJJpP/rWWfpcbl/Xm5nOaYw4ivuou79Y1pxM7mD/8iusRvsQzldUaAww2SfAjSl+5W//TZRVGUG0J8NTUvgIJp3sH5J/Nuxv8hIzCCzyHFWew1qL4WAAnWUQAOqqCoRdt27dwuP3HuPVq1dwALI8h7EWy9Uq6KjsVGKF3Xn9Co5oaLnvxhjUjcHsj/yrWPzUL+M//vv/EEIC9+/fx8H+PhpjMJmMWhEpWklkeYY8y6EzjfFogOlshjzL4ayF1BpN3ZAeUdUY5CPMpjPs7uxiUAywu7PjS8QNMBjQPEtvZHJeB6RUqxwEvsjLKRyRpcXqDHGdBweYABmykjM6NQ6yrspluJiga7VaQSkiSKx9mSdeMxyhweW6+Hzje8xmM7zzzju4desWXr1+hf2Dfdw6uIWLiws8efIFBt7INBwO4azxdcoJWL96+RLPnj7Fxfk5YC2yQQbha9ynRsrGUrmnBw8e4KNvfYRHjx6Fc7jyLOOff/YTSCFw+/YtHN66hcl0isl4jOFohPFohMwTDr7ypbqsc9jf28O6LHF+doaXR0dYrCpACIwnE+zs7mIynUG91jg9P8P5+QWMdTjYO8DOzg6mkwlOT05xdnqKxWKBJ18+wZ3bh6GaABOqHR0dYT6fh/kIJdakbBkV6vU67EvW6Xjc2fDGuCKNxGJ5WuQaWnkOCMT1xIpqYzj6LggGKrtnDJyrPFFwDQf4NArf3qZBY7yBXCnAcwxkeQbngOvFNQSAvd2dwC7flW+cVrSzsxPqvV9cXIQ1JIUKn+MIN2Mt8jzDeDxGnhdYLpe4vLzCek2cEZwewON1fn4BIYDd3d1AmNg0DV68eIGjoyMIITCbzbCzs9MyImmtYTNKsxiMBsAacM5g5efj6643B91Nl0SkH9QwuyMLMymUZ3ZOw+vQuhcJtAQUBFZyhJJX/BOUcX9/BofxigdpAI7+b8u5ev6T1sGDKXiDd0QZwVzwBqC768FIr/Sw634/VYb4PkAbcLMQFABicTPftsSowPCb+xvGtwPMt7UxHrLpz/ZQ2jDaXwu405DkmwHkjXfZ8r3uGHaVDJfktn6dMaT/b6YKjOsECENP3omqxrqq0NQNjHWA8/PsUWs8xIUfj6j4+8YFS3p7rbT7mLatq+i9yTilgLv702uICL87hh3nuExp/B63G9FrnCrfXRCx7aKxspDC+ZQSyuctMg41JPZXHp/wfClaIFmqSFzXpzT3Rcu0+96/17/uCvKlE8pKIZk6lOlhDxErKBFQedkjPBVcehgFQOWBmI+S4Pel9DlTWkNJ3QsU/SiDDT38L5nuD9ee8296SSlhLOB87VsZADfLM/ZwDzCdTjCdTTEaj6A1lf3SQiHTsdRRXVO4MeegapUT0PZgu6kbOOPPG587nBp2OBw2BRL8dwq6u3PdjQRhj1EKyrp7jc+JFBynYdrpXuC2pJE63de7e/Mm2cdtSmVgevUBwi7g7nrQU/CWAqyuzE1/p/s+ZSvnvGUhuWyYioDKOZS+zE9tqBa3FAihjLQWaC1pKaFkAroBCEGKmBTcRwMr2mej4Ani8fB+81TOpnPRB47TsexeXWdCV9HthnF3x9Vaym1cLBaBzTmGksfnpnWz2bCR51kA3HyvdD1tu9K13Pde2r50PrsGYmspnJuje6yzgA8rdZM9zP7Ffx1fiBn+7/+PX0FVV8n+cICgCBlKHxK+FKo/ewlnQ3p5BoDKxUkJKIVBUaDxRErOWjLYeRDR1DVsUWA6m+K2vYPFconFYgGdaahMe36WJPKB17UQnNkFISjlgTzcBDryj34J5Xd+GX/vk5/g1t3bGGiNnckUe7t73ivb4PLiAov5NYosB2DDGiaPMxHZ8XwXOkO5WuPyYo6j4RHK3RpN1SDXOZRQONjb93OsoDOWJS7qxIIr2lBEUNPYUFKXDRQcdSCET/MgsycoD9jR+ZnoBuncAmh5q5mQKst1K4KH32fyQ+4zr0Mie6N9dXx8jOvra9S2xvX1NZ5+9ZTC0k0N4eBJBBfYmU4wHAwgBOVZn52c4uXzF1gsFgDoc1rlwQjDbZmMhrhz5w5+9md/Fvfv3feh0LROjo6O8Nlnn+Enn36KcrXCO28/gG0o1DzXmsj4sgx5lsE0De7dvYu7d+4Eo8PJyQleHx1hsVjierFCWddYlWvc1ncxGU8AQWH7F5dXODs7w3q1xoP7D3Cwv4979+5hNBzi9OQEy/kcq9UK4/EYmecdWC6XOD09DTnMPPZALAUWjMS0RFsGXo6i4/WVkjLzfFIIfoZcK2IrB0D1thMOB/ggT8lcAYJAubEw1qKxwGpdewZ7qtktnedgAeDQoKoMReNxWTlBkWumaVCu17i8vMRoNMJoNGrJFYryIa6AwWCA2WwW3j8/P/e54yQfonzO0NSkF45GFK3GnAlCEEliXVNU3Gq1xMtXL3B2dorBYICHDx9if38fL1++xBdffIHLy0vUdY3d3V3cvn0bBwcHwdjBoFsqhXwwwNhaSKWCHvcm1xuD7s0DN4Jaep8ASFBirN+wnpG0DYri33xwxkNaBLRLQiURLtyWpE2xDaL9bjBUurYnu9WOGFK4/UqgxxbQnSpw6b+7hxa/1weMeGyttSGXBEC0QglWLtreO4YaLeND0AfScem/+hSn9Oem73xTQHLT1XevPmNFV/Hpfm+z7dsNB9vmkf8mIwwdxkFB8ONpvDe2aSyqmlkb6XlC+u/KGF7MAF7K1PKY5LuZTW9zt9/pGukDkts+3wXobCHkq0/hSkZlc0ySe3XbwJ+TvoQaH4Kc65V67frmL95DQmvp83kzHylD8gBhHbDSFhVbvieBX7F1LXdTGTafvzmWN10t8AJQKKwDOBcqzzLkRU6GAyGwXK9RV1WwJCsRox6sp4GLhDd0aFlDB1jY5l62peAyz3Nkiqz/pIC92UGQjtFvB3D3jQsNDRFaWWtQZArDYYHZjAD3YFBAaw+gpEShMm+EVaAcNOPZSCNLK+X9Gr/vqN0UyuzDHdDO4049dHzudMEqz/NNodobY9WzRlJFtG9vcJu6XunUSJI+Jz0j0vtu3zvb1+tmWkVsTzpOXVnYvXefHEjbyL8BMmyL5Lnd8TSehGe1Wvtzz6fAKBHyeqkeN6AkE/DRupLh2SbkeXOpTAGB2hg0ljwRUmo22dN5eUPqU59B8qZ+p8aTVkpMj8ElXRd0fzpm6qrBarVG05B3TykNAZajBJTgKBTZNESkmGUx3WzbXPQB777zPp2T7vpPw4PT97lvcbycB6cmeN72fvlP4av8AH/9b/w1LFfLwFLO+hvrd5uylvU7QIjUmQMAscSf1hoCFF1UWmInF4IMr1IrjMYjjEZDKK3g4MjbPB7jg8cfIJOAESSnWzpUsn3CGVY3WK1L7D36Ll5er/Hk+TN859vfwsHOLkaeXCxdN1mWYTqdIs91y9vIIeHRg0nht8vl0pNqrbFYLMJeJMZsrtbhx8qn5wgBQMnAcUJjmpS9FBydEMtPCk/S6cD8HTacqX37m8cglZ98pjsHaE2AkddDamjnPjP5Feser169gjEGy3LpgTPlSd+760PAqwrOOsrjLwqaZ6UDezcTb1GOdfTsshHq9t07+PDDD/FTP/VTgBCBCfvy8hKffvopPv/8c1xfz1Et13j9+jXyPEdZUt3npmmwu7sbIkyGw2FoP+UHz1GWJUbDIZTK8er1MU5PT9FYi8PbdzAaj3H//n1MZzM8e/4CF+cXsI1FuV5jZ7aD2WyGTGlcFQVGQ/Kq53mBal3i4vwCTV2zVh94bJzfCM7EagxFUYBT6loyBg5NQ+WtKAIi7mkiwssxGBZQAbC2y7XyXpRShz0W2b097wSAIs/R2FROeGOcMZBSoW5WcM6ibojB3Fpv2NUaQkosl8vw3MFgsMF6X5YlnO8nR6ww8K5KIpp0zvkISDK4NHWD1XKNTGcABEajMZRSWCwWuLq6gjENFosF5tfncM7inXfexkcffYirqyucnLzG1dUlpJQ4PLyFg4MDHB4eYjqdQggEY5Ix5LDVWYbReAylNaTSqLyh4Ouub5DTnYLD9ns04D4MKExkIjxFVGr6hDyTbiglAyM3M5kLD8AJALG2mYJ+/4BUSvJrN4DGNmDvArBUAPXfY9s9Y5/6Cd7Sg7j73NQTmAowLuHDm4Ge5/EgHGSKtZ1L7A6CSkHEl35HrjcBIfHigzVufL7HTQpMd176APe2e/U9q/uMvj61/2ZWTwYiDLgZ+BpPnEbkaS4A7qiUCLC1iJWxGDpHyhB70Qh4v4mR4SZjSPe7LMBSBTgF7dvuExWPzTWatqML6rtKPCtjfNCm3pk+g0Dsr0CmJYo88wpLLOtgPNO+ENwOPizgFYvNMMptimVfG7r9eJNrA6TAEwvVDbgsh1ZUc9MZi7JZY7VY0iEoBCC8N9CvHykUDCS41BIBTw+8fQ4nrc04VwyYKFdLeRnZMSol7cUb9u23cpGsZ0Z/kGLgZYBSKjDxzmYzjEYjZJkG4KCUhM4kVGBlbnxYeR3eF0IQy6j3nJDxqM22bZI895TwKQU9XTAUU45cIAJqjV3y/VbKSHIv2mPt/dYHePjzaUhkuj+2gfv0d7d93K4U+Pft7z5Qlo5dGlrfvbpyqW//pmebc+xptYCQXvaJQO5EirsJ5EpVVUMpYp3NtEauFSlUIvjlIDxRoFc2yFtJTyOuAEtlJuknh7YOtfEyGnxGcoO3G4975WNi7Op+pgtC0/HsAtPuvUlGNlhcL7FarqGkxmQy9QzcxM+gFdeaB+D9UFLAe/dj9ER3jtL1ve086Rp6+tZJChr7xorlvLENnCVDtLMOcnYLuP0In375BIvlIhpibMz7J1JJKiHUHi+X3LtBVdFe53bH1AuKiJB+jOuqIpkhgGJIUUVlVaKsSqzKNVarFfZ39/G7336I+u/9FdjlZaJL8lRHvUkKAvjrqsLsn/lTOLrz0/j3/+JfxHx5jYvzMzy8cxezyQQ7OzuQUuL1yREuLi5grfVAvF0HXesoL6hyhYNAm8AJQAAiaRoFX6HMkzcsSCngQNwIxjT4K/f/iK9VDGCxRjTiAnAikLyGCL6eNZ2ugxQM8ZowxsA0NXIPllICL15zPJ/D4RAAAZfhcEjs3dMpXr1+hZ2dHex54iylBM7PzyGFRJGSW0mJwnuD04gRxg4ciTQYDLC/v4/Hjx/jW9/6FkajEZxzWKxXuLi4wJdffokvvviCniGJT2m1WuHZs2e4uLjA2dkZlsslHj58iL29PQyHw+ClX6/XePHiBV6+fInFconxeILd/QFkpvH69MSD8Rq7B/u4dXgLt24dQukMmc6wvF7iuQfgh7duYTIa4dbhLRQ6w8BzNVyen2N+eUkUBz4qQEIgU56IzzrUTRX6mmcZHGIEVurpt9b4CiAC8DwXUkhkuUaWUwQCg27rGkgn4Bzv7xh5w/dK5Qdzc2R6ACfimVjWJMttbUM6WFXVqBuOgCYgnWUZEa55Q81yyXnZg1CSje/JZzED8t3dXYxGI5ydnuPqao66NqiqGkVRe2O8RVlWWCyXyDKN2WwKaymkfLVa4fz8AtfXVxgMM9y//xa+/e1vQQjgN3/z+/jii88xHA4xGo1w9+4d4k8YFhCCZTutubqu4HwESV5oCKngwKH0X399I9AdwU0ErNZ2lVoBAfI2hINnQ4mIiiKDbfJytGnqw6bnTnP4qP9/CkC5jeiEtwLxjE0PXCfox1IQZ1Ru/P+ESP+B0Od0PPjiBZIeXul73THsfjcNOWxbnHyOTVC4WncOY5KO6cbFb23Vsb9e+e7qJN8EkHQF+Jt8r61s9oO+beO92bY391C2/+2FVWLQIaBDYLlpDKq6QWMcrK/2lD6KvycSK7LypRb4GTFsdVNp6wLlPsC9TSnvAop0LXVJzN706irZfYonf473IT+vD1D03TMqqwJ5rpHnOlhqnXNwPqbd+fIoqQGBvsvj6hJywai4ded4W9uFEFHWfANwGuYA7dJvfIA1TY2mSZXFNkiR3o3h+PnJs2/yuikfiq20Sr7S324C3Ghv6m+wn9/0onEkQjRrScZlOUUsjIcFxuNhOGSFcFSlwucImqrxYWk2AGgigqF2RsZU09ozUUGPecUpWOgah1KwHGvUm42543ulY56CHFZ66LcISjU/6yY51V2L3Wip7udT73j6XZYlaUhzt73plYLCdJzSPZn+pG3dBlK76zmGqopQPqoLQiufD0rKFZNCZaGGfZ7nUELAmsYThFoIR5wAwsGXI/NVDBpLhhpnkYkMeZEhFwKybmAd0Jh4xlsvR+I+IGC/TabyuLBc6JPJXbCdgm4yMDStz0eDZIP1usRyuYKUshVymbYjncN07pCs/e7c9p0D6b3ScOKuPEwjH2Je8KYhOwXB7158jtntt6DMAsc7D7HzJ/8n+MlK4Nd+4z8P30vXutLKGwvZwwZE/TKSg0aZuRktwCRb3NayLOHgkBWUh8lGHQcCj2VZ4uH9t1HYCuuP/x6kQzJ+IhhArX9+4++RffB7Mf/gD+B/+Wf/HP7Jb34fo9EIx69e4fPdXRzu7+O2JwMrq1UIf07HOhoK6lbKQFmWiTeaiM6U0shzBMBH5fTgw8Z5rW0at9mQD2dhrfCRBxwJpcAExqyrO18ZpDs3vJ95XNIqAryWAYpoqF1MY0iNKqlumxosx+MxDg4O8ODBAwgF3Do8hBICJycnMKYOz+KICF6f2od+555Y01kD5yLhpBCUg/vuu+/i8ePHuHv3rmefHmK1WuHzzz/HJ598gtOzs5YTkPUTlkMMYI0xuHXrlj+jaJDm8znm8zmWyyV0lmOUZVTze1Dg5dERzi4usfYGnsPbtwkkDkY4PTnF8dERlssl5vM5xsMRhqMhcs+avlgQARt72ilnPobMA5EUlUhDGziXQ0g6GzkioEuiyGPPZee4XKC1FtqvIeFUa0+mc55yR5BR3Ke7CA0hMgLdvm2NpXzrxhg0TY26rsmb7SS0zgKY5nMq9zn/bNDgPT4cDlsGPv6MEFRSbDKZQEli+V8sFiFKylob8rIXi2uMx2MMh1RWjHPDKWwfeOvBXXz3u98GAPyjf/SP8Pr1a0wmE+R5joODg/A3r49UH2+aBvDRR1JSDfTCWsRokpuvbwS6uwo/CexUqADMGswhNCH0id5MDrIIuJWS6NcRgzmOnuHIshWURG/m9n7JDkBCwKFMxAYfThNVYy94Ok+UXr0PWaHe4pnqGl0lJgWBGyF6/HgHzzBMLwZjgCXCEWssIECeKkHAwRoLpXXoDAGCtL0u3LvbJtHq380ejPYIpD+bzNI8lm+ipzvuawdw9QHwvjXWVfRSwM2bLH0/VWZJkLQVhZuA/yZYj/0UDFQceVwptJVAN+dqQ/AK5DXKYYzwNZdT4jQOt7X++22lLYKWtjB80yvta6r0seLX3+eeNdRRtruKWd9z+fOB/KrDlhv3MgBH3moKoxSUr6kl8kwj0wTaKGqGalvzIesE7ZugaGreGwIQkvKfNwyC/Qpst/1SEnOtSF77plfTND4nVYcQ8HVpAGcoxFHroNQ5OL/nY9uEZ81PD8O4BmyQeyqUwOFDzcI6CrWNdc453JBLKrUBPcvTMHcikeng38nHO//uH0cOA6fny0BkMsR0PEJRKGR5lhhb6SnGGAq7t1QOBUJ4YjgNgO5HSkfCd5FU1jA+N43r+fYpgel8dg93WqttMLENIPPfYc6EACDh3GYli+6+6cqxOG6bzwLQ8h51vaUp6OaQyO6z09/pMxhwM6hC0u+u4aFv77T2USp70wb4tAEL4mmgyAaB1XqNslqjqivfRw6TJUMby0stJQyIiZwEAMlZUiYlMqWhNOCUQFWTVxuciqAkRA3/b9G7cJ2QPiBje4oPe9Nukn1dQ0YaOZAaTPiHlc31usR6TQrreDzGaDSGzuJ8xNSKaCBQivPi2zw52+RzSx9JPrcNdHPbU9bt9LNdQxc/8fT/91cw/S//aYz+tf8NDgZ7+LQp8Nf/n7+Ccr0OcoXOPf8cwURfbV6D4MyxpLHRvo39YVDQNA0aY+CM9eHfa1KsJeVil2UFISXKqkRTEaC6c3gXv/fxuzC/+lchy2s4xKoQaXUOgFIj6rLCcl1i/93fhRfXa/zok49R5DnqqsJFVWKoFYZFhuyCKi0EwhOAygshyh3ap3UAHs45KKjgFRSCvNIMYquKQp61liiKHLlQoKo8/qwSAmVVgSOhnAPIk82eQjJC0pzSOUr1vb28kt7x5NpEgqmsYEA6GAzCOijLEnme+TZWWK/XIQy7qio0TYM8z1vvMydHVVV48eIF5vM5jo5e4dlXT3E1p7JQ9+7dDWHFg8EgyGIITjnRFNXgcQHvTWa8fvDgAR4/foy9vb0Qvn9+fo5PPvkE3/ve93B8fByANfg88NU6qrLG/Ooal5PLEPqc7l0GZMY0ePb8OZbLJaTOMRiNsLu3B0gJqTNcXF7i+OgI19cLPHj4EIcHhxAHB4BzqNYlxqMxJuMxijxDkWUo1xTizoYaHice+3Q/wq/VsixhjPEs/AWE3Ix2SRncsyzzkRNEaFlXFbIiA9AlwjQhjJr3agDthQ7RF5AZnNMwDqibBtbFGu5SaTSDISAULi4v0dS1P5eSSkNWoDSGyuFlWeC34eeyxzs1jgghAgAejka4Pxji6mqO49fHYX0xiStq6+UjGSRGoyGGoyHKdQkIh3cePUQxGODTTz/Fl18+wXQ6xZ27d2Ctw8H+fmgntyecj378CcsZijSRCrnv95tc3yCnm0MRrAd4DGbYgq08u2QMQxBCQYoYYsiCFUDISVEKkKEsDntuhQ+Z8rDHIXqeXHJwJmeLBIIiSm/FDwnenI7IicAHCwChJCnvrGQLAt30m+93s4c2VZporNqHF9VRpBrbQkgKHwEAQ6WOhHREAuJBshRkgSTlmHMpovLbb59I6NJ4E4EHJarJfaCq52ZgsBeNFSBDQCveIPWyh5HyHgP6VzBxsDIfvk0hTiJpGx3EbSUu9iVav60Hq9a5MO8IfW0DhVCzUrjQzLQXSBQxF+7CgJuYk5nQCk7AGoumcagbi8Z4b0kC0P35AAkB4/cKs+dCSn8YsqJCAt85xDXaCvO0FJnrWc+dazWS2mx9fwSVGCFvKX2WiKmiItNlvO2uhw1vVgtpsdUo7rCoRDlIpXzetYRz1lsnPXESYikiembsUFrWRwLQ0iHXEpkCyQvPpCP9GnQejAnfJunbKiF9bXA/ls7X+ebn8PLwP8x0jVb/uXsuHPTCr6k+4wOPQ5A1/jtE0GjpEBbcbuuJ0KhUS64zaoO13tugaKVa+L0f540OQc6tokUgAF+z3IeLKQ0LLglm4AR5AngBOf8cTn8ITRbJ6vVKnBX+s5b+hgOcH+tgCBAU+uaEgLAcMUQ3oiVouCYjtAIGRYbJeIjpdILxqICUAkpLSEXkKhTNRMasxhiYmpjKpZSQuQKE9MZJi7ppKCQ1U2HYnSPDJYQPU/dljVLFJVVK2OoelXwGFCQklJJ+nxqvjLDSKhJjggv7nXNCtd7M5eb1ws8O+wttIjeg7QlOv8+/U09E+pyoJBgvBhOA5a3GLBW5DwTcRGg/y3OSmX7/eE9Yy+CQ/Bf3FN3H8mJyDlYAjlNDpPPnh407Rvi6yTmFGwLCl9STISzS2gYWClI6aClgjIMzBkIRG26RM3mXgcoEtNCoJLWzKVcQShJ7tq3JGALpbZzsNyf5YJ0DfP4igfUkHBftOWNva+p1BYBMZ1GGC+mlVhgQSCFjnWdjUVU1ynVJiqADKYbDAfJcQ3LdavBc+9rzQvqIkJiribAO+9OI+ow6QKznq7X2ACUNj49rhAzbXu5E9Sm85lhRg0N1+gKv/tq/g9Ef/Jfw68UA/9nf+9soqxWf8PBFF0gf0tLLLupXXdUURl4TaSKdnTr0n0oAVZjP5yFc2TSGdAnrUK5KLK4XBPClQFlWuLy4IpklBAFvY/DR+9/G0DVYf/IPoEEG0qqsYf0z0nG0xmBd1dj75/5bOL73T+H/8Of+PDjVgUjfFPJMo8gzmKaCqSsiyrQNyrKC1hKXl5femDKCVhLWUP45mCRQaiyXqxD1QQz2C9rvzuDs7ATD0QAOYwhZkE5YGRhDc1M1tY+2cwAY3ANNQ+CadR7rz0Tn9U3S6wigq8AjImhX+DlmXaWqKgwGQ3DFAQL0TdDm2Jif57kvH8y8GEBVUf7tYDDwhgUqU3Z2dgZjLI3LcoXprSmyLIdzCLqD1pnXjwjcaJ3RXJclsiyH0jmUVtib7uHBwwf44MMPcOfuXWR5hqurKwyHQ3z55Zf4wW/+Jl6+eEFAVCpoEGFzrmMNdSmpooZSGuPRBLu7e4Fdu6pKCAHcuXMHw2EBYwyOT0+xXC9gYDEYDrEzmyHzHufXx6+xXixx8uoYzYrSZgb5ALvTHQyKIYbDMYbDAraucHV1FQA3A+RuelD3vLCWdC4oPx/Ol7VL5JGxBhkc8iKnMldaQypa09bUgPdwcz16ATJuMvBm2TDwrN/FIEemycAvVQ4nNc4vrqD9+bYua4wnY+T5wJeRm2CxWODs/DLqBkLAWYeqqQFnUDCI9/2rmwZ2sYAxhqJ9pEJMIZSwjcHarIhHYDTC7v4uIB1OT05wvVhQ+D2IhFOV1D9dlZBKYjKdoCiGUFqgrGp8/MmnePbsGXmtswxKZygyqmywWq0xEoLyz9Gu7kA16i3poo2AyjSUAOybObq/AeiGCey5NH4ctuetdTIDHBVAd9ZvfhJNfmuHU588G0JEUhQ/IV5uk+D33sIAYoJem4YV0eEtSGOM8FBEjAW+p/MPcY5I3hCfY2Agki8kECp8Dvz5jtIERIUn9arwZ/jAYk9nUIasJ0SAgxM+BD8AUEPtlTR6xjQBZAmG5okSxH2MQrPdPv6rC7j4+7FcBj0/AmnHI5rcKQXPHY8G3TCBvIgKm/8J7Q7P5vz8tnW163VL87viIe8VynQuEkG1YfVP8CKDfyIUaaFLXlCtbtHzgabhHwdnhQcxyYrx/bQAOHxRSA2hKO/DWAdjEoukVEGLoX/L8GNq9tZG4B07F9tLoJbLgMRwRs4ZTdMWNqer/RorHAFYpoaPaFsJc2b9XEjveQGApqZcHNL/ydhEX/I8DWCQQgouV8dSykIrh1wDWlLNXW+N8IqqgzUNgTm/l6g6QgTcLlgnkADtTQBjgyCP8ERA0J5kYOk8CAo1v9uyIJ2MMFZ+zQlJUTW1D48m4AoAvpwW/Nrx37FgZTSuH+NzfSksvU7kCkXDZBmF0OqMDgbrHIyPxHC2AZyFAIXiOu9hVwAi6VJcSjwO6Z5zwhtZPYhznqCq8Yqu8AYeKzxZlpdOAhQaDmehlMRgWGA2HWM6GWE4yCgKisPJtYTOtQfcvMcdjAOszwGyjsBWUPQE5U+l4WrWs6NKGYlvdKJQdb10vFbSMDohRAjPi14pzsv2ERnCA0JEucVzkt67S2DH+ynNUesCfufcRpRU17ue/nTBlJQS1jXhDO29BJ2/QnJoNuWCmmRsGFgHDhWvtMMr7qS8W6+oeVkt6cZWAJajo6Tw+4/WuVQSkAK1bWjNaYFiXEAXmiK9avI0KhlZya1tYIWDVvQM1zg0tkEmicFcKQlnDZq6grUlMq0wzDXqxqDidA5PpAbHACR6TWksvdHDG22EBBQkgRPnAqCJ3l02VKQno/DtTvLivdwWXhA5i0CaWdcNqnWFumogQDWmxz6kXKRGYSAYLKWgUoKUcqNCG5wH8sqzRXejIbqhprxWgrEgy9A0FQHhZP2Fcmwihg/zcZBG0QhJMp1NNdXpM5z/jT+D/9ftP4Sg2PmxdDCQED4lRsEJIlmq1+QNpRrKV7i8vIJSCpPJNEQOHBwcBHZ354hgSUoJJRRsaQEjoKFgVe6NKLRPraC1mGUF3n54H//cz/0s7N//qxDlNZw3yjWmIdntnUcWNFdlbbD7z/43cfroF/Dv/Ln/M374wx9CKgEDhyLLMB4UmI5HmE1GYZxn0zGu5pe4vDiD1hrz+RUyrTCbTpAPB6gyqhXN3kfTAGVJxFdVVaGuKyyXCxjb+IgdqurApMLOWZRlHcBX7oEq6X+0Tn/X9WfQpsLaafyD4WNYZ2CsgYP1TJ/+DAfLL+kBNUBs1WlUBh25SukQ+g74+uwSPueYzoU0yoM87DGiZn//AJeXlyiKAm+99VYw6Lz99tu4vLxElml89fQJrq6usFyucH19jclkTCDekAOCw6jrugmAvBgM8Ojxu/ipn/op3LlzB5PJJMj0jz/+GB9//DFePn8B2xgUWd6SrdbyvpYYDgscHh7i8bvv4s6duxgUA6qLvVrh+noOAJhOJ9jZmeGtB/dRjIc4vbjCcrXGfH6FwWCI0WCAe3duYzQY4vr6GutViZPj18jzAZGzjXIU+YC4K1SG07MznJychHOB92gadcDeaiASxSmtUQwLCOWFuRAQvgKUs/5ccQaQVBZMSgE4A2cQjPGsiZNcUXASsFahriOOGo2G2Lt1EBjEASYszbEsK3qGIOA5GA5wcHCA8WiCo6MjLBavae4lOWIkhE8Tk8EJYayBq6P+y9Fc6/UaUkqMBkMoSZGLFiTDhZRYlWvUzmA0HGG6M6NzCQ6LxTXW5YrC8iuqjiG97tRYi9l0BkiFo9cnuLg4w3JdQucFrAOW6xKqarD0clUq5T3ZMhDdcuRPVZd0DtqGxtQ5mCaSE990fSP2craEAj4Emv6iAwmsrDsIaT3gjgRoQbH1QjsIdB9eyIMeNkQIhxbh7I9Iw4NTJglzyXsCrN2mrd9QWPydwV5CJIAiPEpExTu9uoC3T/lJvZbOkLeIy2iwAsdt2KIe+Wd02rXtSkCoECkBGP2/D3ClfUn7E9/jYRFtwAeRHL7Jwzdb/7XN7oJt/h0VnJ55EzeHiX+Tq93n6N0QDLwFATHOFW0a40nPkGggcZ7a1smYXsGlT1JFPX5uU8G23ijT7Xu37SGvL/kee/nS8NWWsapj3EjHsqvw941xn4GEAUT6m2rnAtGAE24QXku9Klr5UlEhxy9ldXahJIynHIv/8f534AHeaNu2se72qzsvb7LGovEoMfj49vBvumG8p/FeB0ovYIOLN8KAvRSmFaLPbZKScl21V1wVyydvjDDOezVChEyqxHf62CNfQj882E7eCeuXZAxaRrbQZ0NkSlJKFHmB6WSM6WSKQZEHYMLM1FRih3IRTWAHNWSsYQDjRAh5s9a2cv348wCdKVwupVsmJZXhqVGpnbOmQs4bjzvvL56LNgtxvGdXjnbXUqpIMdDn56ee7lT2dc+ZltERm3KQDCeb67W75ru5xtuubc9PxzC0gyw25N32Zx0BRSJ6SsctNZxySLkQArZ2wVgDUHVXpX3KiRJwbKAIbeGxs2iMhatrCDhkWU6RNxCAdWhsJBsySAAjvFAG2QdcEjaVGoS7IiBsjzBPFJ5ujWn1s0ssxeuC8zI5nJLBF0dmbBpdYoh7jITYmK2W7tGVybHtUann8M00LaG7bzaM+8l9UoO/S431rY+y44KMaEJQRECe0/Pqqsa6qrG8Xoa9MJ8vcHZ27vdyEQgXp9NpaBd7A5VU0FLDZWTVlEphYDxpHtnsUDY1rHMoBgV+6Rd+P6YKWH32a1BSBtCl/RnKOfLWGPJUv/u7sfjg9+Hf/XP/F3z/+9+jvlgyRGZKoRgUBKYLOm8HgwEOb99CMchxdnbmwWQWlHUq10S5oiyrrudrXx5O+XvkEAJYrcnb/dZb90FcB57jQFG4/Hq9xnq1hpzu+LEm/VtKhW8vn2Fo17gWBf7B8HEovUuRgi7MF6/fdF5bq8qvCe5DSgxJBunkePNrheeRARSXw+Kc47IscXVFRpXpbIqvnj7F2ekpiqLAulxhOp2iqioslyus12uaE6975UWBvf09jMYjrNdrjLMhbt++jcePH+POnTuBQX61WuHs7Ay/+qu/isvLy0BOx+ufLzZ+aC0xnU7w+PG7+M53voPpdIKyXKOqS7x48QKvXr3EYDDAO++8g52dGW7dOsRsbw+HqzWeP3+BV0evsFySt3o4HGF0d4TFYorT03OsluSZzb1xHM5Ba4X51RVOTk6wWq1COTMOyy+KYuMs0FoHIjnndSZwtIug6AEhbDDSFVmOQV6EvcIRI8ZQhELTNNA+EkkKCQMyKgupIISB1hrT6Qy7u3utsl6UKgScXlwhy3KUJYXx379/Hw8fPoQ1DufnF3jy5AkuLoikUClJsh18zmoivdQa8HJKeueGyjLUVYXLy0vAOYwG7RzvxjRhj67WBLAn0wmUVjg707i4uAj12AFAWTq/q7qmNTMeYV2XMNYhywtaB8agXi6hQOM8GpLBZbEgfXo8HCbGJAO2qDpBhmFjDJr6dxh0s6cPSJlfJTi8lvMng+AHH8odhdsDtgDQEQ+QsMCSwG4k29qxPBfdv10E/iIyyKZt7wKP9NoGPFPrdt/ntoGYVl/8TzufK+ZpvIlS3/3M132nCyTT8e8C3Ju/y4aJtuIhRKrI3dhydE7gjavrfeobt267f6cAd/e+6Tqk3wScWeGu64a8cF2PWXqvpB9dZWubwtynZLOARA9I56tPyUqVs6quwaHefaHl6X36lb32GPUZQLpKZvCqI54HIcwb3oKatl9wThYJYi4PJmUc2XT/QrBXP85RX/vI87YdYLflw+a4dEHF111dYO98v1t5sfAHpWAiJxdkGANyCMIcDPqI5IVyOrlN2wjCOOWCZWMKknisqB1I9vRmtIpNypCkz6BoC9tJgUBrXQNUAkpJiUFRYDIZYTqZYjwaeEXb56F7g4H0h2dT15FoyjI7byTtSccxBQusBKb1SbMsa+05ns90TtMIEP6+UirkrNV17cuRtdn3Ocesu/e619fJs66Hu/vZblu/LlQ4tGGLuE3bmt67e4alOcjp6+n51QWAgF/PwYTcz+Ld7Qu/H+SkpHBh66MElF8rQnhGfG+cUl7xg4gRKRCALgaQSsFAoGqawFguJBH5NI4UBwHPRcNGOwEEVJKMLbURQRVJX2uPgweqiTxP90M6TpyPyTmZUkoMBoOYK9mzjr5u3tiA0aff8Pe2GXj4HqyYp8aY7tynV/cs4MghODbyUawjPYjKDBFLuSfD8sCTz7fd3d3WGclgaH9/H5PJJIwjA7gwFvwIrZBLiazIw+vWr8tVRSHbDx4+xB/8zkcwv/qXIddXlAcLnwLmczOVUoADKmtRNQZ7H/08nq4a/Nqv/xoASl1RAp4ZeYaDg31MxuNITuWB0c7ODg4PD8PYs0xi+cEh2yRnyHDEBqjZbAadKRizFzz8FOlkAv8CG5G6NrYgE7zBlOdY+b7VTeP3ALaej911lAI+Bq3MGt818qXrLAWLbMypqgqvX7+OFSIkcDWfY71YYjwe4/adW3jnnXdQujWKoojGZo8vlFYYDIcYjkaAEHj06BHeeust7O/vI89z1HWNq6srvHjxAp9+SuHDqezlM4bXuLUNpMywv7+H9957jEeP3sFsNoVzDmVZ4eWrF/jyyy/x1VdPoJTC5eUl7t27j7t372Lv9gFmewI609CZwtnZmS9ltUSeF36NTDAockhJ+c5ZriCkQ1PXODl5jVPv5ebzh8+d9OzltcWX1hrwchEyIRBt6nA+aq192kOegG4Dw6zofi6QZcS+3fhxBlWZMMoizwsUxQB5XiDPqWxXnueoqgpX82tvIBrCOYpAePvtt7G3t4cnX36Fs7NTLJdLCCGCsWW9qvx80rrlfcwEgOmakT6KbblcwtTEeD8YDLwT0wT9iWUo5/Tv7VFKwMXFRagnz0R4fIY3Te2VUxHeawyltPCy75K35VonJcP82e1ialhZkhHsTa5v5OkmYEueh/Z7dIil4Y/84xmPvAc2UfxE9Jbyxo6g2wN5lyoTN4O39BBKD72g3PYcSF0vQRfMdYFI+rn0ftvASvcZLkySF5hwgdV10zjh/90j2N706uvvm342Kg9AV7L39bervP1Wrr7x/u3c77fQglZ/yMYUS/rQposh7AyuNu7SUZJSZaLPYLABbli5tv1jyt9Pv8OHW6rcEVhrs+Kn3/+6tZ5e29Z814MXSNNEQnwTcvVdAONMEkfcDj63TSf1TEPufvu5UipvWPOGN8dt61EWsLkf0/EC+hXKvjF6E+CdjhNHh7jE+cOyjYgl4XOpRFhHzlrv4bYtDzcpatGQk3qjumGk1qf2OIfNOY/Ctid6JRm/1JOX7H32aTPoCXI2fM+Ffg6KApPpGNPpJByWQpDCICTCvxlUt735bU80K0oM0LprmgE3H+7dtbgNxKaAm6ND2NPNY82AuwvibwJC/N1umCC3peuhT/dR33x087hvWp9dwNcFbV2w3JXb7fNq8/nAJju2/zAMiD9FSRkUfiEpEsWZyKHQ5miBj+ihfcLAmp5D68/4HEStaN0pKEilYIUKRiYI5b0WDlXTYFlWqBsDqSgUU+ocqBuEVDfEU43bYnv2uJQEIVO9ok8GKik90WObyTkdS0qPqANREq+5bmRG9xnp764cjn+3uQvSdc9GpNRQFT1f8ezoAu7uc25cm+7r5SgDt9Sjz57fQhfhjE0VaQ5rZQZyJtlKjRuNbaiUpPBlZ/1YWkdRDkVRQGcZvvPt72Jga6x+8mvQwjN7M0CUfAYLGGvQGIv9/+J/G8f3fxf+9/+nPw+APPRZJqGVwmg0xMGtfdy+fQtSijCv8/kcr169CmM/m82wWq2C0s9XKp8yXaBpSMYICSjvdU0jbxxvEADM4s5ylWUM6y+tPc9rIKPzVdY1hHN0CNs4R316bXceOXqOwSFVpUA4a9K1ka4tAEGG81y+fPmS0gksvT4ejXB+eQGlBR4+fOjJuSJRrgWIf8nvr/F4jMPDQ/zcz/0chsNhyPG/vr7G8+fP8emnn+LHP/5xMN6w3G3vS6pzv7e/g8ePH+H999/D7u4OlssFlsulr+n9E5yenOL8/BJ1XePi4govXrzC4/few/vufezd2sPu7hSD4hH2d3fx+uQE5+cXuLw4ByCQ5QUmk7E/tzWFxFuLq6tzXF6eY7VeBWDHbeQzJyUw7O5pCErXcQCsM2EdAyR/ZXoG0UEb7iMlkVM2VQ1jHeDLbjImozG2mExnmM52MJ3OyFDmvezrNZXey4sCEAoODjs7u9jZ2cHZ+Tl+8wc/wKc/+YzuKaWP3iO2VApOdnDWQQidnEsCxlHFAPLAK+iiQFVWWDYrOO/sLYoCWhH/jZPRmMKGivF4jOl0iizLcHZ2FgjWWDfm+u4yk35NexJRnw7tnPHGmRg9R5FJNYRYgcuWEoElpTzWTYPVat2qWHDT9cagmzceEuIo2lys4EThT58FwOGIcBDOQjIR1xsqsH6tvHnb0D4cnHMBdG/7TldJ6b73JkCkL/y8fXDyaxzyyR98s759k+smoN09yL/uu/S5TYWy/f6bteOmq2+s++blm/Tlm14scPjezlE4c2OaRBmIYeW9gFu0Feiu8aDPS9VnZGitnY02JtbrxAKaKvpd1vA+YNlV5rZ5uHrblDy/z4PFDWcAJ8DKfGp047Fibxd7vFiumEA8lipZzGrcLVXIwDs2Og5eOr5pG/uUjK6Hu7sm+66Ntc64lcEFf9/LzfA7yaG01qK2xq81IhOLcyt9Lqf2P1zeiR7S6kc41Da9itjSfu4D77kAtDvjGUCKF8wp+GUPjhIC+XCAyWSMnZ0ZRqOhP/B8CSJNZWuEiO1jCzK1I44zKyCcH82vM4Bgb0/q4Y6Wc9MCP31hv/weg+2U7ZwNQPxsHh9+dnfPphfvxW570pJR6b7l9nXXKf/u83Lzd7trsm//pjKpW+2hr/38Wh/46sr/IKcFAmmzkpvAPiiMfh22nm8dLAyciXuYjdK0Bho0dUNKGhA8y9Y61CxunMCqpNrMtWlQGiK61AJwxgEimTMHKMk2Td4bnhiw71DekJWiNR68txjcpvwAPP/MzstEWVLKADhTY+k20JO+1gU4PIa8F1OCNAYcvFe7e4kV+64hr2sUStc8P7Nr8KP30mFrG3x4jwJtEMagko1bDCZT7x+fad1IEwL88M4Lz6kCFwB33TQQUuDOnbv4xQ/eQ/Or/1dgcQ6n/LwYOme0IA+3sQ3qqkb26Hdj8d4v4d/7c38BP/jRD8gLrQS0Ihbx4WiI4bBApjXK1SKMgTEGR0dHYb9prUN/uN/pGFtrPdmw8zIyTU8UQU7ylcqukF9aRv6IvvUjZSzZlM6JQ5RrX6fL8edSORrWkYvev64c48iO6+tr7O7uhjBzLo2lMt8mKVGu1zCGwtF1plHVNZTWaOo6AHBeFwcHB3jnnXfw4MEDAAj1tI+Pj/HjH/8YX375Jc7PzyGEaHlQeR+Q3g7s7e/h3XffwbuP38HO7gxCAuvVGkfHr/D06VM8+fIrCvuuDZwFFtdLrJYl1usaq3KFh4/ewnRnitlsB/fu3cV4PEKmNZ5XLzwIc8hHlFetFPFQrMoK5+dnKMt1MH6l+4HPma5xqT1XiTHPWJ/y6KIBMI0uMhwxacP4aaWgfSobe39pHgSWK8qnn+7swAEovMe7sQZlVaFuGugsxzQf4uziAucXF6jqGsY4PH36FD/+9FPMr68xGI7gVms4RyRvTJ7oHHn667rxOd4gYyr3zUbDpfJkwHXT4OrqCkVRYDgeISsKQCDwjKU6t5QSe3t7EELg9PQ0cEWwvBBCAIbWbtPIQJYnhIRUPmpOk5zikpR13aBpDLIsGvgpItvrXJYA+Jtcbwy6leSPek8NT3gYoK6VnhUFYlRVQtDBJ9seFkc7vw2yBLuI/MLyPxD+7/8/c38erFmS3Ydhv8y8y7e9rV5V19Zd1dU9g8EAAwICAQIEAUIAIQgEN5A0TIKmQgyGTIkS7Qg5TEdY4bD+kMIOy0GTtsMOkaLEICGRIk2TgAARJHYQAAmCAKwhlumenu6e6aruWl69/X3bvTcz/cfJk3lufverrrEohe/M6/fq++6SN/PkOed3Vr/5dxgZOdYxrDDIo8d8BhRvuYBDCsrHAUB5D2KaYsMI8EGHVKaSRVOONX/W0DE0tnjLgXNfJOjlWCWAAQflsQ6v4sdR4tK9MxC05XgR4M7HmP8eMnh8uUf+fO/TvbvOYt20AsASAMKW9ZAKNCsSQ2kNXy7gzkGg9Ejwv1lxk0CF98G299322YtAqRyLBNwS5JMgZtDtY6VwCZwT4KYQUrZ2ehC/oEIgVOxDKyNoUccKnQy0uf2MPHxghnK8MlWhn+7hs/FtDxveeM6WPRdsM1FA0t8hJDaO0Id2LT4UFXHoXCh446hyng4KSVGYUDk0hOppUnY8o3svQwapONbmvhbgfwCcpTXWkQ0xMJH8SyrdnAZBlY4LVMZgb3eG2WSC6WSMui7jWhfGkLcSnNccwHNQCpid2AzQy7nOPdjcf5QBjgQBEtjKd5XrzOBYerilYUbWS+D7DoFjed98L8nxSG9jzi/4fpI+5Xvk498mvzbXcwuPBXoQc2h9XwS687mA70ec5Px8mzyNc+Q5RYwo2Afe4Z0wCGnOOSSqZD1HKYXVqqFqt1BwKADt4KBD6psN+bpUmAwAefyQfhxS275sAuU/Nk6J8yTmRIIsbpk0n8+jt5PzNpnmXiSDh+S/nFv6PBm+8n1DymW/VaQ0lNF4qeCrpFP5vXy2/DuOm5/nfZxS4t3Bo11SlWmjVIjkaQksGA1flNQxwfvefuT7MwCxNoVX92gagDYFfGzFkIqAKk0e709/6tMYo8Xyvf8PqPuArAWhYzhr23ZoOoeDT38zPmwcfuO3fpPeyXnA+GA8KDGqSygA69Uy5nLyuBhYc+TNUA0K6XXtbBtkoenpjUqFbgTI9knka4FX87THtnKiGCLYCKh7tJbLf7mumwAPMdovNxZqbcC9wVkfk72l+X25n7Lkd6MRATllFJqWQo8vri7x0ePHJAfYiBS6b2itUY/HuPHKK7h2eIj7r78e3s1EwP3222/j3XffxcXFRaQn+S7sFa2qCqPRGPfuvYb79+/hxo3rAIDVahmjFd599z2cnZ0BoPQIWl+NtrU4OTmFe9ficnGOW3du4v79+zg8vIHdvR007XVYZ3F6cor1uoF1DbSjbk1N0+Hy8hwXF+dw1kUnCfOFIaCdr0la8D4dc/stNsYUpiBDUow+9NHzrZRCPRrBOYfVeg3nyGDpncP8aoGj58eYL1dUuFQbHB5eA5SsUl/jarHC8+fH+OBLH8DDoywqHB09x9XVAjs7u5iMpyiKKzQNt8gjurFd8CZbC+u55oNCWZSUWx6MrNZ1qMoKRTB+L9cNmraDVxrjoBdx7RCeF44SoHz0HSilYnV4ngfvPUxlBE34oIcaVAUZQndms2iMcN7H6CRrS1DthCbei6NcZCTLi46XB91Ggu5NgjBsdXRp46ZY/Q66KoMSLmjGp/yoPkElBhB/q8TP878lOOfz8x9sARryfP6cf+deLx5jLnDysJXEkOjHdS6OjsCD72s78RgA3HRRfJ58/ksdHwO488/lHKQB5Pb/pCH3GPbGO3z8OF+kqDIT3zbvX9Y8vMTze9ZDR5UVebO5YKmj9RsGLLkSLUNgh+Z7Gw2KE7Z6ulm4s1CXFlMZZviid86V+Pyc3GAwtDfyfFf+Pu51n8I5fXwW5dCZWB1XhRxsOj8CjaBUcFVVVsydk3Swafig56cq5EO0I//mf8v9u00peZkjjiZctwE0QgQQvIcX0QjWJaHAXnJWKigHmlqDkeEyVQ/md0kPCMaO+G7CgDa078FTz7nnume4BHyv2CXiuUnxY/A7qkrs7u5gVBWoCh0s/CYofQUKbeC9he0ceTB6ir2H9wpOzgP6aRTS22UyJUMqfvmaScAs6VemNMi1l7nivLc4NE0+C2LeeH7ieoZ7SEVb1j14kWF3W863jEgZekelh+WDfDf+Njfqyb9llMzQOfkzku2nb9DKPew8Tv4t78O1GkzgA5b5rlYoTRmq7AbwAIi0FVDooqmohY7zcMrB0jYI6Sgu8B8dlTyNkI7hqKQatMroezMFI58LPtdZiyYU2mOa4oJpq9UKi8UCl5eXEWxII4+ck5zHD/EiSWv8W3pZ+HPpQeN9I6M95PlckT+PqshlhXzn3o/blHGpaZpCxSA69AzTwfDnrENj19CaACt75lmm8Fh43ByKz3IuFj7jcYCNm8HDqwocHFzDN33iDbS/8IPA/BTQVFnbeR8KAod2biGs/OB7/wxOXv16/D/+878GZ20I0SZeMBrX2NmZYi/k6iKEvcr5lcBJdjHIATfTCZ1PXJh7mNN+4TXpNvRM/rdz7MXdpFNAamC5nsGyc/g6PmQ6j4wwIpohvm6tAHZZVJHk3dbaXjEwUxRYt2t0zqJrWty4fgOz2QTOe6wWC5yenuLWrVdozAGgzmYzvHbvHqy12D84gGvp3mdnZ/jCF76Ad955BycnJ1EH47WRABwAptMpbt++iddeexUH1/YwGlF6w+npFT788BE+/PBDnJ+fReMop32VZRWAq8ZyucTjx48x252ESAwKua/rCnfu3MLe7i6Ojp7j/PyCjCfKY7Ve4OLiDOv1EhrJICDnSUZx8R6Me0qnFCvWl/idClOgEukqhVg77z21QUSS9dz+jYuncVTOqmlxcXmF42A0aK2Nvc95PtedxbvvvY+j58dYLimX+aK5wvn5BVRI86AWcU3U0VQA/TCKWvNxuoBzwRFDxi/rqMe2QgD5jo05lN6wWK7QWYuiLjYKn/K6X11dYTKZ4JVXXsF0OsXR0RHOz8+T/mBUiLojHm8tR81VmEwoRJ0L3LVNCxscBERHBbjODvP4y8tLXF1dvXgzhePLCC9Plq2kFPRD3iQITT8sTLZZbgG2sEbiUznI2xTmuXCU522MXCga+T35eynAhv4eEjpSIeKDLX3SqsjtKBDABjikTQBxyQzpQ76vTj2FX/LYAFDZ+8q/c4Vx82+/oahvruFwZAEzuvy8XPGVx9A9tr1XfmwDVvJ3pMEARLgoCX1HAputoet1E5WTDYCMVLhKgbx8pixS2yzh+ZU/eRRF/s6SppyzMdR3iAHLPGhgU6gPrVm+B7d5nobWgu/D7yCF8Ma6QoXWgQk8cn9ZI3oEa5U6GXjvqbd5sO5rJYrbRIXQgauae89W/KCgxGEmULsNcA/NyxDoHgI3PNdDIbRxjRSJN6VYzOW8j/YWRwqRVdUmr4FLoZccgsV8V/mkZMlID77OB2skvxO1OArZrJ7861ysUikVvOnpPQikkCLrvKXzPHmtdOjD7hX1glWBrxVGYzoZYzoZYzSqUBoVc7fLshA9420UfPy8tBdUfP/c0yZ5ZB5SziA5j2TY2LMZz2PALiOShvYl07ds8yX3C5CUTi4QlRfs4TWWYYO8ZjJkNPeI8+c8RhkeLt+Nx+5hMUTTPfoJ9JnzA/m++f6Qf/P+l3Okdeh/7QnEUuRdyt/WwvRG19Dfib8x34Doac8h6YFXINEx1ULo86eqHsMpD9c6qMJC+zD3HlBewVtHUSOa35lyDT0sEOgb2XspblkICN6cAAXvb68U9V5G3zhkrY1ebpaHEnDnfEPOceQl2ORD8u+c7vnfUpYMrZdU4LloEJ/LRgO+pwzRlbSf62X/ePoplHCwJoFomZec7zHm48xPed/kPCCn475epoCQdtRZihJSSoX2dh6f+fTXkJf7/X+RZK+iNaMlJ0W/6RwOfu+fwemDb8Zf/q//Dj7/+c+j0AbOeEB51FWF/b09XD88wGhUR/qzmXzhZ+R7Xa6JnH+lHKA8vGNZ5QHRKzvfk3Ivc/47m04j7cUeo6IoKzb5Bt9bGh6BVBQ1yZAEmnsyJ+p4aYw5bcvK+M5RX+69vT184is+iXe+8A4Ob1zHzmyGa9cOsVrNcXFxgQ+++CWcnJ1hvV7HAoPrpoHRwP7+ftxHqjJ49uwZ3n33Xbz11ls4OjpC0zSYzWaYTKjCeSyWFXSy8Zgqnt+/fw/Xrx+iqsq4T4+Pj/Hhhx/i9PQUnMJGOgh1FKEQ4xKmKFCWBW7cOMDtWzext7sDowjYHuzvojDUU77QJhQUVFS1/ewMq+UiRPKkiC1JNwDiPMu5zh0dCDqTBlCUFcbjED0TjE6xHowHnFZQPvCtwIu7rkPTUoFgrQ1MWcABKKsK0+kOnh8f4dnRc7TWYrVa4403P4H9/X3M51d4+vw53nnnC/DMQ5yHdR6mKKGURtNaXC2W6Cj3g/K6NZ3j4aFFZJpSFNFIfcYDVFImRL05uJCOQ/ulAOBxeXWJYl1gb3+v16lH8lOuXl5VFW7dukX904+OsFqt4NdA4QrkepkJxrrd2QzURm4MpRTOl4sQDm8iuFcKwQhTYLVaA/iXnNOdBAIpXaQsboLOGBoagUyyfGmNYFGVOG7Iq4l4Ts54tllgc+VankPA6OPfLX8Xech7bwM10srNShwJEQnqWAGndxd+JiTUIO/vQM1TPv7YBkqHDBjyd35tT7iqTW+r/D00F0P3eRHYedEhmdLQ/fN7DwGrgZH1BDnTHQM7WTitP97+uPi35lwjTT2j+R4v8oYNKbqbY+/PdX4wY5YeNAkI8nkaAt7bFKncEJB7rHJQMHy/kKcWCoYZQzk9hTYwoe+uKDJOtOSoZRCtjTQISBDLayhpTEdPm+f+bNm853MilcyhucgBh5yjobntf553YODxJ2U6gSsXBHpqi8UAg/PclUq8R0NDmcRH+sDbBl1LGADSwEPIoQcb/iJY4vO8AtvDVQTnjoB++Cbu+cBXjdEY1RUm4xF2plNUpYq9P43pV6Bmg9bw3t8sAibnnL+ThffkPPI5rIjm+0zyqtwYmHvJWdFLhexUryq6vKf0DvZSLND3SuUhvvxsuY/kWPJjiB6H+N3Q/vYD9CDBD/8794AOPZN5Qf5spYSsCWA7DLI/RkGfSeYF/rpxTyUqlZNSpn3qr+vhQb3cqbIxt3HRugQKRR4JFwJtnYeGp4Jp3sMgAB5NBX6gdRhaer7WOsZ5SZ7YB8ekxDLN8Po1TYOrqyssFgs452IOt6wdwOdvW7d8rTZ0G6Z7kLc5j46QMo49Wfy59Ehynrl8r5eRpbkj5IP6etw/dYh+YUPUi2W4iuPI5Q+PVz6zp1sg0J7WgDCSe+txeHiIb3jjPtqf/0Go+SlMSYq2NzRnzM/apkVx7zNYfuJ34m/80I/ic2/9VkjxcSSzigLT6Rg7synG4xG0Uei6Bs5RGpQcn5SR8h3l3+m9U/9tZQBCUv00N7ke0iCXGy59ACzee4Tsqt6/lUqF1XwwesnnSLri+zIg5x/2otKzPeBU0OvT+OTBAIV5q6x1UdU1rt+4gcPrh2ScqUpczW1o70Z58Fx9miuZ27bp1SqYz5d4+PAhfuM3fgMPHz6EtTbyaen55PcZjUa4desWXn/9ddy+fQvj8QTOkqf8+fPnePjwYegxTQCqLEvhxaeIEIo8K7C/u4tPvPkG7t65g53ZFG1LzrXC6NC9Y4Rr167Bdhbz+QJnp2e4urxC2zTBuAzAD3cwkmvAeoD03NOYiO54fuqa0qwQjAUcOacCz7Shh7vTBkppLJZr3j1kdGiXWK/XUErj2rVrUEZjPp/j+PgEy+UKV4slbt++jbZt8fzkGMvVCqYqYZ1LOc9VhaKgau2rUPTQ+WBeVZpqd6BvmImylDxZKVE5vDfTpvMh3Q4kE6yj1nDW2l69CFn4lLtEcOE9ADg7O8P51WXoQsR6VNhrgX4vaq4rwSH8Lty7w3x+jJ2dGabTKcqyAtCiKEpMJtONdRw6Xhp0cyiCtEBKpsCH3HhJaWTvng8WdvTO93hx2LQPE+58n3Enx5awNIZ/M5TFAEEPPmPg2Tk4lSCE348FH3tfpLImQ335fDHq7A1TQZf+UD4OQP73Pz4WpCox554BQBIa4Zs41duUZf5OCveNR20BN/JeOcgGBio1IwEbqSQBqSougBiiRp7bDqsVlf7PAXdvjEgCTGmNwhRkgVN9MJoLzfyd5R4aejfuv7wNNDPgllWu5Zg3xi2uy/dbTuO5sUAKOtlOaRtwZwBMSnMKC40FRQwLG1Js4lx5VnEJSHsPWOsBWDFf4n1CACMpvrzryesB9fFpFJI2tim8266VypAEMEoRXOW3CB/27mnZUNJ1aLsOXduSd8858gwaMk4UGe8EQvV3flOftmeqCp3TVRg7789ozEnz6ON8hJBaR+fpYDUnGyEp9hwiqhT1Gx2NRsLLXaLQVKiKqrVq6FCjg/tZ2o5yrjTfP9obKeyU92MOanmsee41A1deHxkaznMu7yNDJgFs7M1cbsU1s6mqMj9LhrszqGF5wOdIJXnbfsm9kzlwyseyTSZp0+cV8lz5ef7dEHDPD1achw7e82EH0P8CbWokGvXeg/O1paDzULDop0r0nuUB63wwT/N+S8YsDw8b2oA5pShU3BsoT0Y4llPOeXSKvEOe+YMysZjzENjTG3SU5jGBF/LosUHJe4/5fI6zs7Oo7OcF/+R658BsiNdLXpOvjxPpC/k9JYDme216NpPRKddx+B5DslnKEaWonRsbxSqR+mHZk848EhRZwPyJo3DswHsAKcx5WGY5au0eKuVrTeG/Dgpf85WfwcitsXj/s6gMdb7wIZwcmu7Rti1a57Hzmd+NZ63H5z//NlxHoMbDodAlppMJ9vZ2Udc14B1c5+ADL1Mb9Yw291S+Fvy9c4661cFDGpm9VyFqiWk86RZty90cDIqCwuITnfgIELbREz+b9dEh3UPyWSn/ZXSRCxEpBOhTJEOu/8vPx+Mxrq6u8PjxY8xXS2ij8cUvfRGr1Qo7OzuwtqXCc0qh7Vp0zsF6ESFI5iU0XQvlgcViQSDq/Dx6sRmYrlYrjELesvcUhXTz5k188pOfxGuvvYrZbIq6LnBxcYFnz57h0aMP8ejRI5yd0b2oUnYVolRccHJQxeuDg3289uod3L51GzuzHRSmgO2CjLE+tN1UGI9GmIwneH70HKcnp1guyGNKa6hgTLkRrShlAO9VCbr5c2tdNITUdY1CkyyN+5/XPuw1piTec23bQpsCzgGL5RqXV5domgZlVaGux3j11V1cXV7i6dEznIVK7icnp5hMp7DeQRcF1aFh3lGYEJVEBS/bkLttHUWDUIRS8Pyr3AjnI9RxYbxaUycCyd+ozg91PXCeQPdqtcJkMsHOzk6cRwbiHJG5Xq8xHo9xeHiI8XgM99hjuVpFUF4UnCrh0DQdzs7OAq2TF9sYg+l0iqZpcHx8HOoC1ChLi4uLSywWy1hB/+OOL8PT3bfYS6ZICzxs5WfrEAtJCTzjRld9Rkr32DqQ/m+wRW+TcYAJ7WOA95BFcgh85B4IycSkh1vmuXrvY+GWcBUp0L0jvK9Cb/6iEYHI8IXv8N/34OduCorNsbKiwf+WRz7VHD6WA76PA9xf7tjlWuUCZhO0ppY2LNC4yuZyuYxhKTKXOIwQQcKk9zHUCkIrA+vdoKU+f/d8zIO0C2y8Qz5/LPg4n0UCv/TczTnO50U+PzemSQ+3BPkyHPFFSjwLXlLE6MdoJcJDhTUeOe0hhHj1owB606TYUqn636kXG3/y+dgGurfRajIkKjFW7sGi06solQC3ShVjOSqhEZV55ZoVISfLaBMqeAqvRjA10Gsm8KKQ9l9ebA4gxZatAJL25XwrBapO5RUS/RhAhec7F42Z2lCrk8lkjNl0inEAFnVJVVqpMJAAK5Zbm3TgcGJWvOXCSVAcFVNBR1VV9dZ0W0QJ/1v+5iP3yDD/ZjoftMS7FD7JADsPAR8yuMlxDYGXHEjkfEyOZ5uMSmMwG+8s75cD/y+X58o539grUDH3H+B0BBUjJNI9EL0x4tPgeei/t3wuebclgCe9hMhakdEqjASKquTTfIC8wIHHeEtKoIOCNhyJEyJrMAQc+kVRJenwuBDok/cy53J3XUcVd8fjXv0BoG90pbXr83bJY4ZCTXuH64eCM4DODaxSie/zbBf5cG7oGnperidoRYBbviOBJMRwbwYCRmt4sac8yLA6tJ9ftGfS3gymRg7XDc89PLiG3/7GfbQ/99eBi+dQ9SgAWTL8KJ4vD1z73n8Hp/e+Af/lD/0w5aEGTy7rsOMR8TljFLq2gVIuRFmkOZDzku9ruRY57YSEESjFqVZhboLODa97Hm6mezZudB3zGe7qATwu91G7Ditd8QDpmXFsTMf9eedxST1CpsZMJpMIZpxLhkQ98N7s1fbex+r90+kU1lpcXFzg+PQUpjJYrqiK93yxgNHAjRs3cHh4SLy+rtDZDvP5PNAtzQ/n2k6n0xAqfh/T6RSLxQJXV1cRmDJWKcsS+/v7uHfvHu7evYvd3T1oTZ7Lk5MzPHz4KISVn8WolLqu4Z0K4Iv5t8H+/i5VPH/zPvb2dsnAYx2MNiiLCkVRAp7ywLvWYjGf49lT6sm9XK7hfagorgxU0TeoMS2xDJQyiXkG//D8pnSVPpYxSJHDDL4h9rgxBp3zWC6XuJrPsVgsae+xXlsU2N8/QDkawRSPcXp6iufPj7HTthiNx+g8RXnWdYWqqgGoaFDoQmqCDyk+lGoo5IUC4G00uHunAkMPeyPQZeRTGV9gJzXrpNwjmzsFsI4g9VQ+5+DgAMoYHD0/wvPnz7FYLDAajSJo7toO5+s16rrCaDSC9z72Aed7s+NptdJYrVYwxuDg4Bpe5nj5nG5PRS8669B1Ds56RK+I92jsOiw2YExSNAlgUhGqMJtxc9KGz4qMIX0vFd8hC6xkdLkAy+/3wlcTipW8RipmQ/eWoYg54O635uiHzKd79NADKMxIR5Dx/+/Hy8w3hwFuA9yS0eRrLj/Pz5XfbQNU8tgAVeAxmWgVJcDNlRbZOyDfNxRToxsmBSZEgbBAzxX6/N2HvFlD4yc2la6XChjTmlSw5D6x1sJknQLkfA3NbT6XzPw5jJeLRrB3L88v7b2LCjnZJikHRUH/JiCWP4+FGlLuZqaE8bvQ+oXw7TBJXoD3REfMoF3vHXMgJOd0yOuZz1VOTzldQpHHBaoPlHiMANB1nBLgEFvRIeTt6mTZNsE7Iw1yLEQ3DV5ib/XmNgm6nMqUGqp3oXq/Vbyuz4+LkoqlTCYTTCYTjEY1ysqgLiiViMdCBtp+3vIQuETw0rPyIAGE7PGbe8HzdcrlwuD8YNMwNNSrmCOWmKdLhTSnDaks8bV8SA+5fL6ch1z+SMAtvf+5Ms+Kb76vh8A3e2Kl9zyflyE+nvOH/Ho6B+h1xMzuu+2efOShz/kR95tSFEqstTAkOfjWg+vBGABO7G2AZJEDjZHyfRW0R+A5QFkWMTyZGYs0MFD9DzYUSt7Sr0q/XC4xn8/RdR2m0ynG43EsHiXpS4LbHGjLdRniSXkkxdAsb+NR0ojDz5f343vKeib5vpDPABAV/1fcFapOwzuDU3PQc8TkYxGE0AMT+TNZ9sjxpXGGugBKp2r0zsM5G/pyr3H1/q+j0KRXWUt1LzgqrfPA/vf8GZy98c34f/3DH8ejRw9hA0Ds2hZGG4zqGpPpGOOa8ri7toVSjmSZUQQYxFzI98v53NAeJn2Pjcdy3ZjWFNpgyKE0gKKncyZ6CAUDvcZP7XwNrA+G3kw+cT0mxDSNTSOhnHem6cvLywhMyPjeBldQck7kepYsHMnVnZkXrtoGq6sV1s0aRVni6OgIRaExmU5w7dq1GDrsvYc3DpVWKFTioUorjEYj3L17F0VR4PHjx/jggw+wWCxiiyjmI7PZDPfv38eDBw9wcHAQaxY8fXqERw8/xMMPPsTJyQnpTUUBrYuAcSzKqgA8GXN2d3fx4PX7+MQn38Ct2zfhlUNnG3jvUFU1ClPCOY8m1AS6OKe+3k+fPsN8vqSoPQ8UZUnOmswQw3yGP5fODllXoSgKGK1SzrgL9XAQChhqDfhwfrx3oDfn4eCgNBUEYz2EOBnlrq/XDS6urnDt2jWMxxNcv34DUBqLxQLzqzkuLq8w2ZlhPJlgPJ5gNpvBOVCV8M7DKwVTagAdvO/gtIfyfS6lFPXbRuhS41XSMiJf8oBRVMfDsXzRgO06mCJ4vANtyVDzyWQS6Z733DqEu49GI+zvH1DUU0uV9aHIMKQ9Re+1TYOmaWLEg7PA/GoJpYDZdBdQTuxHoovr16/jZY6XBt2sHNrOpmI9bKXwoA04JIg510hxURIAjkEoAW7OTZDMNOmvpFFvgKYB5al//Wbl4hcduTIuP98Gtvld2Zo3BLiJ6JnpQdyn//ze+2JzHP9jHS+jKL3sd9vmjb+TCg2fMwRCh9Ywv09OD1Ip2qQdRN+Lc7R52MPtffI4+JSkkE/ShhLhnIugO39nqTzkQHJo3uK7OQcv9lQ+f9I7OhT2OTQv+b4YGg8fLBxZQK3X6zBH/TDTbeMvooeblQQOCZXGiX47PQr9p3d3bnP/9V8wLQ8DWlbE+BmbMLM/ziHF9mVAyIs+80F5grhPGlvqTR2VHyhwuxhjDEptYi9uGhdi+Hca9/AeIX4jKlSr4AlSKs5Vuo84R5xLJ3JxHn5OAvnkZSkwHpP3ZzqdYDweYzSqUZQGhabIJ4ALCtJPKqrZDw1PgJJAtwS7/H0MoQuFD3Pjq+QRrKRI/iLXNIZi6364rgQWMRKhabBer3v9l/mQ91G9td700kuFO81pOnLZlb9bTmf5Xn7RveUz+B2GCrLlz5DX5X9LRT6eGw1gfXm87T0TD+gbSJg+8nHEfysNKB32Ga+7SlEfgq7luloPaO+DFwWw8LBeQVsP5SyMkTywv5YpZUAYseT7e4/VaoXVaoXLy8tYwGlnZyd6XTbkRQbGGETlvEjOXU5naa7777yNl32coUUC7ryI6NC68ndlAAq/5/GvYWJXWJgR/v5r3x3HLHuRA32PHSnN/Wr5MsKKz+fnSfohshMB3p7O3d/bx9e/eR/Nz/414PI5TF3Rd5Z5B4VhF/e+CutPfDN+6Kd/Dh9+9AjwPnqxFFT0kM5mOyE3vYOz1KooGuFVopchXWVIfqc57+8torO+rmRtvyaEbEMmgZiUgYlGCXjzPdP6OcDnRQM36Y0NfqzbSgOf9z607+uviYzKkAUm+Z2ZrhyPXVOE0Hw+x+7eDOumiR7rjz76CDs7OwSUA++XbfeapsFoNMIrr7wSDT9a61gMjaNM7ty5g9dffx23bt2C1gQel8slHj16jCdPjnB+fom2pW4wWml0LbWtquoijnNvtoMHD+7jU5/6Cty6dRN1XaFz1NqqKArUVQ3vFdbrZUhTXOPk5BTPnh1hsVhB6wLe2Vg13xgTojxExIDWPQMwyzJefyN0KhdwRjRsiTQ+yrvnqI4+rXnn4KGwXi0AbVAU1Hd63TaiSBjpBIvlEjY4WK5fv47lcomjoyMcHz+H1xRdVJY1pVeCUjSV0qjrEuyUZR0Hvs/7lNKhxgbrIlJeUJ0OTl+Ixk5iBiFSMsk86Yji9mC7u7shEqSfArZareCVRl2PcPv2HSyXS5ydn2I+vwJsB2PGKIoiYjljDFxn0aybmFpRVhVWq1WMilCKCuW9zPFlgG4fN79kuDl4yC235M1la7xnHsDbmn7UptX/RYd8vvwsF9xD17zofnxIJgL0gds2S3Sew91jYEr1oNtmeDnFSkhB/j8m4N6m5PHG6yvfL1bqNs/Z9CDmQK9PL8OGjzxXTd4rn7ehqIf8Xfn7pmmjRUvOQTgbSm/mw6nwEwWLs3CWwxf7SrEUQLnCuW0t0rv1GbFkwExv25Qwmu9hMMzXyHnKARyQCsKwp09WY80LUeVKmA6KFveONOzhDgK/fz4/V+65EEKURiWUG2Lm/G9WNJLniHo/k+W0r0xsAxhDCuq2c3NwNHgo8sghCDsXvC9Mx00osOjhAc2h01QRtVQaBVJOv2dtSqW2Sv2ZSWPTAXO88H1U37gnv1MK1HbKKbFOgf9pej4XbZntTDCdjjEajSiKgWndt/CKoqE41JbDIrkQDe9pABnoTpVzud7CaDSKnsKhPSQV1CFj1hDw43OVUtFazffi77j/JrcN5GMz/DjthRzUDsmQ/JDjk+flIGfIMCYPpTbf2fe+3w7Ghu+3HfDlBxkdpdLffzfmY3Kf5mHMKuxVH0IcN9Yt5OnqLD2NnkkVoBW5sekzHm+IsisVFYCypAnS386Tt8UBqmmhkfh2PvdJqepHLVlLPWfX6zXm8zmahoo9UfTHKPLt3rsI2pXRDFKnGNJvpHGFP3fOBRCY7inXb0i+9uePDZU5H+3TpRw3H3w/6Z0jJtJ/1yGDVcrfpkKSklYkHfN8SMW5N5ZgVOSqzMp7/LbPfC1Gbo35l34TZWi1CE9F9AjoOFivsPt134Vjp/D48UfJw90xiKowm86ws7NDURBwKAoDhRJN6+BdB2X6Bs78N6/ZkAxK72LhQWCMUApX8+foya7HN6We45yF1qq3D2heUo64D+lOUnflCESWTTyeXJdgwzsDfdnxoSwrGEU6fl7ENRkQEm3L9nnr9ZrCyo0mUBvGNRqNcHl5iadh7A8fPsTu3l4ETlVZwDmLMniJm9CTeTKZAKDw4sPDQ+zv7+P9999HXde4ceMG7t+/j2vXrkUQdn5+jsePH+Pp0yPM5wt4r1FVNbhIHEVmOThHERKTyRR37tzGgwcPcOvWTYxGNXzQ240uURYlPDSurq5wcnyCddOiWTc4OjrC5eUViqKEVgVWfgWtyXBtre2l1HC4uNS/mMewDsZrYoyBU6nvuDEGRamhVEob0WEvRr6gQPoXLRCWyxVMWQWDf4GqHAHQdKI2mE5mAIDVmlplUsTOGM4BrXNoWuqbbS0VjSzLGs45GM3dClJ0kNZkGqN3CbSiQTKDeYb3PV0m0rngbS7oj1VsE2p7Mpfn6urqCmVZYjKZRD1ZVrFfN12o0j7FZDJBWVJOdxcKyWnNdbkslOpQ6HT9fD7Hukk8zXsfC++9zPHSoHso/IcZQG794u+JOFg4WcS5VRrQwgvtFbWs8Rrw7NYJ1pENAftiy7n8LD/n4w4lfvPZuXInf4bmB0hFANIA0s2lzpKECwspDQ4p6o/if/hjCHAPxqxtObatg8wd2ybwX+aeQ6F4kgZzhYLPzwW09154uSmfxXuEAg86hEeGNVAKKuRIKkZ5DLiNiYDcWgLdHui3XhKW+m2K88cpxVJo8X04b5Dfj/egDBU0xkDpTQUpn7t8HeT3bOFu1i3arukJ0TxMTr4T0b9CUehQCEzBaAUqnuHiDxe0UwEce4+Ye0mhXVIxSdZ8eh4/04l/870pfEryDqnESqVuGxDJf0te9yJ6pYs8wCHhHOLuqeiMdSm3me+vNRXjK8sCZVGiUBoq8EsEIUP+HOKTKvIGno8AoPnxoS+xfIeoDIPPF3RBLBhhGYjuY2hjmEflY0rGdDohD/dsjMmoilWjnbVwCoAmUGOtRdtRjlcq9pMqsOZtitgyL42X3P+7qip4R+CG91wPCIZ96pWPHoB8bSJw4Nf0gIODUxauaVE48iIZpdB1CXDnBdd6tC5kgQzJ7XuqksFwKMRcHrlnXtJbTrdDRwIiSGJFnCtDnF8EonPgz58Ngb7IA0PIav5e+b0k4JKGPwI0aR7ktUoJw7WjddNQcCJNJdSQSzyN/Z/axF7L3nto52CdhbUa3neR7tbrBqXph3fSGOn71WrVo+EU9ulAfVt99MLNZjPMZrOeAi3z/Yf4+4vWZUi3GZKPQ/TA/C//TP5bgu5taz4kq6WxShOaoOvQ56nyvXm80rjWdZtpgzn/YjnAxmgajkdkUaGQ2v7+Ab7uzXtofvq/gD9/BlOPQvhqcpBYpbH/+/5tnN37evzIT/4kVsslFvMFrq4u0azXKIzBbEr9eovSwNoWTWsxNnVoUWTROhfpXc5X/m/JI+T3OshGeg0GGB7KBBurCjRmWwJFFbVUBFKIuA/v7YHYtsk7Sq0gmi+owBy4XSfrr4FWnAJgowym8aX1YqDHedxyHxdFCaMAa1s4G7oZufSODEpk1NJkMgkVskOIdEG5w8Zo2K5D11o8ffIQ84Mr3L9/H8tVg9X6GZpgDLl58wYmkwmK0NpVlwXGo3Gkfwbdk8kYk8kISincu3cfr7xyA4BC2zbouganpyd47713cX5+gfW6DfoVG9E6WGehFTkcqqrE4eEh7t17FdevHxKf0pTPbNtgiFEa86s5Hj78EB8+eoSuoyiIo6MTrNcd6mocDNAUEew8haB31gJhf1ZVFSO5vE+t1lgmcjgzpUmQEcmL9E2FfsFHrZJDI1Aj7RfOx1MqeGsttDaYTEaYqBGW6xarkGfPHvPOtvDWYzyd4NrBNYwnY7z/8AOs1iusFkuqaq8KKNOP6CA9UkNrD0BDOQWu0+PgAEUtYH1om4dQJyHuGefJCCt4j7UWzqeoIOYljDe4oCV7vFl/4CjN6XQa62+sViuMx2NcO7yG0XiE89MzLOZzrFaLyMvbtsPe3g72DvbRrhs8e/YEy9UyRvixvKiqcoM/Dh0v7+l2lpZLmxiexcoLtIK3tPGds3FBlXNwnqrXaijqjxlURk2lI+lf3tO/HYK1zwKGJ94A2oTetH2GlgttXuTcYsfiWl4tIX0RWj0ZrcjyHZgEQosSZfoFpaLiFIRHs15TOXtNrQJ0UFwToYRwmjgKVoKDUVgpUKEiQ8TnPdke2IJpxdUDADa+UyZI+dg4NwP+tEl0T6FnAcAX0JqrqMSlsCr2cnBPdpXORx9syrFJQ0b+DnLsjrGTD0aZsCl9GKP0MrGFkmjCAvAoTQhHtR1VNi2IiZAXq0XbUT6V94DzOgEQxRY4HSpRhsJQRQGjDTwCrTgqyEOyt6+MF5qEnAtA0jsPxY0IQeDUhjEDigSQ5p6XHqagjVzXNQDqO9i068AMaIatY3AVCmZoUi5l9IQU+FJR49x1CRoARCXQOqDtHFpLxWa0NqGSb6AKjxDUGaClomI6hTEoC426pKJpWtOe5oqwEQywIQNccIM8vyGiiE7SKnqsAjSnCpbBEu7CNd77oEiHMEVsAqUXGWtyZS/lCnomhp6yuxlRk0A+QApPR0QFgHKTrPOwLVmstU8CqSxEMRQAcJY8bj4oVXC05yAiO7RGLKfG9w4RF21HtTccAHAxwAGgrcKnCioBbiDOqTJkDOhsi861GBWUK7W3O0NVlagMaYfeWpoja+E1tf5wUOgsWcSdpyfFPFzr0XYt2rZBGTwX6/UK1nZoGou2tVDGoCoqVFUJBaBrG/JOeuLPNuwpYwpAMx0SPXTOwahUeE2FfdZxD/SwhiFWDa4FrAM652E6S5mRllu4JY8RF4UjGuDUqPDvQK9FWYQ+5ylHmS3wDDAkrbHSwLQljWvS28/epn6tEMRzk8FHgJeBMGhplNuMwkGgqWDEgYIOhiMV+BK8Cm3+wr3DvmA/I9MZR9nQXgnzHEBCUpL6QMuFHq5UAE1T+VCto5zWISpOcbVq/oasQ/DByOhFOB3NQ6J+r3wMTaSq6h5d4LfKEx+y1sM7G2hHoyjSHHG6RFkW0LoE4LBaLTCfL3BxcQFjCkxmlOtoRAsx630sLqSUCl0vTDKIKDKokbGAolyM1kGnopxHrU0AWCH9QtT0YC+oNMbKuhBMa7JAYN+I3edruaedZUUyRCSvc1VVJBcgDkXFmPjgd3AMuDsqtuQstRCSMqqvvyF+rrWOMtN21J6JC+lZ15HH1AOf+eqvwciucfnBb9I6GR3lRuc6tLZFefcr0Xzim/Df/vTP4dGHXwK8hbctmtUSrmsw29nF/u4OdnZmqKrAA5sOS+9R1xXKcgytS3Tcki7kZXPRPanXJB0l7fFedA7qnj6kjYFXGq0FfOfQWQWlCpR1CWNTZAXxPaDtaN9459FZwFuPP3T1a5iiwVKP8KMH3wxZGV0DKJRCZx1sGwyU3kDBUnE5C/igxxutAWfRrFb0XWcxqiqU2lC4eZBDRVHBaKqE3XXEw511aJsVus5CG4S2a1OsVitcXFxgXNdoQpRRs27RtRbr5RqzyQyFKbGYz3Hj+g2M6hpFqfHBBx/gyZOP8KlPfQq3bt7CxdkZpuNdtDRg6EJHXWC6O8Hde3dxeHgNSimUtUZZVbi4OMfDRx/g3S9+AY+ffYjlooExqZtA27WYz6+gtcbu7gyT6QR37tzBgwev45VbNzGejVGNy7AvKa/YewXbWXz4+CO8/c7nsZgvUVdjzOdLHB+fo+soB5naGtaRRoqKwtObpkHbNFg1awKtwfjYNGuUpUFVltjf38VifoWrqzkWiwZVWaEIxvqiKFAa2htMdfQ+PsjdTE9xpK86WBSlQWc9rO1gvMZ4NKF8cwVcXV3BOw2tqNOI7ywB7KJEVVR48/U3cHx6hqOnz/Dko6fYnS1w7fohilGBZr0Khhqu8UXFE1WQ4T5EFyE6TxD9rSSLUitE1gOVoncsDcn59boR7JM63XSdjf9u2w7WLoOhSlG0gVah33YB33VoVkvAWdSjGqOqAnZ3UJUFHj+eY7Veo65L1KMKO7s7uPf6fbi2xfHJEcrKoOtarFYLGKNQlrvY29vFyxwv7+lO3C8iVu+DEISCLADmvQ/VHwHnaKIMSQ1E9c9zQaXAXJ2wyjjAq6AcQYEL20mPFVtfZTGpbdZheMRqv3zEJweLILyH7Vxs28NWQq8UdJHANhfycc6hCzH/EawoZrhBcITHd0HRiwCb55GHpMgMQcCMx64ESB+2YG/7twQHvTlRG3/woMRYEA0q8X7xmuDNFVZsVta4pVuyuql4pQTeQ8aC3KPSf7GkEMb3gtRV8nD11B5GPiuSlgNsR/lJTdtSYQsQcCYwHwp0qUB7zsOzQcKQAchBReUhKbvpKUnRpcFGgCkNIWDFP3kQTQDpxGxSGwMKc6LCJdZ2YIs0PVt4TnR/reX65x4H3kvSA5EXkuocgxuAKlinl/I+VeX3AUBqAIXWqMoCZWFQCAMAeXpJ0ZZeizQ1PDcaSif+gUh1/b+ZP/B7uvg/G40kwMAe4OkZ+Kz3uZfUvv2Qey1cFtaU55wiKrqug+06eOvIsBMU5cIUMfddKxVapnmkpQxjiEa65BmJaxrmg5RKpDWT+1q+IxI9yPdFoCfnPKwHjKLepMYARUmAe3d3hqosUBgdWpeRQVV5D00uFnRKoXUOXdMS4DIGRhUwQSPo7DqE1TEdU04ngXuqlNKjRwRrt/PwnpQ5Wlcyfnkg1gBgAZuH7EJRGzdODfGB1wbzAu1/F5RN5wDPBt1NWiHg3i8AGr1xitIEpFGHr1FKDbYilMBXhvEyf8nTcCS95X/nRkw5Pv5eet9yzzVTu7MDkRIQkVlI/2b+HOk03CndN/FvltmDUUvBsM/ylTOouSAajIoBcMqzSsl0K9grjzvNkHi/JIed9wRcgv7nQi96qkEDAAxeU30LCUoB8oQtlwvM55cAEKr5T1DVdeK3vEZR1g4Y+nQyFMT1l7xFsXGT7tlm4ab5erO+ItOScqOjdFRszFM0hGymNCRDvYrGIDkGJc6T10g5bTlyMoJNs/EcnjI6dLSv0DBlDaBwH++wf8Be7r8Gf/4UejQCbW0ySnZdhw4au9/wPTh1Go+ffgjnLLztoOBRlQZGjbC7O8Pe3iwUZCKdwoKqUWtlUZYaShWg4rdcmwS9OeV5SXO9mZ5Is16S0cg7WIfAG20o+OehFYXqkigwFJXnRftez2kbnPuqsG/nmLkGleFq58JxpIPDy1I0FXcU4Qi1IPzISOk5R9tAQVGEFuu1IQyf6ItamXEhWtuJvF3twbU6jDEYj8eYz68ocqkNrblGJrRjI1k5qke4dnCI+/fukQe41Dg+PsaHH1JP7q7rcPfOXShLId2Aw3Q6hfceFxcXsNbi2rUD1KMK3juYSmPdLvClh+/h7bffwrNnR7C+RVEW6DqL+WIObmValATO6tEIr9x8Ba++9iru3L2Nnd1dmCImt5AupgGlDMmurkNZlhiNFJqmw8XFFZZLqhPkyG5OjgttYEqD0lTUessso3HNg9ZcwUObMhSiVShRwo0qNM06FMN0QdZoVGWJqmKjfTKosaFY8nnvFay36ByNv6wNSmPg1jYaFJXSBPaD5zZk7sB6B9e0UM7DoMRkNoOzHrAOJ6enWK9WOD0+wc7eLiaTCdq2ATNr50OxNucB7VCUCralDe20j04IhGjTmI/Oeg9CZIsimey6kJ6mhh13shbEarWGcz5WKDemwHq9DrViSgAei/kcSilUVREMNcDDhw+xXM1hCgPnyUM+qivcvnsH88tzrNYLNOsGzltcXJ6jsy1e5vgywss75IJCa8CJyo1SIciLJVgoOGMiODNFAeND2VAAylsorUKOCOVueR8KX3jKvcpDsSQIz1s18TgABM9kWhBWOsGMTynYrkPTtnDBoluKfprKJCFWFEUkahlOGO7elxRqU2WPhOQTlGArvwRySpE1imwVw0VyhoTh0O8XHT3FO7snK/QKm88aAslS4MSNMHBdPr4XvZP8PN1fjC981s9DSwacCPQ1eRWcpRyYdduG3BKea/bgJqXEBWFuyr5iYXvP6s9l773EuIfeSypwsi1EUmaoQJ8s5CRpPlfE+dpt65+PgcN8nXPRoMRhN23bwnoO5SMaMCoAk9B3WQlwAZB3hu5ToCx0yL1MoYRcwToClC1hi/K7bWOX+0EaXMQZ6KndA/snp/2PO2jOh8cXDS7Br+bBXjrfy4mH8yH6IfTYFB5u79nkE+NNEi1lANl7L1IZ0g+Hw37ce/TpBEgG03CSAyw6KGVQlgVGdY2d2Qyz2VTsP2mkIBCjPAX+cvg4kCobw3W90HHJx7uuI68RFIXrFaRsmEIFI4UjUOZsMrpp8op6n3JDnXMojY70zPuEwyuV1hEUs9LfuZQX66wDnIXCMH+LtCZAtyyAZXTRyz2XhwwxztdDehEBDP7O82J5TJKPsnwaAunMV7bye156wd8YwPVAQraXJKjI30veX6aovShNgz21UnnMecbgWPTmmuXvHz/zgApGJe8DPxU8fQiUsleXv+MQRs7j3ts7wGQyxXQ6RVFQdAMBY6IVMqBK7K2SgV5tFjfLc5j5M9lFghVqWexN69S6a9Nwgt7aJhBu497P+W5uLOdnpAKZMoUMwaiAjWtkSkEeoSifl8aWrlXgfE7+XkMp0eEAtJZf/7XfgJFtcPnwtyjthY2y3lMLJ69w7ff/WZzd+3r86M/8OCnK4UFlWWBnNoPWGgcHB5hOp6iqKubyR2dLx/UpKJye3n/TaMDrwLqpnLseUIg0l+pZUGRAqA1u8nQoCoW21qHtOvBWiucE7zNvR3kt688MTBLvgRijgtc0v3wNyxbvKdScgPM80iCHjOvYeUPDOaQiw66N+4Hrc1Bl6FGIqmsBn1ozXbt2gBs3XsHOzg729vawWF6FvUYdZr74xS9iPp/jxv4roUPADASE2xDyq9F2DVarZSg657FYLHB8/Bynp6ewtsN4VEOrMRaLFdbrJbquhVJlAGMFprMpXnvtNdy9ewfXr1+PaQXNuqWq9QDgEbrEECh79e6rOD29xMMPPsT8ahGL8zLNlqWH97z2JOc5JNq71AtcKYWqLkOkAVcmVxT5FfZWWZSxwCjnG39cKpO1Dk3borFMk6ktnu1cBKPee4zHY+JzjYVvW3JI+oDtLBWbq8oSN27cwHQ6xdHREc7Oz9GGe3NPd10YeEtOSuccCpb7mowAVMsl7Hko+NBO1lpZ3wRxHr0PkR3BOCTrMeW/eU6Wy2UvxUHmy8tUVL7/rVu3sFgs8PQpFVl+/vw5njx5gtdeu4vX7r2Gk6MaShNNOeeoEN2/7EJqfaHFn6aY+nBWPDcKL/oAWptUjS6EI3r46A1WSoVS9yYSc7RiBs9NVGzEhElh7LYITaMoLEvm9OWKp/OpGnRRlpFglCLLEAsZZhZycXk8MsDKORdCS+NURRwg50Zak3nD8L297odx5+/WZ8Sqt0ZyfEOAbwhsRLA/cP7QNUNzzedFJdLa3rkvuv8QyEobrg9wpFCXyjBdQ2dprYNyRfCP8pM7Kv7QceVoZOq19Ny7CHb4fSRT2wbgJDhy3m2sVz6nOeBO3ijq9dg0TcwvydcgZzBDgHsb3eRjkmDeWkstR3g+mSHC9+abx6uVot7SIT9La01hoNik1dxosG0ML5q3/Pv8Gd4P0yvfW4KIjwPeGwr7wMH5d0pxmDNiKDQDTe9SmCvzExk5Q2COvQ1J0ZUGQx+Ebwrj5bQeFwuzfNz+5XSS4bkEAPJOeA9oo1CVZWgHxkr80HqQlwadA4pyY66898Eb7ZKS7mxUxruuI3mgNYrSQBcmRksoBE+BJZDN0SBk0GnhnYL1NOcKQGl0LPrD4Mh5B4TwtN5ecR4aAgx2HeBsSItIXuFgQktz65GiLnrgrE+vOUCUgj3n17w2+dzxtVLe8Tk5XbLCtA3YbiuAGN8Bm/x5Gzga+jvnyfJvCbrk+RJkyX2bPzO/Tp5D9xgei/x723x7H8JqfXIYyGeyElkURVTiLi4ucHV1hTYUc9rZ2QlV/Km3K+cQ9nlfX54MjUfqBEqpqDwT4Ot6dQb4c5kaxGBY8lEJuPOD+aU88rWTcptBQg64w93i7yGDB9NmAni6t+b9Z1PINhXF7OtGMd/Z2fjU3d09fO3r97D6mb8Gf/qEKpYj5Ok6i84B+7/vz+Ls9W/ED/3kj+PZ0RPiw8ZAVfR8njuZ95l3o5Frow2BdV4j71OIvzSqy7mToJv44qaRg+l5SN+MdUucC4Bd9eZTqRD1ZtP69p0S6I0r0biQkeG6MujCHLbLdQ1kpAcArNfreD8CgL5nFHKOQr+bpolzy8Yea6nVVNM2uH79Ou7cuYNXX72Lmzdvhl7IK3z+7S/gl/7ZL6EoCty/fx+np+d49OgjfPL1T+CTn/wkdnd3sVwu0bbUu7uuS5ydncEYyu9dzGnurl27jjt35jg+PsblxRxNs0JRGEwmk1iN2hiN/f193L1zF3fv3sW1a9cwGo2iYddaiwIGOhSR4DSPyXgCBYPLyyVWqxXWTRM9trQO9Jv3sfZJn2IDTk/3cZ5qlDhKp6Aox4Q3+j26M1kr9qx0EEYHgO16e5J/S/12PJ4EvaWfWgeQLt2uGzh4lFWF3d3deL+L+RWeP3+Og4MDeO9RKjIIaJVM2UprVJXp5fuzw4AjzKSO1h9nuAfU1qhGSXuxNlEoiLpcLnH9+vWoz8voS2ttzPMuyxJlVcI35Pg6Pj7GwcEeptMpuvUuqpp4bNM0uHnzJl72ePk+3UhWERaQNEHsKbGQ4eW5YlCYIvybFD7JuChEgCx4sfc3kmJPIUh9JZEJSbZNGhJi3vtI2Bufh89kZcCiKGLvWc7F810i4FT4Y7hS+ZBneyjE06O/OYYtvyqGuG5cnwnz/NgODvqKyNBmHbp+G0jPzxlagxedP/Rd72/2KImkU/bwDSl44c7gyp9UHZNDyhs0TUeWavZocxyv5zXhdVDRii1TGZjuckU6f2+lKEzRu2HQzWBbXifnnpS7ttcfWJ47ZN0bGgMfUnmUjFOCfn5OYoLB0xXvEwrK+cDwnEVhDKqiDNbtoEx6hPDwEC0gFML8fYeUZD6nrxBsgpn8Rx5yPoZoMlfCN7+PTwr/oH3MqQBDaxlDmjxC5e4G3bpB23YAHEwRUAUcClPAFKyE02ech++D1xjKbySWeKXCkAJvCr3YY8hmqBKOcB4bqJiHqBAWPARseB5dAPylMahCf+y6rlFoDdd2lDsXgZSDBSugDsrraFzM85OpF3KZIiy6tu9V1azklVAc8qhDlrFy0J7qK2hdoGMPl6UoKCgVQtiT942FaG/+fB949JSSjjzpive/oCM+opFZKcgiShEUD0Qlyd9S0c3pV/IE+ay4Lj3Q0W9HmBSU7QaXbXuvv3deLEu3RV3xtTlYk2PPFf98LFSZf7uBK5+DfG63iJ3eHAzxmxjBpNP4h2iED2stFgvK4W6aBlWvCm6KrsjlqeQTMvyR98fQOOVasKeQe61LMM7nSgNuijByscVUft/8Hbc5LvLr8hDpj9MPJB1EkCG+kzxfKtc5DfF7y0hH50iZ/4Z/5Xdg7NbRy21MAQWgs1TM0dx8gOaNb8Q/+Lmfw+MnH6Z7mJA+pitUVQFTFCHXtQ2FtwigmELDeBVqZ4T6Eh3Ae47XPq8zI+d6I7R8YL/k67MJoJIBwhgqANszBLDhDskQJw0BrL/Kdd/kSwC8Eh1LKM3t5OQEZVlGz3a+fkWQF7y83HKpKEt0XYv1eh0BWlVVmC+X0IZ6nteaUjKurq5wcnIS99WXvvSb+NVf/VV8+Ogj7O7uQakPsLe3h5s3b+Ly8hLvfP5dHB8fY29vD7PZJL7DbDYDlMfFxRnatkVVV7hz504IxS6wXH6A50cnqKo6ODbWqOsRDg+v4cGDB/jkV3wC165dQ1XVcf6I5nhtVNApWzTrDs4Ci8USJ8cnuLy8Anwygsq9r1SIANaGomiReAGvL4O5siwotNumlm1s9IoRZEBvPZkGZNSTxCxyPFKvjXwwnFsUJWSYdy/K14eikVrBr9fRUHX79m2Ux8c4OzuNBslxN0ZVV71IYa0UjCmikTDiubZD622P3+Y8JNKb5pSTTf1P7geZYsPg++TkJERI1NC6iJ1KqooKt56fn+P8/BzL5RKz2Qx37tzBwcFBwIoNdnd3MR6PcXk5x8nJGSbjK+zs7GyMeeh4adCdCkSojGHaKOzkhueDGYzR/UIbG8JSJwXNC9DtWcnXyVKbC3F+9jbQwcwnF7p87Wq1IutVANyz2Qzj8RgAQpit7Vn21us1NVoXAkSpEBQq5gIqWBmRBGqPOFRfoPfBJoRJZwDIf8whGXV+vAyA5utfdP9tCsw2hX5oDEPP3fg7GGUg1nHo+kGg5TVcKFaxXofWRQpQIUeZLe1RwNONoECFYArRD3OI3vJny7nxwRI9xBSG7iEFsvceXZuYJH8v7y+9YvJeQ8rqkAJlrY0eCwA9phzHiLR/PLgIGitIDiZUlybPiucHUi6YUMKlYSIH1EPvID+XYx56lyEaGKKH3HL6wnnrDYNNXznvSwqSXDdSjjs0bUPW4CAoZRh5WZWxaB7TXnoWtTHK+aWPz6QaGVycj3LGqSiRZRqG5MPbDWFDc+26DiZ44UcjAtz1qEKpSfGK58X1S94RjZBXbXSsJg2E0NwgdCMP79re90XJ4fYU3UMslIxtSgOm1PCelBZladN2tgt80sAYj6LsA9cIEHwwWKg+oIoRAiFKgDzfQ4Ygmsco8KGo1kMGXPrXqI1xbAOcOS3JvxmQSYUjvxfLmxzsDvFleU0OMpXa3Dc9RWcL35ZzkP8Mednk+XEcsZDnpuzO32eIL/S274AesG3M/F6shObGDr6WU3wWiwXm83nPw727uxtDz9lQyt4WSY95ehyQ+uzm6UMMtPk+smtFXhCNnyM95TJUWQLBnM8OVZIfWid+Rt6RQ54TtOA4Lv6exy7bXMqoD1noK9FN8n5xVWwGO3ywzJxMJvja1+9h/dP/OdzpE9RjatXm2TvpFXZ+xx/Aqdd4+uwJAGzIcmM0GfsYGGVANkY0OhNlJRtCeCyyjkQ+5/JZuW4mwQ//u7OcMqkSj7IWXPOC+cS6SX2IuduDfA7TbW5IYnqMaZRKtkvsYpQdpbcRCNvZ2cH+/n40bMp3k9GgXZdo0BjKG1YqtWdkmhxPJlgsFtBa4+7du7hz5070Ks7nc0ynU7z99tt4//33YwX150fHWK8a7Mz2gFrj8uIjPDt6ghs3buD1118P6R0V1usVlAbKsgbgop7CtXLqeoS2eRuL+RLLJeX0Hhzs48GDB3j9weu4efNmyOn3kW5jJF8I+bedx2q5hrXAet3i2bNnODp6Tm28Co3gnBY0RLLNeqoxwKJGax0juJRClJPWWmjF+4TWi8PJS50MadIZxGvA98jriHA6hEO/1ZuU613XYbFYBGLp625KqWCY9ihCqtZyuURRlhiPx7h96xbG4zEeP32CxYKqgI8nY0xCugbds88/4n01R9klvShhQiHPAw/Qvo8DcxnZn/uUWsH8u+sm0VhKkXEUYv/s2TOsVitMJhNcv349phecn59TXv1shrIssbe7h9VyhfW6wXp9jJc5Xh50B68MEU1gGAoppK8s46ITs8oUXkXFG7xKebdBnEFBoVA65kIS4KRwQR9yU5ggYnViwRAlA5MMgP9tLeV7qhj+iVAwzYNK13vowqAa1RhPJ6jHIxRlEULhkyDg0C7OsdVCUIchk4GABZoKKgNjkSwcMarZGWjgg5Vs9tRvE4i5oYPvOaQEDj1HXvOi77cpivxdDj7i87NnbAMAQ4CbqpBTQS56hphvfoYHtCp6Bg/JQNq2oxxu68EwkgrSgEJ8vI8VFZXSwsBEOaAy5IYPpnUW+vkacOiXd32DyrZ3Z4HFAqlpGrTBEzh03TawmCtUuQIMIObC5IV2WPDzeEwwdujQagcu+EmDB7IwJeVvlyTIlOdwelozeDdIU9sKKW1TSCT44L2/jT6H5iL/GTp3817J+BdWaPBaUgYpE9tZT5bvrsNq3aJ1lip7I9G90akoI/PK+Eyk/d4r/KhAaMj72CLEscEuVLOl6uWcZ6zihYNARHl4YQhMUSRsIFGoGXCPKozqAqNgVXcu9LQOPdWJNzkyxHhD80SsHtalSApSdujdOR+V352NPkUo3sL9ap0FvPIwGjCKcudUUECIryo4GxQA5VFowGieqkQnZVnCFFQs0YV5SoqKAAjOJankqTAbzQen+PQ9rbkBmj7vtweiOU90LvM75cH7kz1Dm/dI58lDKhsk29Ie4UOGtA7tsyS3/dZn5UApNxTz9bny8yIPd28feQ8uDthPwfJxC/J4hwBLOHnjkOcO8SL5OzeoSU+x95S/t1wuYw53XdeYzWbR62GMxnpNeaRdR/2Ty7IKlc5TPjfdn+fDQ+uQRyuU257xNQA8ay3efOOT+HN/9s/jL/yl/xgffvSwN6e5wVvyWEkP8j2dc/jz//7/Hr/11q/j7//w3xo0hPL9ZFg5XyvnOCrKSCCSx7der3seNQZQfI9cjrLiH4E8JB33IwO11vjmb/ydGNs1rh69hTJ6wh3arkXngIM/+Odwdv+347/5yX+E9XoVr5fAODeQaK1jioqU9Xwd8zAbQnX53bbJlpzmpFxmQw2/JwAqZGot1usWV1eU0+ycQ1WNIrB2zoXq08TPORy8bVt0vkNnDU5PT+O8smNJ5nXTO6b2jN57zK8WOD+/iHTXti1Go3Ho1Vz3PKO5M0CCJF7jzqZ9q7WOHnQIXrK3t4ev+ZqvwXQ6xXvvvYcPP/wQn/vcW3j27CmMKTAeT0CVxgusVi1+4zd+C/fuvorZdIbKl3j89AmU1ijrAvt7e2jaBkoDOtT4UFrDWY+qHuH2nbuYzfZQV1M8fvwE5QfUdeKNNx/gjTcfhNZg1Jud+bc0NHjnYH1qVaWUwvzqCs+eHcWibG3TYbVahrVRsRNNWZZUF9BRHREljBXwVPuhqiqsFvOIM2zgJzHqrKCoLg/ymjtP3d6pWSgVYm1DDR2nQpm/4LhKbXH7gJcKmCVHYty/PuksvEecc+iijS3IrrZFqzXq0QjXDw/RNA2WywUWqxXsVUiv25lhPBpDawNr0x6PvErQE8tmybd5/3PBWY+Umsfj5fHLqCL5Od+/aRqcnZ3DOYfDQ1rvi4szHB8f4+LiAjs7Ozi8foCDgwMURYGrqyssl3NorfD0o8c4OTnGwcEBDg8PsVqtcHJysrHnh46XBt3xZTcEb2KIkqk4YZlUSqGXAxfuqWKoIyIgBoJwHBCK/J206gwxt1y54CJl5KxQUSV1YdNw2MNoNIoE7YGeZZmfK3N8OCeTx6eFx8oFr4n3HlwQWx4ScG8DZEPn5McQSMmVjG1ge+N5HwO6P+7IvSnOOSoE8TL3F6+Xv4tSSZllpTtXNtn7Ku/tPbUQ6DpHVRZB91FaU/EkK0KgfQIcLGyV1rAiyiVXVOVn/HcP4A4oe7nRgYUXg24gpTu4bP1yBUseQ4Bzm3LPB1u48/vw+Ome4rvwm3pwFxhVFYwJbVJYUUEojugdXD+yN943FooRyk2u4MkxyLHl8zD0WT4n20B3ft/8CDh3Y35691CBj3kEBanBum2wXDXk7UWfZqqgFLFQy40qHqBK4Kaf2+s4tYIBOAQwcFQQkOYg5Xvzqm0C74znSEMhPKqqxHhcYzwhi3oRUgeKQsNaAx36yJIHSvAmpQCtUNVB6Qs9SVkAAom227aFD7w3eoaKUBSK0ykIJsN4BRQKSlGRGWcdedEN4Arq1kyKBhdA69cb4AJqNqwRugQGVGZM47+o3kPiMST7EtCgVIrhAmM58JR/5/mh+TEk1+TfOY/NATaUy/Zvktm55Z/leKTnYHSUIFmeK58tAbA85PtKYPQyssUHDSHPcZXXDfG4eA5lZwyOZ+jIeYGcHwnu+T04j3s+n5OXY28P+/v7IZw25RhzzjXpEibud8n7vDBIkrzRMCb9m/cE6xvr9RrOOTx89AH+0v/9/4inzx73PKySh0qayI3gQ7rCi3QROd9S8c5lIIO+H7n7neBWq/y9cy6CbiAV15JjyD31iTdS689UoCsV9eJ5nE2n+G2v30Pz038V9vQxedM8hZU31mP/9/97OLv32/HDP/0TeHb0NI7Je9/r2CH5FI9VFlCV68VjoRStqkfrkWeHMbKOOHQwT+AfWQ1egXTPxWKBk5MTHB8fw3uPnR3KK2V9dP/gMIbHsndyUS5g0ODKtThqj2LKJBtNhoqy1vUIOzs7AYifY7FYoigKzGYz7O3t49q1QyyXS5ydncUcbhmtwPRNc4LeWratjQ47Nli0bYtV22I2m8Fai6dPn+LRo0f45Cc/Ca01njx5EtpKkoe9ruv4fuPxBE1DHsn13ho3b97EbDTF8ckxzn7lDK++egcPHjygNqUAoDhftwF1JTAoygqf+MSb2NmZYRwiIx48eIA7d+5gPB6Daup0UTdj/SylmLYhepKMDJeXVzg9PYte8XWzjiHWAHU28KEUuCkLlFUZZTlHZZDxJRidbEdOmyBjq6qI6+c99QmPNMl8Coi1s1zTJDoLvJW+C4VHffKMe+/RCa84ecnZcIa4z2VxRte0aNZrIKSFAQRkPYDRaIQ7t2/j5PQE3fExFosFvAvpu/UoFNMrek5Mkn1UQLULHYaG+D+pXZTq6NE3EOT4kHlz0zSxxgbzsdFoBKXo36vVCl3X4fT0GCcnJ6jrGqPRCFVJtb04x9uGKvVMn957PHjwAOPxuC+HX3C8NOim0uqU4J4LDKVC/icA7ZP1K4JV60LoBJDyDGVRkTz8c7OQUi408s9yxV1a2GNPX/GZzKHiSR2NaOPxpHL8f1GYXi43Mw7eiLG6pe8rBpHp+BTeEQmIqGjwffhwKigA2FRi5HNkyFYuOPmz3BvLDFICuFwZikQ0AIb4J7eaJ0NHELg+QYAXKWjyN8T5CfixEqyYiKCUQlnW6NoOzruwJmnzkxBageoEhAqdCiG2Iig2RsO13A+3gC4LmLKkDFtro/UvB9kpJKsPoOXcO3Chk2EAyKFXVVVFAR4BiffwQunP52VIsc7HIoFHTjus1OWRI/Jco0LlTMfeb6rNUIXCMVVFygFVowS8TblDXng5pSKYK/T8fkNgIxfouVKzTZmX85MDBgmMtgEfOo9orv+12Js2hT8Rb/Bh7UKfae1hXQdAUfXvEKZdmgJK6VgUJXmYN8GR9ywqGeCrWOXBB8FqydUeeg+nbeK9rIws35Pzcil3jN/TOQKWVVViMhpjVNcY1RVGoxFKYeEvSt3zQCkFgAtbAvCWKp2u12vYtoneEwBo2yRggaTQRoXbJL7JkSIKoCJ92qAqghcd5EX31sMoMmqSr90BroOzHVQIveN70wwjVC+H8FIJAK4VYEPahIjo4sgt2X6F2R7PRVRA4dB1yUOag1cS3Om7HMyyMppamlRRKWJ+Hakxk4fOOTjfLyAjw13lfszBF0UvAFwrQPZ7loZl3juS16W9SfcaenepsEV+KpQ51iOGdxt6z8nH3+MBAnXne5v5LfMVIHkVmb9LsMUG+OVy2VMOlVIYjUbRY8i6ANN19ASFyDieQ2m8l2HfPC9dl4AyK/j8XB67cxYfPX4kcm3762qthQ6pepL35gePldfBuc0wUykXyJPf9wrn4Ns5h5ZcanGdObSZASWHcUovaU6TUiatVissFgsUpsLe3l5QoFsADN4sVus14B26s6coihJlUQIKcK2DObyD5sHX4x/+/C/gww8fxucwTyK6Y/nMVEcdFHgOJBlJWUWRn3mE52aaANOVBPkAIn00LaUgyY4LdV3j3mv3cfPmTbz33hfxIz/yI7hz5w7KskTbWpycnMA5h1deeQU3b97EYrEIVbsLfPDBB2jnLVAQ0NNW4+TkBOv1Gjdu3IjPYPpzzuHqao75nADt3t5eXCfOq7579y7u3n0VZ2dnWC6XWCwWEaAxfUud2BjKzWaQ0wmecHV1hYODAzx8+LCX0rFYLPCrv/qreOutt7BarXB+fo7Ly8ueDJ9OZzTHHa3TsmmAy0uYqkTnHbQKEtNQi6vr169hMp3g/PIKxgBFXaFtyCBeFAWU8bh95xUcHl4DAEwmVISN21gy32LvPM/bcrnEYrmkQqNVhePjUzx/foyua3Ht4ABalxiPpnDW4/j4mNa2KuBC7avxqAY0JTLJyKbRaATq/7zCerVCFzqeUMX4uudtt1xETCuYsoA2JtbQaW0Xo6Zk7naUdwohvS0dktcz3Rtj4F1fr+Lxjk0RDWrOuhRh4hzWqxWU1jjYp44OJyfHOD49xenpaeRbs9lu793pVRSs8yHatBZFI2UdCdIznE9O3yjnw3tKfpjrtpxWyXKcwPYp5vM5lst5T9c0hYmgfblc4vT0lEB5WIcvfvEDPH16hE996lO4c+fuBp8dOr6MnG4CLrwgLvTVTopuRNSQ5mZWHJOAFDf1rCymfBJmfnxebhEdUpLleVJRSh61VABGEh4zCQ4PY+GXK6q88CxA8ucOKQCkJCONKQ+Te8E7AH2FYxsoj89BX8GQYxnyUOTnSK/jxliy63IlTyow8necE+/jPfLnS3A+DCxtpojxs+UnKcRfKoUk6B2cKIgU7D2ZZ489HKonEKUimY8tn9P++WKNxHoP0RULKKY7mYMnXnDjGALb2/YFgB6wkIq4VAIlDQzREn+uDYffMxNUtEY+vbDi/2wZ0tDY8/HnY8iV/Jweh8CIBB5D95Of5cA0BwB0Tn98kqdxL/UIKML2J8Us5XGqiIwRAHSPmMEe1Xze4/tq8kxzOgTxNBfSJXhv8Pmp6GVSKhW0CiBVPIejF8qyRF1XqKoKVVlGwE38bNhIFg0ZcFBOwQZ+yXuBeae3KaS8P66+ESUqrSoDuoqa6DitIgg2DuB4duq77ULoWf/gfexCSJvM4060FWhREG//HcU4+SyVDL7GGDgrc1E3aTbPh80NSTIUTvJYfoa8Z3q3TUOrNELnPFde1zsG6G4oCiX/ncaa+GUuq4b2N3sp4jiRybdM9g/dZ9tn+ZHPj+ShfEjFjf/N565Wq1g8ajKZYDabYTQaRSWY0yZyI4UEkvl89iMi6Hn3Xnsd3/ot34Hbt15FXdd4/vwZfupn/hH++a/+U/LEvf4J/Lv/9v8Kf+Ev/cf44OEXYYzB/+U/+cv4Rz/xIxiPJ/hXvvYbUVUV/sP/6M/j+//on8Srd+7hx378h/E93/0HcXjtBp4+e4wf/pG/gy998L6gpbRuSincv/8Gvus7vxevvfo6RqMxnj9/hn/yT38Wn/31X4lzdf/eG/g3/+SfxQ/+zb+Mr/tt34iv+ORXYblc4Jd++efx87/4Uz3967VXX8fv+71/BPfvvwHnHN5++zfwoz/2/8ZyuQjzoUMKYIomdM5Fg8NquYL35Fmtqip4j+sAHskIeNE63Pqdfxhnf/8vBBDuYZXB/rf8UZxYhadPH2+VOTorzMrzIc8bku9SBvHayu/5NztFgOT15/eUlaSlkURrjdlshhs3buDZs+f4xCc+gW/91m9FURR455138Yu/+ItU7OniAq80DYwxePPNN/HKK6+gqipM3vnvsDcpsLdziMOLQywWi1i9WRqauO3darWC1gbL5ZJCzJ3r6cRHR0dYrdYxxYL1BzkP3qfK7Zyi1zRNnBvAR488g/p1mAMeD/W9X8Z5qKo60kjXWSAU06TuM2RUaLsOT58+xeXlJa5du4aDgz20TYeHjx7h6PlzfPKTb8IYja6jGjS7wahwdXmFOkRXkUwlB11hykCLfT2PPfTr9TrOZWc9vO9wdnqOi4tLlOUIt2/fxf7+AU5Pz7BYLHF+fg7vHcqywGRCc9q0DYqyijWDJEBm3hDbueqU1pE7znp0qxAjz4Z0HIl9clnEOrH8TGtaY2f7xjGmm1WoOcROI6VC29Cw3ryuVch9htaYz+e4vLxE07R45ZXkWGFA7HwC9dY6UbxN1n0go4EOz8t5u5xHvrdsh0uGSZanXYiAWEVa5X7e0jgl9RnvPU5OTmJLNeccHj9OkUcfd3xZOd1JoCIICVpptxEOJoERZRk4pGsBQKvQk1ZTOy8osrRzQVjPIEnrnrdQTq78DOgLe0l4lD9BShN1WKXwzWpUYzweY7a70+u/SdYaT5X5FLBcLnvecV5M7qvdG1sYS1LewncBe0pA1YOTSsWcTvnZyxxyI8q5yOdoSOHIN2euiAzN8zalZfAZA++ybc027xNCy3stv9nbncZFG4wrLzo0TReqlHdQXCsge44PAEJ5RT3jBVPhteXNLsecK6HyHaQ32QfFv0cP2U+eUz2kUOeHvD6PUMiVA5qPFMrN+Vv8zPV63Ru3vD/NjdyvlI9caALdRWGo/RIAONpTlL/uQPmJJnrqcy+7HHeuAOXvKudjmyKfgzbvU66eVHT5HPnsIXAS+ZfyQKxNkaJwlFKxsCOFlll0nQ8ezjCXKnmspLDM13jbvuutt9ah92qYa++DN5uNiKnsGo3bxPFSWgbfi28KINrDCPxS/qlBXVf0U5WoSoPCqHh9KtbNIBsE/EMucOTd2ZpFY6VLXmGlCPz3jFwuGRF432utUxHNIHgUQu62VvQHHGA9rPeAtxt0ksC8Q9e1aJo2GbisRazQyrTO1vQBBZv3i3NUbb1vTCH+I/fykIKeRx1JupCATdIzKz3SUDa0H4wpes8Y4lPy6PGLYDyS+zR/vw0+Knifcx4yRz4/8vnI+dfQug39zdds7Be1uVZD18j56UVqWZFPG8AAF067vLyMPYZ3dnYwm81Q13VSypyF8x2UpjDQohTvpjyctzCaojmU0jCF9MI4cN7kwcEhHj76En7pl38B8/kc9157HT/wx/4UtNH41V/7Z+AWWUwrTC/f8s3fjoePvoi/+/f/JoxYr52dXfzB3//9+Kmf+TEslwt8+7d9F/70n/r38H/6P/+HuLg8H5zja/uH+OIX38U/++VfgLUdHrz+Cfzh7/sBGGPwL37jV3tz+vu+54/is7/+K/jlX/kn+OpP/zZ8z3f/ITx+8iE+99avo+s63HvtAf7cn/3zeOvt38Tf/Ft/FVVV41//1/4g/o0/8Wfwl//qXxTyLzlKONqLo9U626Ft6L35/NlsN0aBdF2Dn/iFn8P3f+d3orj1JlbvfRa+qHD4B/9d6sf90z+BxXK+QQN9+eHBkZyBWoBomKTvvZeKdz8yMwdD8kfWaWCvPztynKPuD3nVe611LOp7cEB5pXfu3IFzDk+ePIvh4nVd4/j4GNevX8fOzk4EEJ/d/Uq88eodVDu7uPaowdOnT3tRmpQKtY5RnWTM8KmfsQPals7vug6r1TpEGCD2huZzgT6gI49wvxVmURp47+KaMhBaNuvAbxD1NSBFQU0nO4htg62MODQoipSW13UtFosFqqrCbDahNmcteSfff/99jEY1hY2PpgTe0aKqSnjbJflmQbLcJj40rnd6ESwU9myhlEFdGVzOr7BYLHF6eobz8wuMR1PMZjNcv34d1jpMJhNMJmN0tgsF0GpordB2HZQOtQB8ihiNgHa1gu0sisLEUGeO4uzxtYy/S/rj+yX5t1mbKO4F9PUhet8QvSN0fY4+Wa3WuLy8gtIKo5pAqi45TD05j6y1MCFq6HpVoSpKHD17hvPTUwAqRlJEUNza4NihNJK0x22UrYAnL71S8Ha4fknuaGEHKwNvGVnKhbHbtg06UI1pKPpmrYuh52TsK0PLsAZdRylE4/EYq9UaZ2fneJnjy2oZpoKnhIH11jN98grQQYBdlp+nU1gpFDkz4fOeAN4C+HKFRj5/Q9nhcKbg/SnLMlqsOcdIEq11oqfdQG4BKYkOndgwymeeeAUC3vyZuD+AXs7uhoIQZrg3iy8ArtuAci5ght5D/jsXRvkqy/mX1zDh90JFtCh6NDC2Fx08rmiFpk/FdylRnjYa9/yz0RLZWU/hX548U14ag8TjixBWLsNPemMR7ylBWi5cc2XYKL2xBpKp8d8ydaFvxKEx52ubg245Z0O0z3/L0KTcQDAEuuE5nz60oDAmVP40iBWmwYaJxBMiTWy5vxz3NrCZv882kCHPHZqD/NxEVwMVOQUqTawn/54ElLy75WJmnP/Eod0hPFi29mAlJBcKQ/PQo5mY4w3Audif0iPxER57/4eURrp1LpRpfVlIVVWFcV2hLAoUJoESOS9Qgv8ho38xfNqT9EEMwQZ5bRmsGDVsMKH1MTBKU3mAMLcODhpAXRVQIE94aahlTgvO59YbdANQ4czOOjRByMaohMAbeHaoj3eaq5wG0nUpR1GG2VqR5z4EaOSayu9zupAeb/Z2bxsLK+lKKZhik0/J40Wg2/vkKeG1l+F/OeDn63kcpGhtNxxLGZEbBOhem2P8uL833lFtPndozw9dy4opvy+3BTs/P8d6vY4giPNLWUHmeepsyP8s+xFTSSlMa8lrnMZHa/abv/XZAHJWWK1WeOvt38T+/gG+5Zu/Hf/8V/4pbCgyooMBta5rAMByucAP/s2/GtdGKQV4Cpf9r/7r/wLvf/EL8N7j3Xc/j//t/+Y/wrd963fiR//B3wv7uE8Pv/bf/XIvCuvx40c4ODjEN/72b8Gv/+av9dbqt976F/jpn/2H6LoO7773Nj7zia/At735Otw//Xv47Pg1/P7v/aN4+OhL+C//1n8Wn/Hk6Uf49/+X/zt86iu+Gu9/8Z3BNeG18N7DmAIodSpgqw20LgJvJSPTyfFzXFqPG3/kf42pB7xzOHEFfuQnfxxPnz2O996UC9iQXzmt5LohryVraDzfUrbJfSLBjvRgxs910gfkfuIx8zUAMJlMsLOzg729Pbzxxhu4c+cOVusWn/vc53B2dobXX38ddV3jF5YzXIxfx2u3X4N/+MtxT/OasqdWKYXd3V00TQIf5GQigzPzo6IoQx5u3wg3n8976QAAR9YlPka/dUzBonoH5B3VSoVoVxXziPn9KbpJwzlAqT7vYPninAW3KgUQAJqLBoGd3SmurhY4Pz8Puel7IW2UagXMJrXQx4JBzKRxSN2M2orRmsmo2KZZU8GwxQIKFMpvrcPRs6PYl1wbFVJMLJSiTh1sMDcc7QhEwN00DUpDAHA8Goe6EFmP+KJfK0DKBqmjS5qSAJWjb5huje4X3GRewzTMevVyucR6vcbV1QJcE2tvbw+TnVkyDAMoK+qR3gV9uq5rzKZTdAcH0KE2xnK5hPc+VsSX21OmAmndoWlC2qWniEt4BSWMkHLsUr6yjs3zwak+vK6ydhfVjdEx/NzaDhcXq0SPGpS/vdPh+Pg47skhfXzb8dKgmyoSE7P1sSG5Q8bDegodC5MhpZ48MaZ3XbglhVyqTGkR994GKnJhH8PDxLks6Nhax0JLerE5BGixWGC1WvWelSs9Uniykvly8+n7iFqMm983fIKEgYaBBI9DKmbbPLJDzxt6N/6x1saQEXmeFDTbQH8OuIeObYCL7k3W51CPEYCHgka6pM9kpJW8a6m4kjHJAxgVDKWo8BchDqhgWYMKyq93IR0gvZvczHI+c/C6bX7zNWH6kRZBWdmY6bYXfTxwHx5HPgY5FmnlA1LPR3lt/gze2CT4uIYBgW2juWUDP5Pzb32c16Fx8P2lYpLTVH6NFBhDyvzQvo/jFkxYfi4Fj1wPAAlQc5RFtJklpcz5VOmTwXbXhbQAT1Xvy1JDl4YAbEEtaBAVk5QnSPMVxsLvDMT2VkSjaXxuIOwdTCsqGASC0qmVCdFCzI/pdhwKz4p+URgUpUFZUX9aThlQygvzQuBDCtQb3PnwrMDjRfpMWYVoCvQrLxc6GX+UUrE1V1p3ek5RhHyrMNa26wDXAd7CACjNOPTuDt7ygtbVag/tDdZIigKvsXUOTWiB04QCM8wPPKc2hXeU9J8rMvyZrC4vlWtPRSMGjyH51H9/Hz1PueLAfCJPgeLrIr2bYWMrPzPfY32ewQBkc19s4zHR2MARFxm/GuKJ8v5Dc7PtkEqiNDTEvRsjOoZ5Qi7D8kPrVK9AKYXVaoXj42O0bYvpdIr9/f3Q23UcdQTO8zSFAfcYZxqXnr4ceOVyAdCh0FCJ7/z278Gnv/Iz2N3djzz76uoyAC96L04FYRr6/Bc+Nzhny+UC773/Tnzf5WqJd77wFu699vqgzNKa8mZ/77/+ffjqr/pa7O7uxdzPxWIu5paue+cLb/XowX74Nm7uTPA7Lt/G17RP8Obrb+Lh3/lP8P1PfpYZKU5P93B+8efw6t17+MK7dP13HP0zXFufA6AwX1KEM7DqLX7BHeCf4zaapsHV1RUqdPg35mQkaH/w13B6+w0yBlqH9dFDfPvRw5DupPCTB1+P5+VefO976yP8rovfCDSbnErEeonxKwU00Pj7N7+9RzffePEW3lhS6zEfWvgk+kqc/NHoFfzC7ldH+a6Uwh8++SWM7Trm3wIEIiTorp5XeFwt8fzgABcXF1BKobp8jk//47+NG8+P8anFU9x6/kXcwHU8efoM33R+juqz/xTFbxZ45fwcf9V/OhY84xBg1lXJkGFiW1ziHYkWKXpCBV0rFfObz+exsNpoNIq53ekeMjKGruXceQZjsmaC9z4WUOaQYF7ztrEwBtBaRuFRqyu+P0C8/+LyEta2ODw8xGx3Bw4ez54f4fLyEvfuvYrbt29jsbR474tfRGs7vHr3LkbjMU5PnmM2rmBdKo5cllWQAR7OdViv6fnrdYvlcgkg1WegyCtgtWywWjVo2xZX8zkeP36M58+PcX52gdVqHVtuAj4UGvOx8CzPHQC0XYcmGITrusZkVIeosyrsQReNgjEqM9C2IgWXUtrCZ14pcgwGHZ4zoBlLKdeva6PQr77PctI5Sq+Zz+e9NAVrE+9fLpeAIlxVMq5Sad1d0DmLosDBwQHGkwmOT8+iUZP4zhSs0zPNJBkJkYKyKaN5TmShR/5h+vU+RQdJI5HsxlAU/ZZ/3lvM53PM58T7JpNRjDJZr9cYj8fY39+P0SIvc7w06E7eP/ZyIOYj5kpyAt1JsZYKdu7+l0ycGSCkchkIhu8zJFCHBEgEN/lLB4GVh6DyPdq2jbkrTdOgEhX7cmWB34cBZs+4gOGxbQVn8nr6MFyQzhm6lq0wuWEjGh22AEI5f9veL27Q7J3zf+f33wa6Bt974L3o/gx+E31EsMLWVs8KqY+WOGtt8FqZQINUHMl7BcTWYyFk19Bv733oeexi4TBSwjfbuPB7vSzY3ga8Y15plssd15K9iiGDdEiZlorv0Dh4r0nAzS2bWPDJMct3KhQZJ5LXI+xb5gEurI1PBePCoAbXfggIpLWmo5d+MQC4czodMsRJIZ6DDl6DPJohPlPQGf+A4yQ8FRzy3sN2iIKHgCW3oClQGIOy0lAFWY/7e3AzSiSOD8T2AvbcWO+Y8hAAHv+btsEmiKBnKsE/eE4tPFyorFyirEoUBaceFNCGjS0AGb2kBTeMWWuowHdcSN3hIypeoToqrw17WmJBpqy8PfNMbQwUDKgCPinfcA6FAmA0lCeDRNwTAJSh6AI4jdZqMtUJg1hnLYHu4GmJ857Nv3yPPr2mAi00fh09NDzX+ZHztW20KkGYrDeS73OpJEjZJUE3lNugG3nIVKKNMTHhZUfOY+RPH1T6jesl7W/3cDOBYqvBIj83B6/0LESZy88e+lvOA8+3tRaFqaKSxqDaWovxeIzDw8PYi5sBee/5gV/nRwLVdEg+31cqPdq2wx/5vj+B+689wE/81H+Lp8+eYLlc4Ju/6dvw9V/3jWEOad1LUU0ZAObzq156FI9rvphH8M/rcHF5gVdu3BoE3Fpr/Ik/9qdx//4b+Nl//OM4Pn6GpmnwDb/9d+KrP/21G+uwWi3jezrn4LoWxXgKANgdj6FMgXs/8B/g3g/8Bxtzs7u7H0OK626NiV3F8Xe+Q+e70IIydJqBxbRUGFdU1G2xWOBqdYVazVGhhH72Hrrn7wd1waNUQEjWADygveuNXdkW426Z1ioQkWLwHT43obggr6XWGmM4TC05ZCjSSBjswMZbj9pRJIRsCTa2a0z9OujRxM+10zFlyDsH4xtcHB/h4t13cXJyhrZt8dGjD/BV58eo11fY1xbV6hK41Ji6Fdpuido4TMdTjCYlrlX7uH79Ou7cuZMKtgWwdHFxEQ14bGhiUJKquZMnkT2cq9UayyX1LeZCa/xOrGMwDcm6MazLcBoEg8ayrHq8IHkSaTzOcsGrTSOZBO/WU9VrBkLOepyfn+L8/Bxtu8bjx4+p3kK7inx8tVrh9u3bqMsCy9Uq9pwWVBCNPnU9AnyKNtA6gbq2adA0LS4uLnB5eUkGA9tgPp9D61U0yEm6UZp0iHXTQJsSZVXH57VNE4ApdUYoQ+2cwhjAZ7pRkOVRfqkkCyl6QAPWUmNQkY8M5lXoywLvfYy44HWUUTnSEckOm65z0XFprcXpySnKssTB9UNMZzOs1qtEGyp56Rlgl/UI3ntcXl7i4uICXddhPJqgqqiyeRyX0B+IxwFwNuTg9wE3GyJlNIm8D/+bnQFKaYxGJbinOeDRr/FAf7POzNXLD3b3cOvWLezt7aGqKiwWi1hQ++OOL8PTzUQpQnTBQqXfU02CaG7x5IMGG4nPGECnfrNBlALeRbnLCq/2ZBmSRJePbZvSAwBG66igamNQVBWKqgK0RtN1VEWQFVlrsVytMF8u0bSp5Y28Z9xIOWDdGAAxX8dhGmAlWQnlftOLAiTdQwGD30smlI8xn5OXAYa9Z2egaQgw8pGDvWEDzIuPXCGSn1OISz90XTKxrvWBITRYr1u0DVUc14pojMYgaMyF0JQAtmWbLuscrEveZg/AZExTvtcQ0O3NJ1Tvs22gOQeWfcPL9vsMKcP5nMpx5yHsfE0+Jh5PYQztl0KjLAyKaF11EXDzHuXx9mhuS4ju0Lrnynyu2Of3kUYy+b0EK/ncDCn88vnpbxfziPmZybPtgyU+WV2t9bHYSFEUKCqDolKAUTAQ1ZqBUBysz0/i3/Tw3udxTcR8WGvRyUqkkHuX72XEnEOsE/1DQcW2GVVdhcI3VGujNAUqQ9VQmVd5kNGKvR8AgrHKQQevgxNT672Hs6kiMs9Nnrsow+WUUkBQ9ijSifcF1ROoylQxn5QLDxfeRwd9whkD7VVYlxT2yKBbCmF6pu4B73TQvCWlI92LPMoUESDpL97Po/cMSYOSVnOPNitBDPxyxZX3L88l720JaK3rK3pDYPPFhoDh8PwX7c+0jps0LfnBUIRONuODwFXO19A+js9wm2G+24wPOW+w1mK9ImVytVrh8vIS8/kco9EIe3t7sagUgeM2tp9hA4gH99vutwbr6QuCZ+XjIL4CfPpTn8EP/Td/G7/wT342Kr6/85u+jWRRiDYC0KsEv/VQwHQ66/FC5xx2Zjs4vziTp0EpMlTWdY1Pf+XX4Mf+0Q/hl//5L6Q1w7f06KD3GHF/Cw0LjWUxpnBQ5/DkH/wVnP7aT0Q5dlHO8Mt7n8Z8fhnG77BUJRbFKBgVyCO47tawnlJ2vAKcsrC6ClXjiwgWz4xB5QwKXcAoup6jg3rrbvp5xh005roWbDEBbklXXQDdsmheW9RYFGNxHl/L15PesdZl5EM8R1co4JUo/BqM6j6kH3jtoZXG6dUCHz18iMtLqqj87PkJVuUEfqeC1jXOrcX8ag1rDdzsALaqcKU01gXw6mv3MNvfx2KxQFmW2N3djbUJLi8vASAakJheqZZG4FcO4D7KbdSDU/ix1IUk3+J75bpMXVN49Gq1gvc+9qwuVis0bWrlxEZdJYp20jzp+DvsHAAObdthb28v9FLWBOAuL+C9p9zbrsN7770H5zvcu3cPTdPgrbfewtnZKR68fh9GTzEZ1wSuoaCDJ51BGHUjaWO0QFFUPUPFfD7H+fkZ5nOqGcDpjVqbEK5toHTSS7Qp4b1B23UB3PmYq5yiAEJHGypzRfJVAUoVkFZJ5yx8lsIoI/nYuZDrqjnvjuvk+6mhsWaFJf14NBpFww1HlBpjYvotO72Kuuob17n2iaFeo23bwhQFptMpXnnlFZRlGb3JXWsxmRA9VVUd+ahzsusOgv6TjJesWwx5upVSMaJZGqDIAKQwGlEON61rKppNFedNTCuiGkjk1R9XdI21NnYGYKPaxx1fBuim35KxaK3IB+QVlAqV22JYuGxvQp4ipTWMBrRRVP9GIfZaU1Bw3oKjFBUAr6jJu0doPbUFxG1TzAGkYjfhPG0M6iqEbBgKv3Q2VLHtOrTWolmv0bUtFKhV2nBEZ1+p2Qa8o0UK6IGQ3DLK1/bO8OgB+yFhJ8eSz4X0gG8Dv0PKS/5vrVT6yRUe51547ceBbvleOWj0wYka0Aj9bQAOM4LS8MqGXE2LddOhsx2UMuDqmW3Hbe6ENwWbTMo5B9t1MVc2vqGRVRPTu20qqwMe3C0a5DZFMJ87qYMOGVu2KfND902CNYGgJND6xh/vHLx1oRWUh9FAUShQB4MQEeAt4AAZUpkD7tyw9KKx5QIgB2XyPnkER6RTnULVck+2VBZyA5UcFy1/AJc8+2RfgHP8w/2Wdfg3ESnlg3HeXFDCuLgUGyk4PBjYMNoxk1Wgva+U6jEE50KbMGfRBiORAwKTSYoi8RUq9KV0XvCQGKzWLKgq1FXNWBxKU3g3t8oAQrxJNKpSXrUL72BikDgX1uSxugi6vfcoDYH8qiAPtnf9kFsCsjRnzlt4GCjvYB01A9NFiWpcY1zVcLaliABPlcqppQlrzmQMUL5P8yyknXOAVFSQwB7z+ejw5UJtSoELtKUQ54KmPdADPPGluIBhXXNQJAG6/C29RXKfStDNig0bCuXnfD1Z/33gkTwmlqgu8FNK0/HwEJVLaTxabexD+feQLEmfb+7vnEcO7b14hGWUoFz+LXnWNj4i/855mzxHykhe18tL6r99eXmJJ0+ewDmHW7duYTqdRrDtvY9VtWVhSu8dtElzl+dLMl8amjtnKZyWQQ0bRgnUl/jMZ74OQD/CYcjwII23zB/HozFev/9mDAOv6xpf8clP4+d/8Wfi3Mg5Yg+k7RVsq/AVn/yq4SVj4Bie/bg6wLia4O/e+T0wxuDw4fu4evBN+MF/8tlYV8evPdzF+3FNlVL4qevfGNoiUej+yckJnj07wmKxgDYGo3ocq1qPFKfFFHDjGf5vzWdg1xbXZ4eYzWZBSVUwoS4EzZuG87YXUvtBfR3/VfW7wzj6kQcpZSK0jRJAxhiDf3Hjt+Gz178mGgUlbeUGnS4YaPi7vzX5ughqyrKkdB0vujzwvEADZ2cwhjyf751f4q/f+DZKedxRWCyWGI1GUT8uyyKG3ZvTc9Tzz6NtbYzK6LoOTUdgSRepkBSHEbNeRO/vQyeGVIfDe4flcoHLywuMxyPs7u5iPp/3amQopUJ18hROzvtE0irniBclVfJO/C7UQ/CIAIv0L0R9OdG9QllNsbOzA6005vMlurbFeDQBvEPTtZiMxlg1azTLNZp1BzWl1KijZ8/RLNf4xJv3cHhtH0YTYGu7Nshx2mfz+SXmc4qGmE5nMEahbddo2hZNZ0NLuxWapoPRBk3Iifee2n9VVY2qrFFVJbquhXVUHG0yGWPVtFit1/Au5dsz3TRNg7osCJir/n6Pxg1nQZFNJhVaDXq6B8jRKehRzj+BbMHrAcATrXOa0Gw2CfwJG3ui66gwXGM72PkSZV2grsfw2mO1anBycorDQ+of7zxQ1QVGownIAe9hbYvRyGF/fx91XePZs2c4PT3FYrGAcz7QTNWThVT/iwwvHg7OdULnSumPvE+9t3COIiuoHTTtmeVygdVqia4jYD2ZUBeKqirQtirtIWNgzDgY+Uqs16tw7QrT2S7GkwmuLuY4PT/FeDTBeDIZ5JH58fKF1EJhBBVUUbLKWbjOw3mHdk0WEHgHBZ+UOEWeEK2LkBtMHgpDWiWrAoD3MAFcWS97eApPBJmSSaA4yqlwdrMiXwxDQFCkbMjT8kBRFqH4DqB8KFDjHGzTxBABazsqJBQsb2VZAOx1YQNCCLBXKlVxZ+UmVuH15BHsfCRrsEYWXpX07Dj0IeBO8+Q9hz7QGSqC+aREJODDn1F4qdaby7zN2yC/11pDOQ8dlHoNkcvoeaOGkmY6ax3Gipb4XB5c/Mln3oBsFASsg1EG2kAbsr5Zh1hJsmks1p2lNkhFBRUiG6xzcIqrDLMF0ENpoC6Iya7W62B0ofBIBZBlTqVcb2JwbXgl8S4qhVWn1VXBSxrC/LSBFm3BvCNh0Em6VYAqzCZED0vZL15Cyi1Z+XQAMEjKs2JvpIepSnhn0Ya2CJyvqXn9vQ/rSOvrQR8Zb2CMQlkoVKVCYTSU93BdK0BDgtVMcnEdk6VsK23J37mSAvSBR49uMs9obvhKXpeuF/5W1yOMRnUELBv7LlQpN0UBpehdldbQCF0VvIXvHJrGRotmFzynWhkUwXJP4U2AhiXjhffQDIAVRQUpkAFRe+qVqXTgqQEDKQClJu+ZU/SBBYVYNl2LVdOhsVagw7QnEXdoB1jAOwo100YjJEljPB6HSqoFClPAtQ5QnirSGypSRPsuKF/hB4qtzUQPnDsWuwuAeodGz07Y26VRKI2GgYd3FkYRWI7pI/EtaJyd8mjaNbq2gfIeo6pCMaqgyxpWKUCXgcd2gAtRF6CoFGhFFcq9R+c6AtudC7mCIU1Dh8GGuYUiIA4oOFhAIRodWMYoKJgqFRLSQLQIctyS9ApLOpUeaWkNzyNcAOqDrg1gXAhptA1sCFFVUNjZnaJtOyxXBBBHozHKooC1FP7H+WoIdQdUUNpIwVLQugzKCK2YjwZJWgEn+izTu7BxmCbNBT7ZDzVXpPghGZLSzlJRfnvrYH3X4/eK18Aj8MTNlAP+rbfIEj6MloWFSDlLP2zoCrLQkxGGlEDqeFFVI5yeUmhqXY9xcHAQCvyUwUPShh9qLUO1Gmi/KOXQdk1vTVmR5vdkGS2LKlpLBjSSZSt86YP38V3f+b1YLBbw3uM7/tXvxmq1ws6sRF2TEs/vxwUc+W1NUECjkcNTHvYf+UN/HD/+Ez+KxXKB7/hXvxuAws/97E8AoQI/EIpIGY1Vs8LDR1/Ct/2u34PL+SXgPX73t34XVusVpsUMizWFVLdhnVrXYd21WK4JWPqwVsaUMErjx/7hD+Pf+tP/C/yJP/5v4bOf/VUsVwvs7u3jk5/4SvyzX/knePf9d4Lu18E2Fqt2RTmi6yUsLFbNGqv1CrPpDu7duxeKgLU4PTmD9Ra7+3tYLAtczi/x/PQUz09Ocev2bRweXsdivkTbtBiZIs4Z0TQp7Ky/0fpoeE+90iWALIoy0EkRvJxFjHYimjRRPU2yp19AjcGtlGcctm2tRTUak8GlMFDQWDdrdC3lNHPP6+VyDqWAs7OTyIOKQqNtl5RjbBusWuLNs9kETdNgvl6gbcizt7Ozi3bh0DqL0XQaPZRdSAmRxjCiXS5+BvJgtiuMRiNY2+H582eo6hJd22E0qqA1Ys6rc8B6vcTe3g5Go1GkY6NLLNs1tCqwmK+wWjaAV6iLCqg91qAc90JpmCoVurK2i/KlCQYJKiA4QlkWuPvqbay7FvOLSywXV4B1MFVJeo316NYdutaiLsa4PJ+jWbQwZYnJ3gRVOcGv/sqv45Nf8Qa+6qv2oI0mWtuZoq5rnJ6eYLFa0LooYN0s0Sii83XTYj5f4fjkAqfnczSdw/n5Oax1GI9GhAusQaFKeOXRuo465mgdIq6CYc3RHm7blgqDhhQv1qOKoiAdAUEHCXvbGEPy3TsouKgrhgUEFNCs1kH/UCi0Rmsd+hHJpMMQLRl03mO9or22v3cA5z2WiwXWqxWKssT+4TXs7O/h9PQUZ2cXWK9bfPDwIQ4PDlGPKljriS46B+eBx0+eYTIZYzrdgVYFmnUHqg2moYzCxflVLAZ55+YdTEdTPD9+jvnVFWzbQgVdRYUICaU06qqiaJ9RBSNSD5RRcCq1QHTwlHJWUDRe5y0KpeGUR+dbWL+GB6UOVbWBcx2m0z3UdY2TkxM456I3fDKZQKsCzip4ZzCqZ+isx8nZOZpVCw8FU1TYv3a4VTbJ4+VBt4somtbVkQUkuf9dJCIfQDMVSSAAoDV7EoISqnwELdGDzQI2ADpu/R0VeQhr4sAQpRVbCjd4EkhlVWIyGqMOYTU0XpvyXNsWLiizWioGwoiQHsxUzgsPMNCCQk85eJGikI4+4Fb8DA+GNoK5y9+b1cQH76vUS44ju9Lzxg7KZMgZ5HZBdJ6KF0ivBoQQHn7b7Qdfp4LFVykFo0uw56a1FJK3aghYdTa0UtIG7L+i/ydGJfONWAFmYBSNB8GwJNuuxDF5lw9z80Xk2qjkkZWeFRkarMKe4tvkazS0njwOZpy9B0eSTGGtPcVeIRrOEExHCgSSCQwCCL2RS6NRGB2qgwaPnhxONjRm5ts8+Pl7baPJIW8aAwR5/YvmiteYn2NMsl6T8SPRrooKegIaziookc7snYpecEAUXIKBMUWsUl4E0K5cF1C0D3NLz9KBscmxDpNQaI0FRcDbhxBzl6BqakqXfrS4R7RXBgOJBmI7DvIiCBDj03BTNETfmMEMISmPpJyp4FmytiN+KgwwhQYKrSg9QXvyi1sbjVWFVhQiZ2ife+/R2Q7Wd2T80pQOZMoKKAyc0vCeFDEqFEcF1pwjr3jjKH/bZnRPiirvbx0en/ZM2DIEbo2CZYDsQ3GaYLjQhirqEuhmq7ps5dX16LK3zhnND9P+5rm8h5VSqXCX4UJdFm3LFa2ZjgUPZoOap/BlycPYQ8ce+o19G//d/5wV4tzQTXPVf9/EDzfnIcospC4NQ5FZMixdzkl/qP1cZuZp8IiFrqwIge86DvlVMYSWFMl19OzJ8FuAWijFSvy9yJkw7569K4nX53OVe92ttWibBus11YX4a3/jL+MH/qf/Jn7gj/0pLBZX+Me/8NOo6xG+49u/u5fDLY06vfmOa0vPu7g8x4/9wx/G937P9+Hw8DqePPkI/+lf+Yu4vLoQUT+Bd4QQ2L/99/46/vAf+OP4/u/7n2GxXOAXf+lnUZUVfvfv+q6Ur8te6xD14xXTi4q6m4fHo4dfxF/5z/4ivuv3/D58///kT8KYAhcXZ3jn3bdxcnpMhkChzfGcWGehFBVlhCLwyUalw8NDVBUpx03boLUdVUq2DpeXV3h+coLJZAZTFOhai7bt4L2GdxbKk4FRa6p/AIQIumy92MMLoFcfJAGW7bKO30EWkeynoPTTBROAD10kygqd6np6AwNh+QxyCCsANhiAqJf1arVAZy3KqsZsNoOCxuXVFZarJfEM63FxeYX1uqH0Ob9ZWZ0MDgW4SBZ/XlUVqroMOkGB5ZLGwlEYMpyZQ/LrusZkMsFqtYqFtShapI1eeK1DrQ5B2wBiazLnqF2TtR6r9QJVXeLg2nXM53NczedYBnDvnUNzReH42his1w32dncBACcnJ5jP59jd3YX25ADZ3z/A44+eoms9Xn9wHwcHu2jWXehdvoyAlEK1Q1h106FtO6zXDc7OL3BxcRm8+xWm0yq0muqScc07kvu99U8G7VxesEyNjgXBh6Xs0HBRJquAubhLDztrrLUwWsMHBxrpUeHHKZRFHfYCUBiD3Z0RJpMpTFHg4vS0VyOJjT07OzuoqhEuLhfYv5xDFwUWSwL49WgEwGG1ot7xTdOhKNZQikK8teYidH0eaQyFce/u7KIsSjRNg9PTU7Rti8lkgtFoRJXd1ysoBZhSoyyLSGttS9EavIe4APZ4Qp7qrutwfn4evOlzjOsKvqC6LFVVYW9/F9PZBLbrpxxRegGlwRD9Uq/1rqPUAzKiG6pAb16ukJryL4nEvv+P/d5IFHKDMmNp23bDci9z0sqy6jGqPO5e3nuDCEP+rfyMDzlBUhDJis0mPI9j82lT2EhQ3IdNVo+WYag6ELYcm8zHyws25WCn616Qd/XCwwebjTRjpTl4kcBNc025OPlc87Etz5U3u3Igr1Sm9Fj0lQiXzQ//tll45ZBxQF4jFSc6MQgkxW1YKE+FwLbDfLkKoawIRqGU0wEARiWQIAstSGGY0yCvvdLkHZRC5EUKs5xPGnPqH87X5GFrLwKoBv0w+FzoS8t5TpdK0xrJXFQWamxQYk+0D8YwE/KACWB4TOoCRZmqTUuaHlrroXXmv+W650q3VHakd2DbffPrB+deJ3BA/KcMSmvIn7V5/mc/7NW1XXye5HdNCFFerVbRk8V9NMuyDDTo4NsVUpXwzbFL/iFTQ+CTZRogo5NVQOs8Vk2D1brFuiPad0gKM3wwNXkFoyhqSJs+zyxLE/K4U86VUgo+pALx/iiLMraHk2vkkYqQsHLACon3FH7b2g6dA5TWKEuNymgU2sBoBQ2KgmJDlw/tInVRAaE1TOdazJtVHE9VlRhXI9RliTIU8XOhX6wC4G0Hxwpu26FxHgtn0SEVWKQoBuKDCGCMQWiaH7JQmEIByqPpQsE1kDLC9GM0tbnRSMoQ70Xi9W3wBvcjMiLfFPmduZxTTDuZYs8H/82dN1hhZ6XFmAJalT0Zm+8x9rS/aB9t420+GCI4gmTjOR7RapDf/0WgO+65EA7IYwWSEpWHpQ8CH7G38ggY3sNyr/EPt0n66KMnsSDTdErerhQZQwWYmOdSlMEo9M9NPYid73q8S44/f29uD7RcrqgWie+HONOeLSNvkWAtzpkwGkvDrfcef/j7fgB3776Gv/R//T8MdquIvEfTcyjnj4yb1KJIY7FY4OzsDM45jMdjTKcTlGUF52z0+ltryWimKEJMK4UiGMq5DgjnwzvvYzRM512MclRIIfE8L6RTktze3zuIc1DXIzRNi/Pzc1xcXuDs/BzKAFVdYz5fwjuPyWiCsqgwm+1gOhmTMaTrAFB0gzEEuqmFUwEuGsZgmcfM/F0W3s3XV9I0kPJGOc9T0jO/g3QMOZXyUpmX8ji8p1BbHfgTt9iSeqe1bUid4XofdO/xeIrpdIaiqnF6eoajo+cUDt60mM/ncA6oyxLKu0h3PM6qqiJQfvLkCc7Pz1FVFXZ2dlCWJcbjMQHyxQqcb1tVVTQKHh4exnefzWa4ceMGnj17hvPzc4zHY7zyyishpPgYUOjp0EyjPEccvs5jrOsah4eHuH79Oh4/fhyLcI1GIzjnotd9Op3i4OAASilcXV1FD+bODnnhlQLu3L2FsqQq1dPZBPfvv4YbN2jsq/UiAEVak2ZNQJt7Rp+fz/Ebv/l5fPjhh2GdKByc14/TJcqS0hskfRAvoRhO3sNGp5ZuRWGofWdZoNA8N1ntHmosnvifJzDfMaD1pH8zLTVh3Ey/beOiHLHWYjQaYX+fOias12ucnp72eDbJ4wpVVaMoKjRth48++giXl5d49uwZuq7DtWvXIm/jKu/GGEyn09hq0XuKQtVhTljv8B5oQ6rB5eUljo6OoJQKLfL2obWK0SFFVaCsUvcGlkkS+/F7aq2DUfUMV1dXtNbjMbQG6nqM27dv47XXXoNzDh986RGePHkS58SF4oacr15VI+zsTINeidAXntpITqdT/I3/51/Bxx1fRp/uPiiW3u38h8/NmZFU0iUwlffPz2Vhnofh5edLxUYK42iVFWPm89nixgYDoK+4p/tKj7YaPI+PHEAOAd2hed16BIvx0ClDykz+7KF85Hy8L3p+DKVEDvv7IJnL370IjOVKhxxvDn7j+TAhPYELGvkYVi4rgnJIpFdyzn3PQieFGgOyfGwSDEH1C1htU5bzv/v30r29MVRkZOheQ/OVjyG3nvfowSt0toU0FsU8Yb6XvB4MogpQBW6PokQUFvLe+V4com9mdkOHVFjy/SL36IvuPzRHcv24d6ds/xDuNgx20AcnvBLSGEAeGN/jFQyA2JjD0TOSpuWzNp+7+T7g8ShFBYGAAOBTwSpaMyCCbuGvDzfq8USaA1YgC0hQMrBCG/NP1ulQMTYajDSAfttHbx2MppodtSZrNPXbpu96e4i9YyooC47SROA8dGlQFSXqahTm1pAV3zs4HdIqrIfzQbmAQgug9dSPu+N0IOcBcE5g8s4F+0ZvXdiTJI0/JRsiuD2TuCYHcAnUJZrOeW8u3+S6a61T9NCAAirPlWub7ucH5a+8B69d30C1vSuD5HfkUWg3PHfp/VyvmFk+1nz8+fU8t9tkyDZ6jffqeZ83O3dIT7GU/5SXuYhgYnd3F5PJBNTCKPVwTbmFfSMozYUXfLTflpD5QB7Cm6KdQpSC7xsK+sC+6Dk6crlAKspAFIXHBj/l8UvQDQQjVvgvz9t8Po9t03aDx3A0or3FCrD3HnU5In6r2KgZKiML5wdHQsZ1loZ6Z3v7iZwkY1QVeUlvXH8FVVXh5OQkKOOGegNPJlBa42p+SaG94zEUFOaXc6yWp/CeinilHjacLkMAHAooizLySyAZSvrRS8ORVUxHPGYJmNlAxe8UU1ME7QDIcviLCBoAAfDM+d4LAAEAAElEQVR14k9S7+LIqvV6jvW6RVVVmIbwce8pLLeCwt7eHrrO4vLyCovFAtY6ao+lNWzTCqM0vdd4PMbOzg7G43E0SvHzmqbB2RlVVDea6oIwWJT0xw4tY0xsNyWNfmxMsq5vxOA5VUpFT2fXdVgul9jZ2cGrr76K8XiMi4uLmI8u9xbreWw4evbsWSyKWNc12rbF5eUlqqpCs+5w+/ZttO0ax8dHeO+993FxcYHpdILRqEZVKihtQu47VS+fTqldVNucUW/uyOMQjUUcNq0Ue7XTHmS68CBDcCyyFumJUiYLE6JACo+CQ85V4ukxRUrwFOd82lcCsxDd0S5POmKqXl6WJaqqgnPU4/zq6ipFIKgkF6mYGDlzTDHCwcFBBOmXl5exjdbOzk40LnCdAr6HfF+LpBvzGFhf67ouhLKfwXuPvb29aFhp2zXadYNqVIcCd6mwYgwJ1zoWxTw/P8disQggeYpxXUEpD9n2jI0HFxcX0chWFFWkJwDRqOO9x2RCTtz9/X0opXB+fo6XOV4adEuLnrRC5cI/eoczC2/uKewLrE0lpkdIvp+L0Cck3buWr+HPiqJAoXW0PspNIj30QKoIyvfoKYcYtt7nStTLAu0v98jHxX/LdRm+JhPOA8Ljxc8FgM2wKicUc/KCJSHKz+IbbB8bBscjlVP6HfItHYX4kaGkQ99rQ3RgEYp8eWJYVGCk7FmYpZdG0rH0OsqxbAPccn7SODLgjk0aedkjFscYGIu8X06LG3tLeEGiNyowd2J+Ono2q7JAWZTQ2sNoF3n6NqXj4wBxfuTAY2huX3TPbYrPkCdpSOFP4Vw5GPJROHrvoYymHpfOoXOWQp5FZIQx5DmuqgJlaYJnnXK1rG0JZA68xxDY5jlhIK3Qp33nHGwnIzNCMbB0AxLGQQhzAcYkMD2MIQBMyhUX/KJdC6/6HjbkcxZCLr3dWKccFBHfVyhKqnhfaVIUuAaHty0gakx4gNrDOIe2s2hDcZPSVKhMhVIVMezcBg+1VgadtWg7C+e6eG+rFKwKFUi9XGsLpVIFVJ95uKkNDBmduEgdAGHZr1KooOV8T7YZ9ENFKTTQbOyNTZ7WB2NprSgdC+LeOWADUusdabjquo66NmTgi3kB/0iZMcTz5Jjza2X3A0nLElBJepbvnR9KqWhUBgKNZMZ7vjeQvGHb+J4WoEbqEmnPmo01YUCxWq2wu7vb82rK+ZWAOy+4FZgqraGIFsrBbv5uPBYy6HjYLs01yyypkwzxM34/5gZyzaSxRM65lE9KsZEvhbsCQKcsunaNi/NLnJ2eU7V2BxhdwHYpNFQp+izOeZA1+bpLo3Nnu9ijOnm6+xGCAKIRWGtS6hkEt20HCqkusLO7i3pc4/GTxzg+PUXXtZiMJ9jd3UVZrNA0DS4vLzGqSxSa9hbVDXChoC8ZurwwpvLcszKf068E57TOtP5cqLHrbPSG8nyGK8HF8mid6NM8RZPXnQG4NLIM8V42EBhTEjiDwmqxxHy5grUOk+kMVVnh4uICy+UC8ysKLS+rGjvTKSYBjHI4Mu9zTrVgXX42m+H69es4PT2N3mUYBa1tr8CfvIaB9+XlZezpzeMej8eYzqZYLBYxHDiPKJD3HY/HuHbtGvb29rBcLnF0dBTrKyiVKqPHCvNti+PjYypKVlO1adb52AteFCXmV0so7TEeT7BerfH22+9gPB7j1VdvY2dnl4rzgcLpJ2NqabVarnF1dYVmtYBt15E+jdbQpUFdlzDKo2tWUGWZVxmFAtewSG3atOHcbdoHbdvGora+9CiKJCcIvwDSQO4D72U93A3QieT1dVXEyvQcAUyRN8tonGV6l8Cb8vSBqmowGo3wyo0b2N/bw7Nnz/Ds2TMoAJPxOOapr1Yr2K7DarmECutuAkiOY7ckP0j31KiKEq/cuIFRSCOZX14BzmN3j9o2Wm0oL77tYEE8udQGRanhCo/paIzpdErRJusGJ00L23YYVzVGoZq/cx3Ozy9xdnYGAKGm1wrT6RRXV1dhrk2MWKCw9QbWtqhrSt2YzWYwxuDq6grHx8d4meOlQXfOeIYs5fnvXChHhXZA6ebPkkcqHV5Yb+Jn2bWJASZFhi2GRRC2kpkopXqeUt6o+b3p3y8HuPNr/2WB703g0K9QmhtE+uPaPo4hAJAfzlG+iBOCnDe0NEa4DHDz3zpbT3mOVCqHxh/uDu8pRL/rbCz331m59iYq5t4HCyA2GQbdp+spUHzkIYn87s5veuDl/OVzKWlfCvPc6ymVZXkvOd6YN/cxwHRor22A080E7HgthTWZAMqKEBLoIcOZhpTnfN3y8QzNk7xO0tPH7ZehZ+Vz1vfYDXniCGzT+ZvGldyw59H3dMt55ZxPVszo+nQe52UNAYRt+04hIrnQYpEiLVpn0QZltYuebvZKhXt7BjGKcrlFCKLWSTErRFVyj77BKVqgoyeG5jEqhH6Tf+feP2M0qtKg0JTaoQIPUt4CwVNuFOWpe8XG2AaddbAe0B6oiwqFKaLXzHbUbzTOnQFaAI2nrhPw7PHWBMbt5p6VvBxeKofZ3vEW3juYEFZaVxX1SQ20AKZTUE2JTblINSeSYp0s/HLeeL7yfTUkZ+V3fM+8P673VGPF6820FZZ9MqVlGx3mPCQaXAbA8KYcT6YsyTPy/bq5JoEfDPBaCcIkaJbAJ76L+Dt/Jx6HfJfVakWKc1Dc2TPGOoIEIdLrIz2V5IkMYZKlAtcfyeWbfHYuf7SmVjow/eJ7fD07BpgWjNBnkjz2UL4f1fC3/85fj2OX9Sw29DNFfmDbiUJfa4vz83OcnZ2FisJOhFgm7w+DQy4GSWuWUpgkj7DWBgOmJSNZjIn3Eaj33ilEVngPdMHYPhqNcP36IebzJS4vL9G0DUxhKDKhLDGfL7BerVGaEtcOr6FrLbq2xcpbFL0aJQZloVGUBbqWilkxYJPth+T+kr9zBxF3tOBWSnnhNJ57yYfoXfu0yjoqkKrVD+lVfC49hz2rBdarNY6OnuH58+dYrCgHfmdnD+fnF1ium/hui8US2lqMAhiVvN/75Kjgd93Z2cGDBw9w69YtvP8+eYOVCsUaw94Zj8e9ft9KpVZNnJpR13X0piqlsDPbgfc+9kGW78qGRQ5tv3XrFq5fv46u63B1dYWiKGKECh/Sw82Acjwex7kfj8c4PDyMoc+PHz/G6ekJXVcbzGZTTMZTLJcLvPPOe7h58yZu3LiBg/0DjGoqeHd5OcfJyRmapsX169fhvY8gbXd3N0Z1sNGC6UryoqqqYVcNuiza0vQiIYKDKMoz0s8kP8tBtzwkr6Rx9I2+ChSCLT3MnC4SI1My/QVA5EfGUAh/URQh9WQao4bm83mvrg5HKkTDUjBkcwSZ9x5d28VIKYp0GeH27duYTCZ4/Phx9L5PZxOMxiPU9aQnHzh9eDqd4vbt25jP53j33XdxdnYGrTUO9vdjanHXNdGQxBFP3COd35fXEEA0vFN3hRrT6RiTyRjee5ydncV6AS9zfFnh5fkhF0L2DZXKrxTeOeDie/D3ufLO5+Z4YQjgSIHIQDQW/TAGKmxEnkxmjLnln5/ZY26elEe+/7YjZ8xJ8QA2XuJjD/YUszcmWZqkQpOPfWgO80Ou25Dyv/FO3kcvhAQkL3P9xr2yf+efba5FAsucU2OthVMUuh2L5aAP3LSmexWamB0z9CEPiqQhOa7UJ3jIwx3Gl8FZqcy4UF02v0e+VkNK8JDiPPR3fq1UWHQIFYznitBBACjD3ijLALgN5d4q5aiWAHtV0a9xMERfQ+N+EW1sUyTkvAw9axvgzuev72FIh+b8KJ+ElAQNfFA+FNBZHw08PA+kTJQoywJ19HJ7ODgCmhFwf/w4+y8uX1SHcGoCnV3XwnZUER3hesN+cY/o4VaKvdwA4KCURlGUwUuUcss8XPSGa50ZLJD4MSB5N3mtU5huqvIbeb8qaA6oghUVL1IKylsUOrQaC4WMPICuo3QR6zx0QfnkpSmglYZ3HrZNUSmmqGAKA+sVHP9AUWV359C0HdqmhbVMI/2w6TjNIVQz1RyJcIHAU1Gg4jx9AbgJbCPSl0KfJuh3mEG//UfSw8bhE98jG4wK/F8H5aWlebFU1JL7wwNsNLI94zOPPQeO8vlyXNIYyHyEgSLLVeab8n50rYpREi+i9W17midXGiykvE002ffS92l3yGieDB+sXDVNg+VyGRVjDkeUytYL+X72jDT+6HOGVjoUDCKDXNvYnvzhaWEeS20upSxy6LomvHsR00IAhZRqQl5bD9VLhXLehY4c3EFB5JVL47JK0TVh21BXj+USZxeXOL+8CpUY6PvOeTgo6KKMANUY4ic+6Ak8T8zHWfYy6HaeItC8QkyfkS3KlFIxMg0AnLVoPXBxQcXfyrLCZKJCOOgRyqpANapw/fp17Ow0ePrkKVaLVfTAexfyM7sOrqC+vGQ40D3HARsR2KPOtLepF/T3lfeIhpr1eh31Sqkb52BZ1nUhPiT3o0XXces/iqSSOd50noK1Hl3n4TsL7UHtmhYLXFxc4OzsHE1D4eZdqKztLLCzuxtDn8ejCUYBkMpaDTwOngOtNQ4PD/HVX/3VuHHjBs7Pz/Ho0aOYs17XBHZ2d3dxdXUVWmb5CIB5XhjMc3h6WZa4drgPKJpbqlDdNwIzaN7b24v5wqenpxHkAog9lcfjMaqKill1XRejBNj4MZlMUFVUW4rDls9OL8joUFAh0GuH+7h//zXs7VU4OjrC2ek5jC4wm+5gNNI4OjrBw4ePMJ/PUdcV7t17Fbu7M1jbBl4S+KAyMbWA55MiREL0hjGoKkC1LRUADUaHMtQxMcbEtpjJeMMdjLiDUx+wR0dT2Ncp0YkOnekk3vkY4cAGNV6nbTKCDSzGkKELcDg+PsK1a9dw/fo1vPnmAxwdHYU1mvccTt4DTUOpHWZdYDQeoax2qFgiGOtR1GxnO3RWox6V2D/YhfMdjo+PsVqtcHHRwnmH6XQCU+jgFXUoK4PD6we4c+cOJpMJnh09waMPP8B8Mcfe3m7I46c0u7293RBVUcYia23bYjQaYT6fRzoBknOWDFF1KOhnsVo1mM+XuLi4CGkU27GhPL6MPt19T1Ou+PPmZPDNwgvog5sccAPE1LYVTpLHkMKQPz8HpDHURevYTiV6S4O3QDLToffzzoX0iWEFemie+u/y5QJuvkZ65vpAbVDoDxz09TDge6lRMBNEX6ExWqH/hioyTznO4TFtKkRDBg0V88MUbOd7hhJVcA5taEGgUv41HzqsubQ6Mw2x14EtvPla5qFuQ3PycQcJyqRMyOvze70IdG8DqEPXSdBNBhuVFAufjBgAUJQlYl9pk/JWqPgd5dY6v+nZ2vY+Q2N50ZGHWUpFTR5D93kRiEkCaFNhjnzC9T0rcpmJd/WLM0bgJ+oDSEMjh1pqrVMPaTVsVHkR7Sil0l4CYL1PxVCchfPiXT3QE7QAuCCRfF8uzJIKo/kYGs3eabn3vPPwmqxZQ3PMPJMjA+S8kgodPBauCx57cQ5CaDQ0vAI0kuJahEqiRmlSIp1FRwQLXRjKHpd9pLWChwYc0HqLdddQFVPnqOWf2jSkqbAnZBX3SI+eeoKz5b8sSwp77eUw9/cQ3zuBP4ANFTxnTGeStodoYIOne4QiS2mtnOuHpUrFnWVuLsMkeJbyWe7TFNK7CTD4Wn4OAygJ1Gnt2bC3nTfJOdkYZ74PXnD90Hkk6nzvfaS+wePmPG6unDydTrG3txcr7koQwt62obzevuwaDqWX75jXEJFzywCF1yc3lLDyLY2ffXnVlxG5x3ibjAGoHSG0gRft3Lquiy1Uw8nxWVGnisWvyMPPlfvlvpNyNP5wQoEYi5TP0XvObfycgwvevsvLS1hrMZ3uYH9/H8sVVdaeFpPotdvb24O3Hqv1Cs26RV1XGNUl2vAuSo1QhBSqdbMGwD1+TS+snMdvMsObfBcad0pVZCAq52mbfOZ1KYMBgL2LnAPLAJi9srn85+fUZRnAJbUiresae3u7WIaK0tZa7O/to+scmrZFK/ZuYQocHl6LebycPiJrB3Rdh9lshjt37gTDxk4vKsR7Am/jMfVSZ6OWzEvn8RtjsFwuY8TE7Ts3I72X8T1SJMh0OsW1a9ewv7+PrutwcnKC09PTGALNYH00or7h4/E45KzbOPfGGFy7di3kbrd4+PAhzs/PURQlZrNdLJdL1DVVyX/8+Cms7fDgwX3cvn0b5+fncbxt2+Gjjx7j7bffxnQ6xf379zGdjjCZUH750dFRXFNZE4JxR+dTG9RSKdRVBVMUWK1WyVhjbdQjCs3RZkwLSQ6QnuB7yEIJLQDwMcpUgl55aK0xnU4BkEGLC9DxekieJ/VlbjlqrcXZ2Rneeecd3L59G1//9V+PT3/607h58ya+8IUv4HOf+1ymg6Q91Qr64PnJde2u63B5eRnTCowxODo6wtXVFc5Oj7FulpEWeY8R7e/hvffew3vvvQfnHO7cIW8551zfunULn/zkm2jbFsvlGkdHR5jP5zEXnA1cNA+IBgmOTKmqCldX84gt5vM5tNao6xle5viyPd3blAZWYGTSOU+w95tVsnOgK6uEbiokKig7dL6svMuhEFwVTzIqZlbEFhGZARM+E1UuIHKQ0zbruHlzRY2vGzqSkNsMB8vncAhMsRJXVCWc63rjHgb3m2H8SnHbtk3jwLZ7pHuRwhu3shDWDln4HLBRBEhrHfMjtwkf/i6fU9qkFdYrqoi8WjVomg4A9QD1MBROGcdOhRkcUruLIjC9XFGSz+UNK7+T57CSmQu8obVi2mfFztnheZU0/iJlCEA0NPBYmOa7rsN0Oo00n5hCundpTPJ+uNSmQcfnhH6cSsMYwCgCixTV0MH5pNDnxil+DzkP2z7fNgdDxoTk0evnjubX8nzLDgn98/qAoAcqfcpdTHPPOY00h6t1S6GQ3CJIUe/mIgDUrmlQaA1fGNjOwbYtvO9Q6BKmMLGn6BBgHVLMe2BckTeq6yzWTYv1ukXTUiVNqaTSO4ViTN6jUAaFKVHVJYqyQFEkYReNSzrRn/SsyTWU+4GVLwAwBVmJk7LpoqIa8/C6FqPKkMfWibkzJkZWtG0L66nXabNq4L2DKWvAOzTrJYwL4C/wGecVlLNw8DC+g/MMsELV9K6jHqRKwxQVCgP40L/YO0Q+6lU/9UhpwLpUfMUDUFqhVEmIc2V0ljvWebRdC9dR5Vh+/6Q0pKKXcq/KYknb+KA0aOTKPVcF3gbWk2ygYjjs0WXaZzCR89khPszPZgs/zw/zSwnMk+GGCl4qcd+cxvmz3JiVzk+GQqkbMH3xu+eAOhq+whp573uAmf/NHp3z83OsVqued4xBAtO8NDLwM2Wut5x3oqlgzBL8kvmYrGItebgsSPd160f42tNH+cpGRZkUbo3z8QF+8e639kDfdzz7ZRx2l9m1wejogdGdN/HqH/h38PD0DH/3Vz4bQZ2xLf7Q45+hSL5QHZsNN8vlEotuATuzUFrhr69fxXNotNajc8Dd5VP87ovfDDxFwbYtyqpEyYp1aMnWQuPvHn5r4jlFgW++fAtvLD+i9B1CFfDehQrdaR98NL2Fn9/9DJqmjWlaf+Dpz2NHWxhTQLa/ay9DfRet4KzHP+pu4R+fKqxXDaaTMd7YK/E/95+HsoB/7oHnHlVVBr2So0nouT9+9zuw1tO43+SezWUcjdWgCf2gvaNOK0Q3JGfqatzjq13XoWupkNl0NoYuKZ2L950E/W3bxorfOzsUis0gAAh5ukpBFwW8t9BKYWc6xbiusVy3WC5XuLqa4/j5Map6hPF4gmZ9hWaxRG0qLOdzHKu+QwNABIIMHM/Pz/H8+XO89tpruH79egxT39vbA+fc8/ns3WZewUWu2MvNnkJrLd57773oxaY+4Lan7xwcHKDrqIXX2dkZzs7OYv436++j0SjKFd5n/HdVVbh37x52d3dxenqKZ8+eYbVahUgKMr5ba3F1tcbBtT289tqrmM7GWK3WWC5XODjYx2c+8xlMpzv43Ofewvvvvw+A2teen52ibWqMRyPcf+1VzCZjvP/++3j6+CNcu3aI3d1drD3JIuccbEutxjQU6uksVhmfTCYoy5IMCYHfkqeVaFsbiujk92KdpzS5vshRK+Ss47zpxMsS3NNaYzohgwMXQOPPmYfVdY2Li4uYz3x8fIzd3V3s7OxQWL8ucX5yituv3MTudIaPHj7CgwcP8FWf+kq8cv06rs4v8OGHH6Kuylj4TmuNoiyx7hooUC/xtSlQj0YoTRHpQmvqgtA1LS4byqGejicobt7CxeQSF5fnaFZrrEyBcT3CZDzBdDzBxdk5fuanfhpvvfUWuq7D7u4u2nUDPZniYG8fFxcXeOX6DVycX+CVm69gOt3B+fl5DDMHNA6Kg2i4cS6lnBAfb+M8XVxQi0nWsWSO+ouO/59zuqUSmX8GDHui+Pc28PKi53r0w/jk3xwO9v/l7U+DLcuy8zDs23ufc+654xvy5ZxV1dVzA2gYICBDpDiY3Q0QDRBowqREiWY4Qj8smwwH5aCDQUumI2xTYVrh8CDCpk0HTQVDIsMUZVAECZIQOIggaLAJNAD2VN3VyKrKoTLzZb75jmfYe/vH2mufdc49N7MKVPhUvHov7z3DPntYe31r+BYzfcrrnHMhr7Admt33nC4I6J4rlaGuR6Cvb/qOXQD3ZYcMFeyCs13PadrSzgvsa8/uvkd0P8jn09+veu6rPeot0N5pBwuYzaZAVTUWQoRwS6h2PjsD/5YVXuvIJP2qMeq2he8XvcU73k3OQ253O4Rwt8e/bxxbgFuUDOn2Eyv6L5tP5BWTaQHMsAsRBuWhtDQC+PCjIikT92/s51c891XHrmt33bsL4qUMkLLgZfdswv3IWilBNwA413gOrXexrE1kezYc7tYAZBdAuWLyPgDO14DtB9ayPd3P5bsR4z3Vm67rZu4r3cjCeJ0HEaehURw5esEIb67WGpzGLkF+t/+UIg869VlTT57a3nikeD7xNVHGMChxHhZUt5hrlPLmVdc1DKhCUUKFy5EoQMFBOUCTHxycNqKCy9fVlimrYL1DZT2VKLMUSqu4j0SudbMePaAaYNnt9yZaoVGMOUKKc3urqoKVJYC8b11H99m9//Up7X1zgX83EQWNh03m2vWto117Ft9PyhJ58DPZeNeVYV3Dm+y3xqBKal/fnsKfddsmn8HM2d02yf7tkw1RqewpbcjAlA3ubLxgI4SsPMCpQHzNq/aMttEAAPyWt1qeJ/cqPrj/sspiWK+bZ/Ez5L+VwroatsC61hpDVBhZIpGSxHRKKeR3P4lbX/pjGBiNj9y+i9/12/fxC//456k9rsbIrjmeDlBEKmZrC2ULGJRwikpNVus1kuERZjMK08TiBQbFIoSFeyRKIfUpUhvGIETBJMq055L3yGxJ7ZV94X30pqvwXmnNzNQKNuR6Dl2BoS2hrSHdJsg3m7hY+pUM8NfgfRpKY1mY/UPsa4fEkGwtygIIhhetQ0kur6CditESfWMux5N/Ls6vwvgapCmioYrvsQo1pNnIMxqNIgv41dUVZgd7Mbxcymueg7JeNhtF4jp2Dptqg1R4+5RSmEymuHFjAp0kODs7x2DwCCbJsLe3h/PzCzx9+gxVVRGnQVX0runuHF8ul9FbuL+/jzRNsVkXZBTxPq4vdoR1+1D+8L25D6y1ETzL/n706BHYECbD1DkNoGtM57XBa3xvbw8AsFgsIrhsjGU1tMpCuP0I169fx/7+PrIBGaxnsxk+9alPYLFY4Gtf+xoeP34MYwyOjo6QpRmqusTFxRp+j8jWXnvtHvb29vDo0WOcnZ1jsykwGpEneb2mmt8N475CagyGusk9N+HvuiZDS56lyPMB8oxJ7mpY2xhwtUpEDe8GbLPMsIIbwAWnCxP5KaVitI9Ms5V9z4ZINpKMRiNMp1NYa4kR/mqJzWaDw8PDeN5iscD777+PzWaDz372s/joRz+KBw8e4OnTp3FcirDuWoSU1kaOFynT5V7CIe3kLADOL84xn89bxum6rmPqwvXr12GtDZ5pSkf4/u//ftR1jYODA9y8eRPGkCH1xo0bRLp4tcDV1RzeUwQFOfqaCBy5JbDBnY2xH1Qn/i2VDOO/eROWSgLQB1obkPYyQCufIRem843CxN/LUCt+eV60rCzz/WzdMA93lYk+I0H3Z5fQ7ba9r7/6zpfX7VIkukaKPgVOPqP7TKnAd0F39147j6BI4AO8665jl4FAjnP3HBbG1nqs1zWcI1AENJ65qIwozkEMuS6daAvX03fS6y4VOwnQYni23ibveRlokQpRT4Tz1n36Pufn2Y53i+/L4EUKm9193TxDAwFEBM+8NgTMQkknwluecl6Vgve7DUt97X7Z57tARhfMdw1M8t9A26jSZePsyqf+Z6swnVUECKRkN17dOqQsBJJeUgCzDPlgEEK+PKpig6ry8NYhSTVMnBOIUSDd8QS2DWjdCBA+v7IOZVmjLIrQHgYmiHmz4WRqo1JIDTGGG5ME4B36yHCOd3OwV0eH+RB6kG7pAqO4CPlk0K5U18vTNjoplcB6D3CNcmcpJzRcYxRormnApxre0vlKeXhYOIgZq0LWugccQs1t6+AVRdAUtUVZ1bCeiB2V0kgU2fqb7vGwtrFOJ2HtEEMsv1+YL0pFw0ZZlvDeI0tTKm1iiYUXAdjAt8mfmr2vvZdI7zbvl3KcJSCm7yX+IKMZncsVPJx4Dpp54WlOdA3L0qDQPKMfcHvvoxdU7qFdxVZeJ+WgovyinetQvnN3XTf7wXabpBIm+0p6lOUa7xIycag4K2gAESHmed5S3PuMGVvv2LOny/EFNIzh1Kcq7ltczK8hawSU4uhAg7rMsNIDBFdVTDHhkFEG0muToraNYcTDo9ADLPQgtoXfcXTrI7jxB/8kkve/idX/58+h/h3/Nt783f8uVGLgrAV0glUyRLPiiIiwsAU2lUZlE4qO8oA3KWazfRwcXINzDovC4qzWqGsmagMGSiE3VMueI2oq6Nb6cN6jUAmWetCkq0FCBcQx3ihST/PBED/2Yz+G6/t7mP/1YyzffzvurdobpDoBNFAOElSqQllWOF8ssVwQGdpgMIBJU2zUCGli4OGxcRq1rTFIBjCB8ZsN7M5/MMOwjELh9yuKIrCEkwElkvkmCfI8j55KgMJqh/kY1laBed8EoynJL+scoGh/KcsSdUFRnIPBACYx8B6w1lGVhyQFoDHKhwS4b93CzRu3YEyCf/n1r6PYFKhrh/29fQAK8/kCm3VBhHadtIeujsx107/zne/EfOzBgEq5LRcrXF1RlAV7y7t6XZ/OL/t3vV5jtVq1ImV5L95sNi1cwXKAjRKceysjimRkz2g0QlmWWCwWMW83hk2H9DlKL5kGlnI6Dg4OcPfubeR5jm9/+9v45je/gaIocfPm7ViDfD4vobXBbDLG/t4MeT7E/mwGOItiTf2ivcd4PMFokEM5MjopDyQ6RTbMUXsXI2FUiCQi8LjBsi4BeGRphlTroAc3oDQ1VO6v6WsxZxU5bZhkzjkHB4UkcDE45yKJpBwzHnOWm7xfcF9z+PVqtcL5+SlsXcNo4GB/htFwgOfHT6OX+O7du/j+7/teTMZDLOaXAcSWUPDY258iHWRB96DIyka+k8Sr61LgOA/ARWfCwcE+0izB2dkpqqrA5eU5Tk6eRwPO0dERqqrA3t5eNKzdvn0LWZagKNaoSpqrwyGRrt29exdVVeHZ02M8ffoM3rORdBOjTyh9pAqRX+QVT5KM5IfSrXX0suNDe7rlQupabl8GYPnY9Xm/4s73BZTYZOWhNZGgsPWwYQ9u2lZbCys24u4mugts80FhGdvkAvKd+vpLgmoJ4PsAe39fcBil2+rjl/VbW+l59bjsBk2hjT3v6YMnKj4PXUqxfiuxbEtbWW/GgwVoUVSoKg8uGSYZoWP7xbw0xiAJFl8WFLvGpk+BksqgD8q1V9s1TuVakKCbFdXmmf3KZ3ctdQHXLsVcPg9Aq/5h35xSEYAES2Gw1qVpSJNQFLqkNcAsXDInE+jPbe97l76/u6Bz15yTxoO+EFzp1ekzdHT7isE1T9B2nxLo1sqAOQj4/STo1mYAWvM6bjZ5nsNowFuHcrMmMOcttEmQpRlM0rxv7RAzrng+dpV6Hkc5pgARIpVVhaIqUdYVGR2NJmIm4cXywVtPxpSGdZeAtzAsdeZFG3CbFiDvA2QxvFcT+GtkWVPupJnLGmVVEBOdp9Zp38hhozyUopxrrTVUpsFTq3YgdnbS8qGUh1HBo6UUXBhShcBYXlvUVQna/xSMToAAXI1u2GL5NwOcZs7Z1lxSzrXSMay1sFrDoVEotdKxqkB37tE4t4138pDez+68bPaWxru9y6gm53Lfvtx9Nn8mDTxdbxbPTUk42W0b95v8rNV/aBsCunNKvo+Uk12DRJ8RyrkmH71FkCrOrWUUQjikl3s+n0cQJusS8zVc0aBrDNvVZ32gW7ZFev7ke0jjqTEGU1Xj/dlreDR7DZt0sPVM2UaAvELSuPsPjr4f1ilANVF/Sin8G//d343XxwdY/OJfRzm9Bf/+fUw3l/i9v/Nz+Me/9I+gkgF+5vUfRW0dnDfwULi4uMTTxVOcXpzGMarrGvv7+3gtz2Oe5XeuFP7p+uMkN6sCzha4fuMIt6Y3MR6NYcKa57bGKAkAX55+Cv98+slgLPPBgNXex5QigJCbBD/2+S/iu/eGSNwCT//wn8HP/MLfx9NnTxvDWJ4hH+UYjsaw1uHp+0/x7tW7sHaO0WiMo6MjmBt38DeSj6KqNsiyFEWxQVltMJ1OkCZ5nLdx/nV0SB6DLuB2zsc60gzszs7OUBRFrPvO+aIxBzvknV67dg3ZIAmEpRyl1NZx45g7md8v+ijI0dV6hbpyGI1GVM5oRIzkVR2YzfMByqslFvM5yrLEcDhEmmRBt26vMz7k3Fsul3jrrbcoXDiUS9rf34eCxnq9aVJ0vBf7io5rvauLNXKkiTDjKBReP3Vdk1dYNXpfN4JFrkGp+3OOOZcJZkMIA/IkSYAEcBbY359hb38KpYDaFpgOhrh27QCTyQQPHz7E5eUl0jQJdcUNLi4ucHl5geVijsO9STTk0lp3uHHjBvb29vH48ft48N7DYFAIxh/DaQMl7JoitZZL8hibALqzLEWa7mExp1J969UqeK3be4HzDnBSToS+EH3MsqeuayjTpIExaVpXDsuD51pRFK25p5TC/v4+EihcXFzg6orCyLkW+3w+x2g0wu3bt+O+y8YEluHTyRTa0N7ayF8VHahKqbheeLyZaC9JEuTDAY6uHWI0GuLk5ARXV1e4vKT+Ojg4wGw2i++Tpik+9rGPIc9zfO1rX6NSYlUJbTSqqsZsRmuRUlIz6KBLnZ2d4eLiKkYCEAO/b+ndcl7+tw66+5QxHhh5zocF27s22vCU+AyTNJusVFrZ7c/WGx48BuAxV4XDRPV2WCorGn2GAKUUJCldH2DqXtPtq11MyvL9+0E3gB0kaK8GzNuKEj+nawTYdY/o6e60L/4tLlNQ0Rov29XnWZHt6+YYAo0QJhIyA4DypDjviSyUPooYHu8sy6AMA9IadV3BYFuZ6wK+Luhuv/7utssfuRHzxrPdme3nd0HqljFE60jiJMEPbzC7ckj4vtZ7aI9Ac0NGi8QY8nBrDR0s6twMFZh2I0hT25ErfX3Y9y7xrXvWfXfz7QJueV33Gbyhd0FGF5BQ9297msOdWufLDZzPrUO4k040TJY2YUQagPGh9EndIiRTChRW7RsDxq5371PkY3usR1XaULcX8IpGMKBeGiPl4ZnN1GgkKf0Yw54SBQTvsXUKyjfeX63ToPBrSNbcCLws1QX3vlMmSbf7TqkGwDfvh8BlEEC9AkwwXNV1DVgPDQ+dgFjejYYPKeBJ7VECKG1IcYAjY6vW8AgbtCJDkkYdwtEtlONuIY8v/9aaS1CScknszxwJxcz8HtoAShskWsMGY4kR5Xq6eWbUhzqOfXuev9xb2g1D6wJz3se6Ob99wPRlR/d7HlsO/ZTszFJhlXP0ZfeW8zfKA7FfyD1KghYZcdZVXKBacQ6967/7I4/uGmZFiZVaoOHxYA+3NDRonexcn33yrm/vZ9Arc7n72ieNBz/+7L/B2G6wSnL8zGtfiO/elblSx+kSTimTxjJdSZLgtbuv47d/z2ehH/46Ug34JMHm+buofuXv4KO/49/BPxHvXpQVdDJCWVVYrtZYLFcoykqse4PaOlxezbFab3B1dYX5fB6+D6Hfom+o3W1jDrrft7SFdr82e7HFFz/3o/j0SOHyr/9ZVKfv4+BL/zP8gc//CP6Lv/dzODl9gdoGxdxxdJyDSQym0ynq2qKuyFs3nU7h6hqXF2fYbKj6xCAAASK93OY6kNEV/Jlcl3QtGa5t4VEUFTabEs4Rt8JgkAe240HIkSaiNar16yOr+OsfvbtTD+NnKqVahFHek5OD9V9bW9iadN2LiwtY66DNk+idSwNR6tXVFbGaJylSk6KsSmizbdzmNcJjx97usiyxv7+P6XQaiNOKli4i5RkDtT4DHB9FWUKpJj+bD/53szabXOM451VjlGIvOc9/XrdsAJEebu5PAm8p8mHoV61weHiA1167h8lkghcnz/EvfuXL8N5jkA8wGU+glMZqtYZzFsNhhsPDfeztT5EPM1xdzbFcrKA1laJ64403oKDx7NkxLi4uMZ3OcOvWbWil8d6Dh1hdFDBpEohrEfmmKAVhCAWHuqpQRT4IFd+hO19IfrKrgQze/K4sd9hYXFVVrLUt+7CrQxljIncAYywmDZtOpzic7WE4HOL4+Bjn5+c4OzuDcw6Hh4d488038elPfxpPnjzBt771LZyeniLP8+h5Bsgw7gVnCM/xRGmYJEFmEniR+hh5fjwB3yxLkQ8GMFrD1jXywQAH+/u4desW8jzH/v4+Li4uMBmPYbTGW9/8Ji4vLigVeZgHjpMESUIgfzKZ4PZtE4k1nz17hsePn+D8/LzFV8BzW0Z2tCJcX3F8YNDd5+mSA9/dYNvKASl8XVAj79Ud+O7fMldDfscbqww7kWQlq2AlMh3LNbdRbgxyw5abrRGWwF0Asq+/eBOWtRil0NyljPcdHP4kjy7g6LanC7p3gfWdSpYHwu7Zc56Pi1YpteX5ftm78Hd9gkOyxsZ7ePZOAS6UHIm51koI3DCHeBMgRXnbW9Ht/10GF+6CvjZLsNRnzaU+l8C739PdVdy4H7z3oSQUHdJ6zJ6bPqVU3gPWhbBbRSHGysQ+IkMGAzOAoikApXxsqlyqfUaXXcYDPnYp8V3A21XCu/0gN9yG2fbVpfH6j37ALT3sVOqHlKksa1g3rbXBu+xDvcYa3lUk22BhLagsDQBlslbd4ZcZnmR/WWtRWkeWcMflwXgdtPsG8NBQSLRBYhKkhmusBwOAbwjjaL62wR+nGXTHoq4qNDnvTfhhcB4L3gyAjYItkGBofIwCdCgf5lGF/quQGgWnqa2JEeUllaNcbihYNjY6S2HtHHfrKUxOecB4it6gMkWKuDusg0KjmDWeeDIQxNqnAXB735aPWhtokyIJ1nbO4QZCqbSwPJinncetGZd2DeadChK21/8uWdR3n+79uveUn/d5h6ThWa6/V81TrQPhVu+77TYOd9dZ3zsQgmmXBuNnbhmmxHrtOxj8LhYLrFYr1HUdWXeHw2FMz5HK0su877I/ZYRKHyiWXm5+F9kXDJSkLKP7t42Qso+kwVWu1fh8UMSI9x63b93FH/j878P+e7+KzT/8y0i0jkak4r2vYvaDP47f+zs/h3/wT34hAiNr6+il2mw2rfdiEqGzs7O4//D31jrUzmEaldjAe+HQugfpCK1ZBR46km2uNW/ZyPXa0RHqf/JXoC+eIPEO5z/3F3DwP/ppTCdTPDt+GmUse2M3myISHNmaCE3Pz89xenqK8WgICl2uoLXCcES5stK4/on5e0hhUasE35l+pKWzdvcrBt3eNZ5ZHm/vfQSpt2/fxic+8QlMp1OcnJzE2sFJkmA0GrbS4fr0EB4DBpzxewVoRaHYo+EQo9EkhlIvl0sonQAg/pLEJBiNRthsCnhfwgQvn3cOw0AiJeuLSxJGzqXlGsccslzXdST+kuBDghBJNNm3poBGf4v3tO2KDLIv5CHvyQYsBv9MvrZaraCUwnQ6jURty+Uyvmeapths1lAKOLp+iHv37uL69Wt4/uIYb7/9Ni4vL2NkjPMWidYYDqnk3HiU4bW7tzCdTqC1wWg4RFlUOD+/wPn5BYb5KJSvGuP+/XewXm9CSPMIdfBw52OKTEgCi3ldVSjLAkliMB6NYW2NctN4mmVKjVadPYHnj1hpkheA+VSYjd3oLPaz3IPkOuQ50K23nmUZDg/24tw4Pj7Gs2fPkOc5Pv7xj+Ozn/0siqLAu+++i5OTk5bMHI2ovnYtjFdsXGHZKaOYJLGgUgqJ0UiD/Oac9CRJMB6PMZ1OkSRJjGq4e/dujFg4PT2F1loYYRXqmsr6DodDpGmKyWSCw8NDMV9oPZ6fn6Oua+Q5Efd572M98g9KoMbHhwbdLFBepkzIRSXDJvm6l4GFvr+lssACSJbs4UGT4SxAYznierRdENpnBODntiY42grJy0AE/24L637LfLff+v/d9kZ2n7OrH7vt2gX0dvUBPbn/aJZ1YD3lc3vG7mXKZtMOss9JshseQ7JstUOsPACdKDKkyNI/3gcPd+MFkG3oC6nkv6UBozVWqv0u3SiJPq9UfFffhCzK9+77W7aDD+dda+MD0HpW9/r2+PtQj5UsimlqkIZ8GK0RvXYeRITjXfCcqgbgSEW8b+7umm+yD3yD4UM0RGON7Sr73jXGlKYvVABM7bBS6l9S81vKW+zb/jUijS4sN2i+NUakRGsolSDJqNRMmqbwIHmilaf8ac15mgbKW/jgOeWn8bt3FWhqY6NwAhwJEzacqkJZO1QVAW5jDKAotNpBzo+wlrSCNlwvl8fWA5qULd8ijGvnwjbM5Q7O22A4oPDuxoMpQhtdEyItgVYLLAJQSQqvyFNFrMM1lKsBV8G4GjpL4LSiSIIwP7XW8KE9VnnAeiqRBgtvA/j3gPVUL9jaGso7GASgRhZCAL7X0Ebts7ASqKgGhEeZnzTr2nuPuqpQB4Wy8W53q3PIvO7m+bu8pDwePP94flA/c21XDWMSaC2jcHxQRgBeVd29IEnaTP6syMhoLn4ugChX+HwZCt0nN7typ7X3iaXW3RObNdFOK2rJ4bCgu959ufb79lp5fyuUuNVqhfV6DedcDPWVCpz00PF4yLbLd2zLpG1DBLWV6ynTOpLl3Zp9jtLVsmwg8sljcHVL1+nOlWaObBvzbG3hlcPtW3fxU5//fdh/8BUs/uFfwsDomKPsAZTH7yL7ys/htR/6w1iuVvDwGGQ5qrLGYrHCYrEC1Yg2oe1NKauiaMoWGZPGdhnjokEjGkRBclJFEkcN5UM4edgB6F4cvdNeq845/MSP/CQmyxOsHn4D+SBHbQgkKqVibWMXxry2NaB1BJ1XV1coNgWUMtis1zg+PsbR4QHSNEGaJVAKGGQZtNGoa4pQUUrhe6/exshusDI5vj1+faufuwYP74Gqaoz8MrqyWZMJbt68ibt372I8HuP4+BiLxQLT6RS3bt2kqBOzrYfw+uxGpUiPtPLA1dUcdjiEMSl50gtmNk8BKNTWxbBmLnMUU4w64exc9ozbzUAbQIjuIjm32WxiPW6pm8gUj+7a7a5VpRQGg6wle5h1nN99OBzG8+UP9/96vW5hAQ7zZkMbt/v69eu4du0arLV49uwZTk9PUdcVmGh2NBrh1q1bmE6nuLi4IBby46f4yEdej+2ra4uyKuI8VVqhqko8e/YUg0GO/b0DXL9+HYDCarUG77d37txBmmZ4+vQZVssVlosVFAhMQo6najzZ3IdKqWjk0LrxOCtFRu0WLmD10zeylAH3aDSC9VTbnvkG5NGHu6y1rWoQ3Mc0RzbYbFYAHK5dO4AxCnVdYjqd4vr1ayjLDb761a/i+PgYSnlcu3YQrqe9fDDIsFgtYRIFpQ2gaD0XZYHVujHcMEjnEmz0/gNKl6hKbDZrpGmCyWQcohETFMUmyHiPg4N9zOdzvHjxHFlGDPFKK5Rlgav5FcpAJrjZbDCfz3Hn9j3cvn0bs9ksyGGF4XCIJ0+ehNJitJ8UG6pOZGsX669rtR2123f8lkqG7QKP/H3fedIq3Le5yc2MDxbeKoTEWke5gFmahfyKlOj0g4D3aCwlBCJIIGi0S5Z1gRLnEMjnyg3fd8BUV5FvtbcjHEiRB3ZDWO4rOqcNkCWY9a0Q7u5GoFTbEyZaBfmFUqoFkKOQ72uX+H/zmQcgQbpY6eyN6jwdSgG+HU5GfdxYbr1HyJcgwEFgLZQF08RqXHsHby3A5F/Cgg80IR99BEBS0evrv755q8IASMWrASztXLuu5yXO5/jW/ePfHp1227x1MU9XKumtsEJua/QGNsqvNoAJVsE0aWqRqlCDGUySE/LqYlgSeFx2cwnQ9zy+/Oz2d7wJdD0csZmu/UN34bBsF++vgkAjQ0GT2+zhQNg6XKVAgfQxMkXm2MgcZ6rv7hzNOWubOt0EqDTyLEWaZxgNsuAJqmBtjdp7JFqhCuXgdFgRSgFKmxh+XAXw6rwNyivPKe5bwCkN56k/vAd5uGtHbP3OwXQ9IKDxUgpQni7SSjVGRU0AnUsEMhtoAw7a5YwaMKEBb4lALXgnIhD2jfeCHO/NZki37RgYw+zxDpQrWlfwzkK5CtpZaDiYlFiCtVeA1kS8ZBIoeBjlkHiHGsSe6IIX2wWvtPWUL28dgVClEmgVwlnD3FJaA4HISRkCyj7UXbfOClkQDCNRXhgo7eCdjR7uuN4cmaeSJIEK2o5U/uhwsT/l/hHnu+fSUmx0aYjNGmWyaYsxTeQOzVHbScdhmdVUJ+ga6aSS2hgG2uC6j5Asrlb5Hp0jml1eoRPwOXy/Lujuyl8+T/4d30l1JU3AbKDScdxXVVWgKJhJOcVolAfSGwOA1jODJa0bg5VsI4MFVoQ51JLP6faPNFD56LmVpeQ0yeM0iT9Scnrx/ny0jIS2KfvYaoenKgG3br2GP/j5H8X+g1/F5c//RYyyFIABHBujSd9ZvP0VTL/v9+H3/Ou/B3/7538Wai9BVXms1wWKdQnvFRSIcAxOwWQptPIoqxK2qqATuqdXFPGRJAZJkiHRwTvFe0qUt+H9hIpC4p6Vo6AbkEUrAvvXjq6j+MW/gvrsfWA8IVAFBaU1kjQh3c+ScbKyDq6qURQlvENTLtZaJCmpuZtijcFghjzP4H24rqrgrApj019OTxrwu/MV8CjLIuodcp0xmZfWGs+fP4/53lVVYW9vD5PJhNaf1gCXDLOODKm6ifzkVCaKZLABuMTYH8z2JoDzVM5IeeQ58QLUtUVZFtgUIXLJUC122jQ9siyBBxFqAYgGaMnrQPep43oAaI6zQ4v1EzYy8A8D4BafgScmfCkzk7QtB6RhnaISmrbEMQiL3nuPxWIRWeHzPI9rhXKWNxiPx8jzAQ4O9nHnzu0wJ2psNkTelmUZ1SC/ewu3b9+G9xbvv/8+nj9/jjIYokh2JIGENiFitHyEfJhBG4/l/BJVXWE6myFJMyRpgsFwAKUM6or2nNt3b2Nv/wAPHjzEk/efwDqHNE1QOYdNMF4wwM6yLHjgN1AKSJMEieGQeSZD0/A1le3kBeYBOJ5HUS8hcJ/lo5DaQNEXg0EOCkeRGKyRazoYsPI8R1EUWK/XkdeGQfjlnPKd9/f3kY+GOLh2SPnSRYH79+9H41JRFBgMBpjNZnGOmYRkBcvWxrBXxCoEHPHA84LH1xgD78jTXFUVxuMxjWttw9xJcOPGDXz84x/H8+fP8e6778F74PLykiISRiNkqUKSZijLCqvVC6zXa1xeXmJ+Re19/fXXMZlMcPduU1aS8MVzrNfr+MNRQdIw9qrjQxOpdUFnC6CIz2RJI+89dBLAsSfPCoVcE1Aja7zli0n5CayXdUV1mh0o50KnBiYbwGQD6CQhJSUo8JHMwQII4bPGNHmQHI5hNOUJujDQUpiQxT6AkOBV9V6FCdmu0c2bs7RC0+ZKoCFso1CqYeSTSmrbatmUI6KD65uHchah77ltXCIICAq4U0EhUcEAAdZGkMjJ0LjiaGycI9KjHUoTKbLhIuXjDXQ83TUba5wWDfiuqxrQiCFudFMKS3PeAsrAOY9NVaMsa9SVgvdkoVVKweua2LSNhvGA0+HWWgFaxXIGcZF6IFHtWqq7lLy+udwCI+J83kTZ6sjP5JqSEgADQTn3TT8zGCYiJgOu68pjEMfC+xBHDyq/lGZIg6Cr1yRknA+WYGXAllrlgMykVPPTkyIOX8FohyxJMRgQm3WI0IX3wKbctN9XKXjrAYSN0pGiyKXDukYyzxYlxvkenf6U5Y0Q1gGDQqCuXWS/5f7Vmt6pqoikDEqDiC3S4KkPZRu8NB4FORIMbeDfwSIQQagnsOa9Q1EES6V1lMfrGbgm0FphNEiglYWtNrBBcfbOx/s4XvsqWDgVlTxiQ5X1RSNPKGkYHiYwooeQQWRh/jsU5SYQB1JOILQhueOCp9/T+jY6AD7X9I2iBGmqX+0VnK1pL1YIYKLhvZAgD6BnUH1ygMh82MOq2VYWGMVVLLHUyC7p+TNRtnqvYL2HtQreKsAraJ3BJBpGAzofoPIUlprCUKi5Ju8TjIL2Fikc4EmpJmWW9OvaU2SAdY3X20Eh2CAIlBcbDILnDVqhrkqUwYMMBuFBuYfSUIo2zMQYpEkKDSK6YWUzNRpKUyklX5PxhcdfRgzwv5OEPOatNR7nYyNqtQGlkAQFmeeXinPahz0AYM83zT9L893zPuqgA6v+IEvCXKW2J8bA6BRpomFtQmGnQVjb2qKumugxrQ240nZrvQvWdEki55yjUi9hDuiQruAVcW5I43bMiTfBk8kyBh7EaahgbTAUgN6XPXEeGrX1IUVGRzDHcogMaB6bTQmlaG+Zz5eh9IvDdJpjMBgiSVI4Z6NS5z15A7U2Ya43+bNEemSiIbdreOgaNsgw5VDXZQC3NEa0jzPDdwDZCiBSpJD+pFU0nhmVQCkXCC6bvGuKctDQMFSPXKfIElqLm80G1w6v49/8kR/DwcOv4OLn/gLylLhQrLXxXioYfNbv/ybSf/63cfd7vojnT49xenyB2husCgtXAnAGidLBYKVQrh1cVUGlCpkZwPoacA5pniAN8vrawSGGgxTa01ymtUDz2DoHHx0IADT3DPWDB1BWFTEElxWU1phN96CTBNpV5O1UCrWzqCww8OTZLm2NxCRI0hRlWaPYVFFplmMyGBiMxgOMxkNoTWtbG4WqanLreb4pxQbcRodt5lk74pLAR408H8I5FfOd9/f34b3HcrnEfD7HO++8g29+85vQWmM8HsdIC+89ptMpGfRq6Syg/cV7H1Jmaijvob2PRl2p01S2goODQw0oB81h5ahhfQ1tPCpbwiAFVA2ghk5SeDiYRGGQj3FxcYGTk5PoOR4MBpTqVJYYDAbx39HLakJt7qrEqlxBZ9R/la+QmhTeeMzXRFxYuhIqVaRWKCBLslgrm3hLGIRraJFuYb2H9YQHsqzJx66qihxqiYFRTSg7rZUK8zkxWI8nQ+R5hjc/+gb29qZYra+QZQn29odYb2bYbHLMl2vce+Me3njzTRRVhfvf+TaePn2CxKR4/bU3YBQZ8eu6RrmpoFAhH+SYTceY7I2xXi8wO9jD/GqO+++9QzqBJbmitCEdTQNlXUOnBvdevweTpnj7O2+jWG2Q5QNok5CxRSkM0pCnbAx8ze9Feskgz8lI4RWsq8Ne1jgTjVHQnpnKPa4uF8iGOSrrcXp6Rszh2mCQDyOWkGo/l5AlHhiLQZ6irDaA8hiNc1o7dUFzzAClraGMxsX8CkmS4M5r92CMwXsPH4R65sBwOMTR0REmEzKaMWj3oLk/Go3gnMPFxQWWy2XUTXgOcuTr+fk59vf3cXBwEErVrSkablOjWpeYzvYAeGwWG9y9ewdv3H0djx88wsMHD1HVJRQMhtkQWhk461DZGrNhTqVKA15gg5hJyClz8+YtHBzsReLh0WiE4fA+7t+/j/VmFdYPef6rutwy2u06fkvh5Sww5Of8d58XWLGCE/160r+3DdrbFwfg5zWMTpCkA7KqmixuhM5a2KoOeHTbE81guy/Ujy158jp5Dlv7+q6Tf0tB3Hf+q45d/cZt6Hplo4eaAZNoe9+9us/pM5zs+jeF0TLJTWOdbs7nP/jjsLOC899C3waafS/GnsPwqNxnl1Ec0AmFJdWh3jZUkxPHSlEfgJbv0jfufedu90nb0wKgRRjSZc+U13rvW3WuY092Ii76wgYBQGlE61kMXWOLc2DeBtjbSf+0roaveJ16ZIkmgUGYjDzDUGA76JaRwTdGMHongI1I7X7B1r9l/7N3kj7nEl0I9+Yf2mQBBoEqeJs5JFNB6yT0PZVToXObsWrCfFXnt49/d9cHA0VnIcAmex811b7UTZEfxXPXB0s9CFwrMel9K8KjibAhL1cw3jju03A9TPReWmdRVha19cHzraBhoDW1hY02oaQ1PU3T/RtvqgpGa98s0c4hPXgcJs7zmGVgY0Rtzpf5VN3w1u69GfwipNR4k0B7DZPQvFUGcCAPC5wjg4JT8JaUTa88PDS8otxt9mzX1qPikDuTkjfbeyjnGuOoCpAxkLQR2zmHtLJRXxHZIgPDIFOU0bHOs61rwDoYKBjdhEbqTlmQvj1Da3q23ANkv/K5fcY/Wp8mnB9MHapZhwQkygj0nfOwtqnFmiRt5mvZBgZww+GwxQkR99BoVDJiDnRSbTrvsr3PqWYZdOaFPLevX8ibwRbVttxuA+zGWy/HgN7FRMKnurYxlJzyEZUwALiWTKLnNZ5uvh+vDQCtaAA+pOwmhb8MnzFfAEdB8T1UMII1hhXWWWR/yZDc1p4QdBXWSXhM7959HT/1hS/i4NGv4fxv/19hlIcJ+hHtrfwcNkBq+HID74D1cgPnN4AaoaqD88N7eBMMfVBQDkiSNGyHDhoaztWwZQWTAYM8jSzarbkSdhqnhNGVx1LJ6Dp6P2stnAdSrfHFz30Rs+UJlk/vY6ADka4z0KEvrA/pUyFywTmgLGus1wU2m4IibLwLkQVp8BZy33NoO+trctyDBPfbJKvSWSJl4Tff+jqqqiGCGo/HMQ94PB7j0aNHODg4AABcXFygLEtMQh61nMc012hflDncWZbGZ7tY6pDAkVIKw1EejPEWVW2Ddz9FmhkoTcA2SQ0ZJ8kfirLYwKRpYKNfYDye4DOf+QyUUqEc1DkuLi5aXm6eb6x/TSYTZHWFq/kcq9UKRVFEZnTnXKs6gDRKynnSXd99DhEG2jKqkKLPLGaTUUtP4trSk+kIs9kM164dYDabRKdXNkgx01NYV6OuHe6YBHfv3oW1Fg8ePMDjx48j/8NisUCx3mCY5xiPhphNJrGSCTkEa0wmYxTVGssVGVi0TpAPRpjNcqrR7RVqW6NYrUCVUAY4vHaAN8o38OTJk1jiiksYNqHkglPKNKXUOAJFKcJEUbeO8whklAQw29+DB5EKbzYblFXVkqvoyJ3u0d3j5RoAgGwwiIzzWQDIy+USV8sFsjyHUYrKrIa2y/Xjg+5ycHCAw8NDrFYrPHz4EO+9914gHSyikYfltjEG5+fnZAgta6RphuFwBK01NusNjDG4c+cubty4iePj53j8+H1cXFy25OpwOMQgy7E/HuJyfokiGJWWy2Xs5/v378PWHmVZxZSDW7duAQCePHkCJphjAy3Pv//WPd27FIcu6O4usGbQ2soJXQ/wptcOBYbwmoXcXU1lD9jV3yjSpLjyhueCdZOZd1nJMp0NXCrj3UR4fi+ppHaVDfm777P275ez2kng1ndvGaIjf/f9vWuc+s6X/bDr+w9y8DhFsCNuQRuHCx7z4I0MHinvaaN0zgUPpN+6r9LtcCT2iHZzX/qu7Qr4bv/tMrR0D5mT1A0n7xsTeb8+JVhuJtJYw/fk5xF5h0dZBs9MiAZRQen2ltidVQDfjVJKVssszYjVWliPuxtXnzGieZe2crxrjst3l/3i3HbYqZQZ3XnZJjJCtKpLLy0/Y9d40edtJn3Z3wR020Q4fJ0xJjCA653rdtf6iJ+roFwGD5D3XoTZE984yTYXLdLWEtM+rXMHpRLKLd66PwPqxsOahLQBHXKlGHFL0LxrnHkzkwyxfF/Zn935I+sg8/279/ZBy9aaUkESo4hBN9iLnAOV5QJQgeSv9gy6gmHGqWgUcU6kA5kU0AqJIuIc5Rq5x3Om8ei3QQttrAbOO1hbtRQbk5jgWW9ADc89OW/bc7wBgXKNdxXLPjnTVeT5sy5I7VNE5cHKfp7n8CJyq7tmWXYCTblBaQCw1sLotNWPfe2VCkbrGcKz3z26ALrvII/zNgcGt1PWjZWygOeFtTaylXvvked5JE3j9+vuFRIIGKNbY9I1inJ4Y9dwSvfdribRBe1MNNbbtwKA9/WvzBVmRc9aixs3buMnP/cj2H/wFZz/7E8DrkYyGIQShoEZOcgMozWcFgq8onmw3pSAItJN70KkoWq8sc45DAYp8Sgo+t65OpTFolJKlPrTT3DpQyg63Q8gISllkodWZBxQSmE4HOG1oyMU//gvA1fPkYzHcQ4BlK5jaw+tEhidxDnD+chlUZApVHG47gBpMMB0OQya+Sr01DAOLOckv0x3z/fe4xOf+ASWy3X01l1cXLRkxyc/+Um8+eabuLy8xFe/+lVorXHt2jXs7e0Fw0oZZXGYlcFAY1ryRykFWJBXW4B/negYTk9hti5GgWmtUXuLxGQoqgrwQJblcM5htr+P1157A/fuvoYsI4PdyckJvvWtb+Hy8hLe+wgyObzWe98y2smITaVULFnG+wTraBJ0Sf2pqxNJ3YDm3aB1Ha+Prk5lbY3lchPIrogl+/DwEDduHAUWdgJt+YBAV5Ik0Mrgxu070Frj0aNHePe9+5hfXWF/fx9aA/OrOYpiA+8d8gGV8hqNchijsF4vsSoWMEahqEoopZEPRjAmQZpmsY3WUcTDcrlCmjJbdhL7ieeX1g1ZWTeigA04Ek+pYOBsz8Uo1GiuKI06GCGLogBUQyzKY9NeC+1D7llyL+KxSAOTN5NTLuZzPH36lAji8hyjARkRsrTBa3KucD/cu0ds8Xfu3MHe3h7u37+PZ8+e4erqqjU/FotF7BNnPa3rkHq52Wxw7do13Lx5E8YYXF5exrB2Bu78TA9gvphjvdlgMpkgz3Msl2tMp1PcuX0PZVni+PiYOHy0CVFSCVarFZ4/f44nT560jNYyz/6DHB86p7s7AM2A72Ym99gGg3RCmDzolh4TAw4QO28Y2DzPKafTWlhbw8PBWUEUEy3N7Xv0HTyJWRHpU2y6QLZPkeq+c/ddX4VjXzZYfaCu7/xum3cB713gUF63/Sz5QyA65pFsKYLR1RWvp/ANQiMOIO928PJxKJgPvMX00yxQmcHXDfF+mSLF7yUZX+V77gJPsk+U0kiM3iLs2+Xh7h4+GCG6wKQrfNrPbJR9j6beq7WWvK9KAs8Qrh66iNdfmhokicZgkIWyYNsCUyqu3feIfwtAuquP+vq12Yib0G4pdPvuKWWHUm12ZUn8Rd5pF5XGcIX4WxqA2vcngMmKMOfdIsxP05QFMwpKWbxkWbaO7XXTNlpEJTP8R6AycBAE2WVdBQUKydRaBd2vaxzy8dbMPi4NEkoFDgzFnruXl0iU/S43Dwh5La+TOYvNWHXkh0MgsworWYU3VgYqeJogricOEg9VW2jtAE2Au7KWOByCDc9rBeWIkAkhHMyHPEzrPHnNTcNu3xgVanA9bv7OGB0+6xCEBuI5BTJsydxC7q92eH5jAIp7xwebMnGdsCyRY6w6O5bsY343bjfnVLJiVod0F76O28Zr3XsfCZJkvmTkOFFtcrU+Y03fOqbfIXIA2DqnK+fkHtVnaOjKi66uwf+W4etMnFbXNZUDyvNWDmLfHiHlC8/XXYBAeqD58wZEtPUE6YDgMZIekZZDghVm8Y48vjKNib19zLx++9ZdfOlzvw/7D8nD7WvKleRUAZY3hHNVBGFs3CCizQTeV7C2goeG1umWUaGt11GZQWsr+NpHsMH58tQvoRyfb3Q/L8ZUh7Y084GMRmxQ+P2f+yImi+eYP/gaBmkKow1qy8Z5urcVkTncXzIfmdOYaM1zih5HSsmxVcE47BoZ4MlY15dP3J07SikcHV1Dls2j0aVh36a+fv3113F0dISiKDAcDrG3t4e7d+9iOp1CKUWpToJ/RMpdLZwOXc87t6uqqgjOlFKogiOjtp6ME8zPUfq4/gFgNpvi3t27eOONj6AoipB6Qs9mMMLrgfcNng91Td5T6xtiRu8bUjXWk7ql+fhgoAnf7IVSXvDf8/m8ZXCXfS/PZUOAMVSui3PmWTZkWRL7R2mF8XiMLB1gNpvg3XcpHLooChwcHGA8HhIrdl3BOcqLn8/nsLbGfB68tvDw2mEwyJCPhhiNRphMDBKThr1Po9iUKIqyVa6QWNXXODs7i6H7LL95j+Wwft6zWHbIOUBbBEfUSJmoYqTVVajJXhTkkBzkeSwDV1VVjACW8072qdRP5X7Hf5dlGeWbc8QNMJ/TOhiPxjGk3Kg2Oam1NpCZlbG+9uHhIT7zmc9gb28P4/E4jm+WZTE66+LiAovFIvQZGXa4hNloNML169ehtcazZ89wcnKCoiiEgbExOKzWaxy/eEbh+oE13hiKSqnrGk+ePEGWZYHrgKKF6rrGN77xDbz11lt48uQJkiRrzdMPc3xg0M0Nl5u3HLBdgokbZjsEIEAbDHc3OBbW/B3lO9EAenhYVxFxhOOcLmZjEhsrZTzEj3YpCxLE9Xkyu7H6XUVTHt2N/VWDItvRve8uoP0qy9SuZ/Tdc9tA0AWTXQDjxUdyQ/IA5+tDQYVwdNrIWWgqQLvA7kqW+zKERzb4SQWyGFIWpKdAkop1GcO7Cl53PvE5fQBd/t3aULWGTszW+H8QwN095DXbikzjUeR3VUq1Snh474ksTTcbrlGKIowUl2NoPCpZloRyTELx2aEwd9vY7Q/5/avm9PZzaCPYvoTnvUf00EbPMivDDBwlJ4IL51OqQniquJ9qPhLtkaGl1loqraWl4s2Am8CsdzXgtw2FfUBE9h0pmBSK7nyI8NAUWk1pMpTz5RVgfQA7ztLbaAWYkP/tmg5zzrGPPALzJNHRa8t529Q+6jdSVNrsz105QIqh2ZqbQBNyKd+3q4DukhsUvtsAFcjnIhgT5N7hFWrH+YuAs0SaSE3R0IY4IRRoH+muWWmUSTR51Kuqgq0tXG2hlEeaGAzSDGmaBIVJwbm29Z3zkylXcDtKRgJ0ViJkfzZrW20pLHLt8HxkxVTuNXpHn8rnyhzpwaBhwe4jWOyudc5PzvM8GvTYqOedh0W71jWPoQRhu+WG3ylrts/tN9gxIOoD2QSm2qCV9xFrqRQQg9I8KFQAWn0s+0cCbmN0CxTI9cHPYqMUrxkJ+PsAN4AY3s5e7i09J8iL0LDGeCbADINtbm+aprh58w5+4vf+MPYe/Coufu4vQAVPHpEscUmnIFschY3b2qKO7WWiSk2cFMYEY1bXa0Oytm2IaIx0HGEhvT0xncPxm7HCEAyOwTAv9Q8l9MqbsxmKf/ZX4S/Jy60U4EIEinOUBmGDzsceJy6D1J2fci2QjqgQbc0hF8YHWSPXJyvacu1K/ZfXm1IKDx8+jGWohkMy9EgjwOPHD3F8/BQvXrzAfH6Jg4MDEDFnBecNyrKmPc7oqOc0kRzbhicFMqhIAzz9HTRexfPMB6OyRpKkqCwbcjyKssTV1Rzf+va38fWvvxX7rSiKmNvN7yuNrXL+F0WB8ZTAOff/crmM834ymWAQQpBlBQV+ltYadeW21ib3r9xD2OnBjOYcXbFezuECOWae55jOxrhx8wj7+/sYDAaoayI/zPNRKJlFBopRyK2/f/8+3nrrLZydneHw8BCz8QSLxQJ1XePw2gFuHF1HlqbIEiPWrY8VM5RSMcya5FMCYxQAjdVqFYCbitUKqqrCPADNotggGySN/HYVoJhczsMkCklK+x8U7cvOs3PRB+2nDbjlQYC7IHJB72GCwZb7dBfg3nX0rQWticme63R77zEejzEMJQRVECFS77XWwoUa9SzjyrLERz/6UUynU9y7dw+np6dQSuHg4ADOOZycnMRSX+v1GvAUycnpBFzm6+zsDM+fP4+GDl4faZri8PAQo9EI8+WSpJryWC7XyLIMH/nIRzEej/Heu+/i/v13sL9/GErsUcnBxWKF+/fv4+TkDIPBcGsvf1XfyeNDgW7ueHn0DZYEL/GzrlIc/2bPQSP0WGmLG5nyIQeDfqB4AD3gmLSEwKD0nGsVPEuv6IxdYat9IGUXmOue/2EAWTf0rns/2W/dvu0+q897Ks/j7+WG16cYSUWK7sM/HmG37jmU+D962+CcI0KUVlkNyjOOVvnmingP9lLxO7bDsdr909efXStxH/CUgoT+Vh2vWVu54nu3ekCCfqitc6RRR96DFTypIJAy3Cj6nAsovSjek5ePlCC2jIb6ryGgWY59t/3dtrd+Y/dce9k6AV+tmnfuzl/Z33KtSwu/DHPe1dZuu2Xb+Z2lciw9UqzERm9xIGrysMHrtHtsu0dcs2F9WOcBFYjoApEavCYmsECSKDdLrZLgYadR84HcUNHLBLDNnrZkC3A3G6EKIfKm1Z+75jmPDytW5CXkkPXt1AypeHblYQNC+TmNLGjmYPC+KQUoE4xzRIrm5abMzEuaPFRaAT7xgNMhEgbROMfh79xWCbJoXUkvdxIZ5ZVqz+m6rmFAoL2rrEv50Z13LfmCJgpGGut8MFJKMMWeIwYnSvUYnzvrTcoPCUD5s6QD7KTM575hxZn/Hc9XxJ7clZPyfPn5tlzwcHi1nH0Z8JYyv9u3UvHnv9nDxQYM9vgNBoMIGPhnS7611nOjN8i5I+tjSy93EzlTi3do9zcbQLmUVncOtfuICVd16727Ri5jDG7euB0A91dw8rf+E+jQJ1prJIbmOFj+WWJ1Z9Zi7ouBpTBkTqVIkwwqkDI20TiNnJRMwtYC3isM8zEm41ks5xPlkA1GVrG+lO7TScS4B6fMYJDDmAS+KqivtY68C/AeZnxA/aBNVNarymI+X2C1oigHDQWnuE81mFisaVNbH5I5/lz3G75Jd/Letzxm3GYa/wqLxRyXl1coyzJ6LXldpmmK5XKJy8tLrNdrGEO8A/P5POY+81qWpa+or9kLz+OvoVTbgAegqdxThco9Pnj1jIbWlOfuwQb5AThabD6f4+zsAsvFCs410TDMIE3jMYhtluNnrcViscAoAOvr169jMBjg9PQ05t0WRYHpdNqq6819yb/rqqkIINcky4HZbBafx4Du4OCASpm5CpfnJ9EAOZvNcO3oAHt7e3HNjUZ5iwC0ruvoXV6v1/iN3/gNXFxcYDQaYTqdoi7Jo2oSjcMJAT7aZxrdzDpHqX2GU/cCeah14BKPVVXg8vISF+eXyPMhvKfScuv1GpdXBDZV0C/Z++x9Q9gro2pkRKIcd8eMuHFcwo8nPYQjFax1kYFcax0NgHHS9xxdWdkHuNMsQ1EUBLhPTyOT+Gw2E4RpIKJmbAPvSpR55lJ/165dg3MO9+7dw61bt5BlGb797W/j2bNnkaneezL4UOnFLLLkn56e4sWLF1itVtE4k6YpVqsVVqsVJpMJtW2YYzqborZUp/3GjRu4e/cunj9/jqurOa5fv47Ly3mUmefn57i6WuD4+BjOOcxms1iKUqb+/rcOuvnYtZly5/FnLeVUAQZt1u/mN1usZd7HtnKjtQKx6lW0PVoHOAofhCdvGU25AE5atVr736WrUDbP6g+7fVWfdM//oMBbKs3yXn0Aua/9sg19z+xu8ruu77sPCflGCNKHiAuWCK5AVuO48ClsCFDx+9oSUzWBbSKxqIOlHQFsOxE+C/gwhu06jxIgdA0GEnA3c6kNOuUc7fZBG7w0oEQSeXQ3vL4xiW1g9aVnnvG5UrGVYbykkNdgm1FsG9jToJCE2pvKkzePvSBpSiG03tqtPkBPe/qUUaAJZe+bmx8EvMtndM+XcgNAS1FlL60ERbuMSTufL6yrbY9U+F7RpsfWZC7P5B2FIyvnoNX2eMm51T1awDsYq3SYvz4SpzkqJ+ZA7OkeIUe/ySOP40IPDd5PDlNtl1Sh6wBiFDUBYKZIkgZ8/VaMJtILKDfcRFjL+8bYOQdtEmo3AslfBIy0yg0bU4whQwQY+AcPk/XRi6ADGPHxOaRI21DRgpTVJt+NFQxuU1OeKd2S61K+stLLKRx9gLtvLvDB96KAKwpl8El3H1Qh0sJF5n6pbAHtSLIu4GLww4Yi/umuze47SmDN94hjpbVQim0M230VcO7OG1Kw2kY+ed3LgXb8Fxojb7ufuzKA+5y9OaxMczRUn5GgO37yO+4Lvq+c7zzn5TpqAF8l7tdEXjURR1lrDfX13c8f/RDtgjoNBI+uWQ9MMBqMArdu3MNPhBzus7/156Gspb3TU2qH7BvrSLFdr8k7VFYlkQ6G8nmktGsKDU/TaCXz3sdIGxlVQPPbotpU0BqYTknBnkymAfhT6TI6WEbSns41bFV8RntOUP8b/Pd/9EuYLZ/j8tE3kRsTUgnJuOaUxv6X/n28s3Z4cXoKaz02mwJFUcTSRDbynJDnOM/zOC+YTZ0AeJOqJPcFHwCLjNjgdrOMlgYfqgdtI5DmSIvpdIq7d+/i9u3bSNMUX//611GWJUajUZyjWZZhtVo1slYl0CqJfg1+Ls371vRt5IMHoJqoDwAxHNmF0G2tK1RlTXuNohrr09kA7uoSl5enKIqyZajkSBgOaWbdh8dJyk1rydh1dHSEO3fu4L333ospHt1IvUhIKYwX5MWV+I/KbnhP0WLWVS2wPJmOMBrnWC6XOD4+pmof3mKcj3FwuIeDg4NoKEjTFHt7s/hMay2SJEOej7BeF3jnnfewWCwwmUwwmUywXq2wuJqjqipkg1GcG0XhAGtjxEqmU1hvUdY1NpsKJnFYr0kGaUVEfpeXl7i6mqOuLSYTB2tJvl5dzlEUBZUFyxL4EO3GcphlDr8DjzUfUpZwKeO2XhSM9h7R22xMgsVigSqMCc83oDGKd+/T1dfkOpD7z9nZGc7OzmJJsfF43Aphb1xP2wZbo3WsCa8UhZufnp7i2rVr0XN9eXkJY0yMHomyGY2hGQBevHgR1yS/22g0wt7eHo6Pj/H8+XOsVivM53NUzqKoSuSjIa5du4bpdIqHDx7j0aNH2GxK7O3twbnLYMx1WCyIJJD7TkbASLwh9YuXHR8KdEsFvntI5aKrkPBn8rvm+wZoiye1ro0KkSbGWg/ABcBNE51K4zSgZNvb2aeo71JGWdlsPDf94LlPMXnZ0VU+XnZ0N+i+93hZu/rOlcpxX3u67+I9g2AvVqcKALthACWQE8B2ANF0HStMCDUjyyiIa9f0CQsKttDxdVBtTx0L367yxfeRiiWA1gLZNW+7/STvo8RmxpvSLqtj91r+txZzrO+ZuxRUG5SpPuDE/ZFlGYUb1T4KQVY4lfbw9fbYvqztfEglS17f/Vveo/sZXboNBuT78HktQ4Vmjz5az+trq0eT/9onc4C2Z5Du0R5rOb98CAl3robxcs73y49dijzlixN40zoBeXRJ4bMhV5A3jXAlGkMBtUNGGZBMaiIZyNuGVh/xuxiz7f3utlcqaPJzeY3sGxnhIcPR+VrZx845JCkpvapnvZGyoADNXnwVKhIGBmjv4KIcoNBzFf8mRYxK5ZGln1NXklA+kuVMk45CqRYyDzfOC0vcFFrrWEYyPLzVV31gVs4JeU/Zl1JedEF8S4HorL1uFIy8HmiUaklwB7T5K/r2Nj6HjYj8PJkvKK/pe5ddwNs5F8S+b92Lj771071P95Q+fUKCbzZO8s9kMt2K7Ng1fn37a7PWTAtYdOUcr59Ywx281zR9ynOSFcC+vuV7XibjsMVq+BD91YDBZgzu3LmHn/wchZSf/exPw8BDi9KsLuhRHNFTB8A9X8xhQ0qX53EK+7MxKYxGoN1HAGoODIpZpsiqHWVRh7DYHMMhMXXXMZxTNXPYA74lbxFVO17fchwmkynuXTtC+Y//MoWWT6dQWsHWrtH7Dm7jl3/pV7ApqD4uGT8acCfnC6UZDKP33CjAixREKbt8AKQXZohSGaxU2/so9Qqg4VopyxKDnPJBlVKxHTyPxuMxbt26hbfffhtlWcYazJPAhH367AUODw+2lfZYPzkYAryUCS6OMbxv6bxJkkYir6KsAWjs7x/g4vIS1YYiQtIUmEwnGAxySi/QTWUWlguc6yplv0x/GwwGVL4pSZvSioENnQj20hhOXRRFC8hJw0Vj6LLifZv1wV7MLMtwcHCAu3fvYjAYYD6/wsnJC+xNxzDaYDwe4eDgIObJMwFcmqYNJ45uSHipfvO7mM32sbc3hbUWL168wGa5ouuSjFIGkhK2rpFojdFoiOl0SqAStM8P8wE2RYHLi6uQ922xXm9wfk7M7xRqPQKTPK5WK3hPHvtBnmGzWUfCLybD4/emf9Oe1t1/+/YO7jsX98smzF8phVWoB866bCZK4rHO1wccpeyToJvy05dYr9dI0zR6uK21cNYi0YEMTm07MZWmXZ1D+dM0xWKxCLXJFfb39wFQOtTNmzcxGo3w7NkzvPPOO1gul9jfP4AWlTaYBZ7HP0kSXLt2Da+99hryPMfFxUWsq229w2x/D7P9Pdy4cQPr9RrvvvsulsslkiSN5c5oLWxi5Io0JkjnnXSYfZDjQ5UMexnA7NukWkqeb0oPSKIWHwFasyHJBU7CyBATc0LKJoE3stpmKRWtZzUcCuRh5NqiSoUSMUL4o7HodtsqD+np5PbJzbMv5FAePAhUW7htVe+CwC7w4tfhcKcumOxe19cGvkbmPvP1XYWxex09UzcKaAQh7ZzP9rsy6BbKSe1gPeURWetRWofa+Qakh/qyDNLJcKsCyYvCIGvYK3flTkivXLdPXjZvpWBvWV815Up6eCxWq1afyTnaVXDlfWluNyCPrXC80UjFTnrhJBlMd3z4bvSZh0cIFQ3lUJKESO6cUxSOK6z1HwQ8tJVbtMCH7Ou+NdM1NlC/U/61Ch5jyjVuwmGrEFpGa7wB25xv6CEUjY58ic8N19BHbfDDc45qgTe1Y0mAJuG5AIR3jtrbBv1dpb+vL1uyL7wTZWJ7qEAqVgVAWJQ1mQvEfSPnhfdQvnk4K2NMmsbe7mZ+UUQIA7FodFFozc+2oWOb1E4COA5bl6Fg8j4yV7arAGitoUPetUdbZlKuIQDvYECho94TmVxV10G5IPZ2kuUKSjdpJahrKBdy+Y2BdiHPzdaoAru5rWzI3U6R53kwxoa+DJt/bS1UqPPueZ+I+5KHE/JezmcZZSPHnOdz11vaPY9eoSGAklEDPB5FUcQx5/tKoMmeU7kHSBAv62izbGHFlWUQzys5P4ZDAidarWLIdpcwkvfubnm5NvBu5kFXBneVk66Mo3NtlMncX+zdT9O05VkuyxKXl5dIkgT7+/txznf3VtnXfXKrMeo2/CE0d0hP4fD1yWTSIetqM9Qz0JbEdjx3un2+JUM8Als/KdnyHbz3uHvnHn7icz+M2XsEuLW3MTQ1yzIURYn1mpT65WoF7xFDOG3dAEuW6xpkELbOUik/RbKKQjZz2NpFAibJeEzewqTFgr9abpBqAvw0NxMoRbw7Hh5KGXCYtApGVk5D4HZprfETn/siJpdPcPnOr2M4JCZoZz2FkjsPLi/KIE8pFcJmKTza2RBr4QmIsizkygfKUMqhc761DpKkWWd/e/bbmrXTIcxjgj7+LEkS7O3t4epqDueJDDPNDDKVwHuL4+dPsVheYbVeIEk1RuMcgzzF9RvXYBKFxfIK0+kUeZ6HtphI5EkgbY2i3MQ1DHRL2FE7UpOENDTy4BdFSNtTBmlK3sh33nkXdRif2Ww/jIfGnTt3cXp6isViEcEty52yJBKwqqpiG3iOx8gxeOzv7+P58+d46623Ius59z3PEwbebCzjCkQAlWayIdSXuRW43NtqRZUIDg4OcPPmDaRpgvv3fxPvv/8+Dg8PYZTHYJDi1q2bmE7HuLq6QJZl2N+fYTweYjAYoqrIyMj107/5zW/h8ePHmExmOLp5AycnzzGfL7DZUKoC5+d77zEZjeHhMBmOMByOkaYD2qcA6ERjuVzj9OwU77//FCcnJyEsnxxJo9EIN2/exrVrRzh5cYqz0/Mow8uyBEA591lG88V7jTxnueHhPZG5GtNEZZAcpXKqVrV1YedCdZHAd+AVG8toLYzCeuHybrdu3sTV1VWsCMXh54PBAKvVCkoR4dz5+TmKosCNGzegtUZZlsjzHN9++22cnZ3FseZSauPxmPbKsor7liTWS5IEq/UKZehjDgfXWuPw8BDj8RiLxQJf//rXcXh4iO/+7u8GAHzjG9+Acw5PnjzBZlMCQcYxW/pwOGzpOsfHxzg5OcHp6Snm83kk1hwMhxiMRphN93F6co7Hjx/DOWA4HOPq6gpaa1SVBZesdY4iE41udCSVtHX+rpH5ZceHKhm2a8PoKtxdxRhAzEnsfi+Mn+I5aCkeSZIiy2jxWis2/KBoK0WhCqyEIii5dD8KoYJQoNirKpXPXcC5rx+ARrGXitWH6Tv5zA/67O49Xwacd42VVNi6323/LcOjw0iFv+n/7HHWQCD34NAW79lp1Hgk2jnRZHCR5wL0mKi897Sz28auZ2PX+3dBBv+WeZfSakWM0m3Fpwu4+Zqdc983Fn3+Xq6BlvFJzKsGxICAR3ctKYo04L+TxCDrgK26tlC+7VF7+Vj3HbvntGxT9168LqSyKUGfBCgSuMh+pBz/Vx9NnyPMpaB4BdDfAoO6SVXoGmmABuQrFTwIom3yeS9br0qRF5ccRx7eKzjrUDsXwH9/+8GyKBgOjTZQaMJeIwuvFgbOQL7DOfzMzC3HYdcYyaOVj6maXPo+cLLVZ5119So5qLwOvH/ttU/rPxhHtSKZLYwYUQ4pygdXXrXGMq7PAByMadib4V27f9Eo/0oR+NCaFHKvqXSZnKt9MqA13uJvKZdlRE53ynTXT5/8kgaPZg40+ebdjZ5BnVx33A4pu7r7RvOZ26oMATQM4QziWZluE27x+LTla1f+ytzq7iE9Ot3+5HdjbxoTN3HIZ9yvWPT2rFFeS9JwyCBaKUXVHrSIqgv3YWMW1wDv5rfyezEwkaRpu9bGlsx0IKIzkevPe8SdO/fw+3/v57H33q/i7G/9ecBWsGgUPc7V9R5YrVbBA1sRSBXzodG0fDTIGm2QZgl0mqCKUWF1AMsqglxuEx+29litNjg9Pcd6vcT1wz3kOZflCjwozsKHe2k0KTkEjLfz2w9GQxT//G/BX71AMpmSLPON8S4aVb1vhS9XlQ21yJvccYpeSUOqTUYpKMHgR+/oRX9sy0u5l/P6Y/DgHOV13rlzB3fv3sWjR4/xzjvvoK5rPH36FJvNBg8ePMDBwUEkJDs/P4/1ubsVJ3j+ybSysiwjOEpSHcmp5NIh3hYVDNIA84d4H+aGIgB17949LJcrPD85jeH4l5eXqGobgOFNfOITn4g5sNze+/fvt+oRs5deyhEJpvb29pAkSQTpH+TgNSmjGFnOWWsjk/UnP/lJDIdD/MZv/AbOz88xHA5xevoCw0GKND2MBgJmLs/zPKSeVDG94OrqCo8fP8av/dqvYbPZ4OMf/zjef/w+Tk9PQ5pADW8tBoMMoxHNiXJT4frRIQaDHNY6bDYEWq/mc6w3BRaLJZbrNdbrDTabEut1CaWA6XSKG9dvYDQa4fz8HPP5PBqCKfTfRp2F5ZvUS/pkZFdu79IfeWy4Ag57wCGuT5IE5+fncew4j59lH8uzZ8+eYTwehzJqNA+LosD9+/exWq1ieTY2VM7ncyrZ6ByGg2BMUjoaWcbjMRkllwNcXF22Ug5YHi8Wixaje57nuHPnDiaTCabTKb761a/i8eP3UWzK2F8cWcHP4eoc7DmfTqcNEWZicHBwgLKqokGhLOs4h7g9iBoEY00er98aZuPjXzmnWw6i3Cz5N4MHoxtin0aYtRsfFXVPHqwmRJDyVOuqCjlJFgqOPGMgr55JODTQwynbEtLknW3nR8iJ+qoOfBmg6/v+VX32KuWULkL0xvfd72Xt7wPkEkB0lbNXNSLeK/6blVbD+iwb98ImgHi+cw5l7VCU7MkK12kA3sfcMXbuRa+1MUiMiSU8+sLDWSnpU2j6wHb34Ou5v3hR+rCpl1W15S3uXt8FZG3Q3aRNyI2qC7qlQirfk3kJ4v2Dd4KS99ggpZEyAYvhNRTYjXsAMLdTtndn/3Rgb/f9WPHvKk/y7+41ct6185LbXjMSdC1znJh3sk0y6oIrGXhSxJw0ijVeqCa/rwH41OQwvzWg7I4xxfb8kv2jtYbXVGdVKYS8TIuqrFCWlvK5Qbm/xFPB705gmwPmVSitpYKluwFcFIrn4ZEo9nxnIY+/UfT75FNfmyVwleALwXgmj66HtStD+uZH3+Gh4eh1KRLBeo6fgVcaShFdvQfgtYnmF6d0AORNRYk+4Jdqg1QbGNXMYO9cLGcF76A8kIhydgrEwUDPbEAZsB0a3Hc07835orw+eL7yWmgMY+BIBSHnOSeW+5bDeqVy0R1Hafjtk+t9oex9aQJaNSQ+bHjsK1fFYZAy7zD2QYcwS7a1Jdt6dQXKYwbQAufyWu99BCTe+xhCKpXNXWPF7y9lvLwuy1J0QTn3lTEG8/k85vaxbhJDqYGo+G3V1O3sE93+eXP5PrStUViF72Q3W22/desOfuqHfxR7D34VJ3/z/wJbbuJ3/AxrXQQ7ZVWG92IdqDHqKe9JpoY+SNOUcmCHGSw8lusFVstN8Jo2ESI8D2hvDlEoANbrNaqqwuWlRgKPyXQMQMd+VFymy1mohNMsghahdJz/ADDMx0jTDN5WSJOUCAFBTOjeB1NZUBKcdSjLKgBISllzlp0EOoZbJ0mCLKX6ykQc5VoeQ+qf9tqWepLUl3j8OETVGCpN9dprr+G1117D937v98I5h+985zt4++238eabbyJNU7z33nt48uRJYDYfRgAo54GMlCG26SKAIAKCzNNB0ReBx0VUV3B+O52S50dV1Xj65DnOzy7x7NlzrNcbHB7UmEynmEwn+NjHPo4f/MEfxN27dzEcDiMT9be//W08fvw4ejD5fVkuMHhcbTZYb9bxuTJ6p09n665F7xH3NjY+dKNw3nzzTRhj8ODBAywWCywWC5yengJwsFWBa9cOUNclynKDoyNiLucw98lkhoODA8znc1xdXWE8muLe3dfx4sULVKXFfLXEcrlGWVbwzqMuiXOoKEooKOzNZhiNpsjSHHXlYG2Fq6s5jo9fYLleY7XeoChLMg55D3gFYxJMJ3sYj6eYXy0jqzdHz/B+Q1FdFOEgDZld0L1LT9s+J+jP7LiKoehtol4ew3mog81RDUw+xqSPm80G4/EYxhjMZjPcvHkTz58/x8OHD7HZbLC3t4csyzCZTGIt8KIo4tzge/PeJ/cKliuylOJyuYwGEC4TNplMMBwOobXGrVu3IiO+98Dz4xcRIDPglnoBR2xprWOFheFwiIPDQ9i6xqNHj/DixWlcf5SznbT6mrCMEg60Jg3xt3p8YNDdp0j1WQa7i5+UWgrb7BMMdJ8mbM9aG3Iht1m9a2uD5a2OE4wFLLbaIsiOepS/D2Kp6BoP5HWNQWF7Q93um+17dz1G2w/v/7gLuF92j75F2gXj/PmuRlD/hhxf6ODJaJdmaw4dIhoo1EUDqALJSFlSzcO4ganGKynbFq19hhTsumxy3OR5XeDK7/QywN0nyPo2VlZ2rbXRGNDt7771sD2vIcLBt8EuHzI8lIWI54sV+H/kkVOKWGaVQpK2LaO+x3vQ/ZHzdve4bx+73rNPHkilsPud7HPKPVeBuIqVa4A9Md32yTGTYyD7kbxyDnVVsw0OAIe2mxZ4pT4JNWUhxygoqWJu7FLmu2PKoBua1D8Lh7quUJY1qqqGE17U1vpUKtgYGgNManS0+HLoM+nRDbN+Q5y3Dbi749E9pHVdhk02oai+NZbdPugD3H1jLg/Zpma8LGw01CHImcbL3ZXtPNa8qfMzkySB0eRVi89ygEc3h7qRyfKdZPpKd733gdk+gwufIoEit2+XzJD3sbZJx+CDva+xzqyY/7IfnGuiQ17moe+2I54X+pDnhQ37rfeNR7gLVLsEdX33787LrgxvFPZ2GKVsGz+3qqrIHCtLcXXnbN86lfOTx8e5pgyS7Cs5ZlI3ke2XayNJTEu+0Fg2+d4SnHf75Ledv4Wh3WClB7h/dDuuZQm4z3/2p6EchYp630TZWWtJ6QeBUReY8OmZiti/HUef0fzQQa4MR0O8/vo9JJnBcr2CuVKoSmJY9p4MRO12y4gkCucuXYGy9Dg5OcFqvYyKepqahkTSa7FPx4JirfH9A7/v92N/8Qzz976OQZbBJIEHw5Fhnhj+w1yw5MGSjOyc30ntk2OSBBI3Bc8h6J0yXNIg1dULePwlkOSQ1mfPngVwUOO1114DABweHqKqKvzQD/0Qrq6u8OTJEwwGg8iOPZ1ORWoZOSB4rlDO7xplWYAr8jCYyLJBCzTpMK4qRPY0KZBE2qVggpefUi+c9zi/usJyuSJPpPeYTCfI80F8L/YMcrTEYDDAbDaLKQWcoz0YDIRXu2wxOUtvdV9UlDy89yElriEelDngWZbh9u1byPMcZ2fEjv2xj30Mz58/xzvvvENgVQNZiFDhe1Be9To+vygKPH70GO8/eYLbt+7gU5/6FPb29rBYLFFUNbJ0BKMzKO1RrMiQVFcU+j0aTuCdwXJZwFqKcLk4n2M+X6K2FGHhrA+6rcF4PMF0OsHh4WEsv2atjSXMYhUAkO4h293wtTSRe+jox7IfiQhR7iHsUAsG3559iw23xhgkBwfRu1vXNUajEYbDYZR3SilMJhOkaRpzpR88oJrmN27cwHg8xnQ6jeHpi/k8EgUmxgAeUS4DaBmQ2aueh9rhTIbJ48VzkCOazs/P8QM/8AO4ffs2jo6OcLB/gNVyHe8n9R+pV8hIweGQcvInkwnuv/cenj59iqKoMJ1O4T1HDuiY4kV93Z23ZKgj/fzVGLLv+NCe7l0KtwTIXYVeQSHIlpYFmJVIuQHyORJMcGJ+VRax7h4T6CgVgI1lxTkITzSaleNQRmwvevkufe+2S9kGmvCOPq9B+/5tT0T32S8zAPQBjD7lbxf46RoJ+p7LYyLflcGHDwyYzecBTHbAqFICsMQLAFtRjpoN4V+Uxs39EKp5SxBmgrckeIdk7dQtwNZRfl4GuLv3kNdKhlr27JBwhAhte/UhQS2wbTfpPlfmxHa9QFprWLSVNK1VBI9KKWQpb2whf65Hsf5XOXYZC/ruLccgnq8bYMsHr9uoFAYFzocOIwcIeSy6hh2pCHXncQvAWYfaWngvw8q75GI+bnzcPgI7NIcV2qHvfLwsYiAqpIrWjHWW8slqqkdfR8ORiT4e7yn40ocO4NB2ay2GgwzD4TDIF0te0+BFb0rDbW843bHoygf+u+mbdlkSvrYLkvrmarcf+HefgtX9zELFH4aLKqSdBH8/vEf0UDfv0AAxKQ+ShJh/bSnyqbUC1xluNmH2CvR7D7rj3TU+dOdB+93b78zncp90I2O2+8mFKAgdLfisnEiljfceGQLuHOV07+r7vjW6Pc5tQ4x8X+99BDlVVcV7NEoPwphtG4a57yRoaK0Z0LqQ67gLdDj0sKpIURqPx/EdyFPWzsXvjo2MiuA2MikUhSWi9V2aptHwwN5+pRpOA96baIzS1rv0Pb9vXJxzId2N51cCQOPWrZv4A1/4Eew9/ApO/uZ/Aliur57Ae6CuKwoHD5GBtAdYAt6gdRR1KI1Qjo+4bxJD+90gG+Do6AheOSSDDF4Bm6KIZbhYlyKvkYXc0Zr5pKC1x9XVFVbrJZbLJfb29jCbzSKTsVIK1tfhupDqJ9KjlFK4Nhmj+PLfAZZnSCcTUJg0KRokK3meAmVJrOFM9NWsWY7CI4I4qlluSH5YC1fXcExAprC1BpRS+Pz86xiiRmkG+MXD7yfwIkKfAcQa0WdnZyjLEkopVFUZQ1rH4xGOjq5hMhnj7t07cc/meSYNOsaQN3q93mA+nweDBxmUGMzkeRPWzUYiaheVg8szTq/hvSsQiY3HmM328NE3Z3j46BGePDvGxQXlXG+KAvP5Au+88y5OT8/iWHHo+dnZGc7PzwEgGnf5+bPZDHt7e1v6klw7Ukfrm/t8JEmCstzAWooeqesSRbHGeDzG0dEh7ty5jXfeeQdJkuC7vuvTIUQ7g1IeJ6fPsTcZY39/L7bJGIXVagHngIODA3ivcHp6iocPH+PJkycoiwrXr1/HdDrDjRs38Y23voMkKcDl2Kyx8C7srxlxEbx48QI+GBK8dzg/u8RivoQDUFY1amtha4tskGF/f4K9vX1Y67BaEdfAcDgi0jrV7N1VXYT1rpCmBkSSSm1oREijWwNkBKAoFMI6tm4bAfnQSgMaMeUi6nG6rdP4YLhkzor1et3cQ+sY4XDnzh147/HlL385jsXFxQWUpvSF/f197O/vowjpFExaloU0E3gZldNwokwmk+iBZkZ3Nkyx8YevW61WePz4MS4uLvDs2TPMF/Moi1nO8XzkuSgxJYfBA8D7T57g7PQM3qvIir7ZFKEvHdbrNYahzFtz8L5qwXju/++guw+k7gLd9H37Po0CR6Vk5CacphnSpCF0sEHgSU+EjpMngLyWMcK3HijU+l7Q2d2IdwHuLqiRPzIkpntIZva+e78KIPWB6r5n9Z3Dn3cVwL72bJ8vBWZXYVMCTIUwsvBMF0riWIcQlsj9lUTPL9utue+ilc80nqy+8HfpleYNkc/fBWC7faQ7wofP4c1VAv2+iIMPAj7js8UQdQFjl1mdlfLYJt+ekzqmXBhobcBloeDqrfnAQlW2V/ZH97O+9+nbJ/vmSz8A2zZYdEFet819G0hfn3fnuVTUSTkiJZZD8DgfmoEKh142NZWDWud3Gxh4rvHz+LMt8BDOr+s6ROZUqJntUgEKuvWceD/dKIxKE3Eah14pRaWmmFymYa9u+pHv1ScbeKz6xkJGeHTXT1ceSCDUNx+agxWHHakLfE1PPyOwmooBbvd3RyZ3jbUK7ZQHAx03x6ZvEObBNghqG4UbucLziNsp2d9l+7Vur5u+tcEfcVvkv+VvlokyBK+bE93f//336+4DfSAwGq1V2/jA/ctrVDKg8xxVbDLZ0RYJuKWc4x82NvC4yu9YLrPXbTgcIs9zFEURgQiD7m7f8HOkNxtojAVMesbCuhviycC7j8jT+6ZUozHbe408ryvrurKfvfy3bt7GT37+C9h/+BWc/ld/HsrVlG7Fnlut4f0AXL2FGby951xpwIPCS2kT4TnGz6fdN8syJKnBelMiy1JMphNsigLFpsTV1TKMWVsPoPB/Mlby2HgFlFWJqkYEYDx+44TYzW3V7FHOu1aEWz7IkaYZUNftvYFDlbyPpc68p7BXLhHmPajMVoxuoZJhqWDxdo7Kp3lrqZxfKC/bJyvvVBcY+wIrM4zvLBV69vgqxSRua+R5jq985SuYzWbRy/vrv/7rmE6nAIBr16615Cz3jXQqMagnr2eOyWQS81+dq8P6sHEfkiCGSL8ApdjLT+SqeZ7H3OIXL06or/McRifQxqAsSzx+/BjPnz+P89g5h8VigeVyGdcGh35zni/npTPbNEfDyFxsbtdgMNiSBc0a9ABM9PLzwczo165dw8OHD7Fer5EkCdbrdWAup1DxO3fu4N7tWxhPRpiMpzEU2jmH4ZBIs66uFnj48CFOTk6gtQ7zpsTh4SGSZBANZhQ1QKz9ShkkSYY0SbBZU0nCUT6AGZlQXs1BKQNbV4BX0CohChIQ8fBmXWCxnAMA9vb2oLVuee/ZmWSMLJHajhDr01u3cUAT3SNlpWezdY++JP8uyxLD4RCj0SgaT87Pz5HnOa5fvw4AePPNN6GUwte//nU8fvw4klpqY7BYLDCfz6NhmCMg0jTFxcUFitU6ruOuzs1zVymFwWAQ50maprEEIL/XwcEB7ty5g6qq8K1vfQvHx8dYLlZRj+riNKCp0sHzaW9vD8PhEMfHx/jO/d+EMjS+UCqkjJRx/tIc7lZIclEONgOw/dEHOT40kRoffUrpLsU4CnulorBtK0ANgzQPXmIycK5BXVchtCMwoKrgJeO2BAtnvC88CdfwrYeBV6rVQV2FpDuh5SSXm6P8Xv7etanKZ8iDQVWfgtI9dinWUhntO+Q7SSWmu8C77W5/x2MWfuTmrdCi7Xfew4Va3GVVo6oovNyj4z2yIG47CKsoh+WpRpFmBauv/3b1x65x4r+l4seKmPe+pSzE+wfg0CcA5bjv6ntt2mQ68uiGlMv3kZ6x2O8AlCIlPOE8XK1DG/sNPqoDIKTy/SrQvXPOYnvO809L8PvGSCb7WvZ93/V8/q6j2/dkKKHygY2HLIBK05RRIysymd+cp3JRMZM4KGFQCvAOPqZRtPtEjhnQeM6iokiNggvzqagqlEUVvEThvQIxkFYaHopqp3oP7YUBSmvkgwRZakCpHGHeivDVbjh5GDVozSym28YM/rsP+PD7Ncz57THh73mj7K6jlhwNbenOoDhHQl5iIuaStTaSKfogZjRCiJwA1V6pFqrl94+M0kqOA6Chg/eXFV3e9F17rYv5Je/Lz+2LduiTv838l/dVQCil6HeUAuJT6Xr6nSQGg0EeZSArPLLNso38pO7RbV+fUSXOAdsGBCwfWSmSpJjM8BvXgNLw7uWGs12gm77fHgMAMT+Tc0k5JBFoos36DLTcL30eaP68Gx4vQR+XhJJloKSBh9dhE+beNkjKddW3z7bkf5DzN2/exk9+4Yex/+BXcfa3fhoGFiZLI9imKA2ej1kTdaA3UKUKaTUkM0zLMN02JF1945dx9N/5HD7/u38Xfvbn/x68U9HTtFissF4X2BQVnKWQ9qYPSdF3HoDjUNlm3llrYzRCVVW4hiPs7SkoHQwAoMoBPl7h8RNf+DHsX72Pq3d+HaMkhdHE5eLEHHfhx3sfvWDFpoTSVGnBe7EeOS0nGyBJ0mYMnCVjLNggLPeol+tQPM843afROQiInp+fx7nE5Y0Wi0VYx0nrftLISRwBTUg2hcAS4OZ1v9nUof+bVDqp59Q1r1kfxqaGCiG6oyFVI7DOYZgPsTfbD/qFhk5MBM1lWbZIANkLScasOgLr6XSK0WiE5XIZyeFkmkZ3T3+VHkx5tCbm4A6HQ9y8eTMyjT99+hT37t3DYrHAN7/5TRxeO8STJ09gbY3v+q7vwp2bN2BdHYxmCjaQw6XpAJeXl7h//108ePAgEmpdXVEI9Hw+x/xqiU3lYGuHLB0gHw6QJRk2mwJcwcNWNZQylNedJRSOPNtHPhzj/PIC3jcplEpRCSzO+x+O8rhuuMaz1pRPDa+QmCRG4Mk50T26ehcfMRqkmV2072vWCxodkk+TYyJJOUejEQCEsllJDCvPsgxvv/023n77bWitMRwOsVqtsDeZxPn79OlTrNdrzKZTvPHGGzGU/ur8guRTQeRyzgmdQqko13mOsTy9urrCs2fPMJlMcOvWreihPj8/x+npKeWCZymcbVKspEGU34uJ65hYbz6f4/T0FMvlEmnmkY9GqKoy5rMrpVDXVI+9rhr8KHdVGgPpcIwLu9nAXnF8KNAtf8ujb4NtK2wEeF2Qdj6ouw4eXlHuY5qlgUkzQx5yGElwAxxDHzcc1dyz9Rw5sYJ513tF7ofO9/G8jsK/DR62S4Ox8i4HQ07urrBhBbhXERH/b/pz67Qt8CafIZWKXSCL2uGoZEanLa1r6APxZC/UZ+5Asm7TMBhAUXiocw5VbVFUNYEN6wLJRxOmaGNfurj4tCbFmECJg/UesB7eOuiwYXXHqdsPfSH33MP0GB2V2QY0GDHPKjCjqdIa3oYcSS3GWl7f9Eb7aHWdR8xyiM9thE+7n8kh513IgdE6eI3Cph9+NHysKUzBgrSBMvO2lwJWKH99wID/ln3Wb8DxrTnP5znntlhoVVibHm224K73qGso4baYQKCjFGKOM48jOu9AXUhhdkzIBU9ALTEaiVHIEkO578zI7ahWtnc1TWDv4AMho+JHeEDp9th0lQdWNps+DGsi1LktK4+iot/O8ZxJwjmee5KUQKeAEApvlEaaGIxGObHPB2ItHXPSDWQdc+5D6lvEudkZvhYEbq8BoCFOs5BEXtzvUg5aS952fufePlKa5K4XBqOO8UqrZjzjs4KctNYCnvoEQVH2fJ6QA9IrGj1FWlMdb4UQDUXrWXku0yc3TnTmLrenLW+kkcEzgPGakmNoQJu1EwBFy+TguZQiPdepiFo6+6oP5IkeSntoo2BCNENtG0+TXDtNxJAmIkVrO3uKF//fHgcp26hPLBBqyEsjGJPrpAHskvew4VCgkN2mZFgf8N4Fxrvfc59wZMVms4k5msPhMBLrWGvjvkJed997P9Yb5Fzjd2q8mFUrTczaGptNgbIsoteDvaa852YZhTCzp5xK+3DN5wCAArEjjVmw63UBSWj28O4n8aUv/DD2H3wFZz/701C+jsZoyl/VtB8Jgw6nAVCYaEHkYqHN2rBRQw4z/aM4fYLn//n/Fm/+D/5X+NKP/ji+9eA9/OaD+8iKEvk4R3Jp4IqCUmI8CLwq0NoO72jDetXOIYEC49aCS855DxPyRyfTWdjLNLT2qMI8HY/HuHVwiPKX/i7U6hLJdEL7r3Ngnx3vOS4A8aKssS6InT3RCTyYiCwYBSCNIlpE1yHID5ob1pI+QoC7L9KLjBdsXMqyDMPhAFk2CGCbwo3r2mI2m8CYBKNxDudIcV8uF9HzKuck/65ri6oqUVV1TF3I8xyj0TjmJnNZzab8mYN1Vdw3laJcdV7u3jtUlUVZVbDeoyxKPHz4GMfHJ7i8nAePZo3hcIjJmGqFc/vIoGajUb+uaySGc7lrZFmC2WyGxCSRkZvJF7mP+N04TznqSqwD8yoN+0RdVyFc38DoAoeHR7h18xa0Vjg5OcGtW7cwnU4xGCR4+OgRvvXWNzCeTPADP/j9ePPNN7A3nYaScQ7FpoSFRZ7nqGuHp0+f4smTJzDG4PDwEGdnZzg7O8VsNsO1a4e4uLjE6bNn4FD0w8M9+NkEq/UaNkSQzKsKg2GOwWiEqipQ1BXG4zHy8QhFXWNTlCjqVYiec6hthcQkGOQDZFkavclELmhAhp4ao9EQ2YBKg0m51NXBuno/yzQycui4VzURLo1e6R2Tu4U57z3p1kHuDAYD4shYrTDIc+zv7WEwGIQIEo+joyN87Wtfw7vvvhujEZIkwWg0wmZD9asZOGtNuIyNC8N8gPzGDXg4zOdzVGVF/EwIEXupQaYpHePy6hKLxQJ7sz3M9mYY5IOYpvLRj30Mw2GOk5MTvDg5iURtSmkiZnZNSLkH7fm8TtIsw2w6xWxvD8VmgxcvXmCxWGAynaGqPZjwVOsEWTYgfoLVOnKntPcSnr1o6X4tPNyDjfuODwy6G7KSNtjjRnSZ6eQkYWIhD0/KQ13DeQ+tFNI0oVCgSAqUQiuNuqpQFBsU5Qa1rUFOPQd4toA2pW1sB0zT0XjDZQd1ATe3sXt9/FspmFDihlA+vxjAimr7IEApwTorem0ApOSN2nfwbQWFlOFty6FUBmWbWxPGA7AOJii5ShFxFVQDyuKGFJR2xI0BIWfMCbzDXoFgrTYGylDuS1FazNfEKKqVQpJmcHUNr1xkIbUhtFd58txlgU060ZTn6moHV9vALtyeU11lTnpt+g7vCYpSjfdEWMQ00pTCpphUxAWwFtnGQf3U8h+R5h/BjW6NUQeUIdQD1lzCSMMo9jqEPGLvobyHUYo8eJbGwYCZlOm30QaJIZZyow2MBzSxpYT5Rgo890kS2lR25kv3eJlHGUAo7RSHOwB6G9dAVYc88uA9tnWbOIiVWgbdclzYYybnbOOtoz6RCiqAUL9aQUGjlvnSVQ1ra3hFtRRTrWE0kKYaWaqgDaC9R+1tAE0OiUbcgJz1YW0YGFBJCdq7bHwnr3h9Ba9PQuCncpROQV4uKg9WOY/FsoKDhkcKrzgHSAC+2gaLrI4bo1EKeZYhz1MkWnpFEULRGsMA9Y0N7TFByaea5N4FT3qYry7ODZoyRgFpogOrrw6KgIPRDiZLQHp2E/rInhiyIqetMGuAjUiIPzrCvnY0UgSdVQ1lDFQAlDECgq3HZZi3tgYZlQKJYDCAMdjiNrQIqwwZAZPEgMsX0bzy0KmJIbkEljXlePJ+FgCFsp7mk3dIYugwkXvWAQwYTZ5EZ9kDF+QaKNRVBXuDZzmpDP32CAQ8zbspzSC6RpoR0E7TFCYzcIoiMpzyQAIUtgBPSF7VbT+mArRvfdLa8xDWsWpCfKGa0DkHB61AzLcqAG/voZWB8SnSLEOSpkhC/mdVhSoPYS+nebrtWZaGGyl31JYMba7hEl2cu89lX9p7q8zV5/DaBkRJ4N1ljQ69E/sny9JAekie7aLYxJxdMnZwPiWB6jRNMBzm4b4edd0mVmV5AbBxoo7GwromcESnKOT3Po2jP/DHUTz8Ci7+zv8NqVYwWU4kkxydAY5EEDpLGEVtNAb5ACZJMKgHsHUzr71HIDMtwntmUErDzk9x8tf+I3zk3/xT+Mh3fxTfee0e/sbf/TvIh0PsHx6itA6L5RK29rBVIMdKDKzyqJyF8w46TZGlGXy9AWBJF9MaWmlU1uL0/Bzz5QK3b99Bnuc4PDxEmlJO6GazwR/64pewd/EYF2/9MqajEbQxqKoSxpBstNY2ZcAObsE5yumuKg9tUnivYB0p0GmSEvhxIerOu8A0H8bDAbZul+FTisNQXXimCoZTH8AHzTOSJQrO19gULqxdKuEI5TAaD0GpLTWIAZnTgVJwWhigY0oG5bIS6/7V5QLeLePnWmusVuvoReeSeNZVcR3RmqDIT5OlcQ67GjHCbb1eYzFf4OJijsvLKyjvMR6OgJyMUMoCo3yMTVEgTSycLUDs25QuQhwKq2DsGuHGjRtIkxTHxy9wcXEBW3skiYKBArQJnluSWSTPSZepnIcLKXs6lBKzzsHWFfJsCFs4lEWBa0fX8MmPfQLeOzx8+B7mizk+/elPYTqd4PnzZ1DO4vat6/jUpz6FN954DYPU4OnTJ7TnpymGwzFmsxRXV1f49re/je985zsxZWU6nWKQp0hTg6qitIC6rpAPNPb29jCeTjEcGuT5GHt2ghcnJzh7eoqLxSXe/MhHsaxWePr0KcqyxqIssb+/jztvvI6qKvDs2TOcn52hrsljOsgHFBEwzKE8UGzW0ApI0wyDfIB0lIe51HAdydrzXR23z2nS5PXT3u1DVRTpGKrrGmmSQKcp6sCt5MkSCO8cVmsqf6ihMM6HGA5y1FH2FfjlX/5lXF5e4vziAlVVER+BMcHIG1jPi4J0eEMlwzabNRlmhhQNcl1dh0kNLi7OYX0FGyKQvQWKChiNRpSGMMyRDQdIshRJluKNj34Ek8kEk9kEZ2dnePr8GRmB0gQWpDdrTr/yPualAwCMhnUW4/EIe4cHWK1WePe9d3F+fg7vPcqyxnpTQ63roDtprFcFvLfIsgGYQBJhR2z0521HRCPnP/jxoT3dPOjdCdFnjZEbW+2oVi0x1TLJTciHNA1hjNYBcAd2SmtrUgLAhoSmAxicyue2gPOH6Aip/LfAqwBirWf1BvK178c/bCmXILmrbMij+x4SWPaFqr3Ue4AGJqM1Vo03Jl7fuQ0DqqZ+sYnKs1fEMGw91Veta4eiKlE7G5VAhXYolXyPLjBzzsHxhmib8N1d79m93y6jhAlgu1vmxYeF2teXDJqFXXZnX/cZccI35JkwiGChCSV0gCIvOvur4T2cAqIqrTxM6CdW8CN7OXxr/pHHFPCwjaKvAG/D+PUYaroHq4e73rP7vi/7vLt5dMeNf7prd0tR92GdKSbTCf3kHaqyRlXXqGraTDg0mYFekigYFYwRrqYZ7EgRUqFflQ+RNqEtWqwPBVr7AbdGFnv2iMdQutCu2rqGdKmmaA2HEFKp6Fl0bQDYId9ShbmmjcYgTTFIU6SGlLa4LJUKoI893D7m99FrtfNCOW9cjguDfaUAEwycfD8aC4/o8AwzTA41g2NeQy9bd/RFz3zx7fO1krKHjEsAYFVN/WoQvFdtok5ZI1oqHwyuCfRxI7bTTSQAlPKI5H0TpsogXgL8xCTwmgAy2b08tPfRc0+GHBcsVkr8hHdn40FgVOa6wQgywZisE87epBc044hgkOE+D9KW24H2WPQZ3mTKUhwn38jV7sHPy/NcGD00EmPjc9mr65wwpIifbrSLHBOeIBy1QDV2i5D7aFplaBg0dfcSfo+ufiKf2TVUtxVcup6Z2iVbOdAQ9zU53E1oe7O++jymUheQ3BN03fDux3HrS38M5vE3cPz3/1Mk2iNNUtKPhFR2zgWZpGK0DOipqF3D1kupMyRjBtkg5r4vl0tY55BlA2ilqI+vTvDkL/7PkRzexsf/yJ/BH/zij+Nrb38H/+Irv4rFaomyrrHxG7ovLLwn8K8SQxE6UKishfFkxNdGIfKUOx/H8Pj4GLPpDGmaYjyeUA43FGajHJtf+7vwi3Po/X1opRGWfHCukJ5nvcLBT/1J/PL7Z/j1f/k1lLVD4hWcBmBoF2WCtGafV8EgWAPewYVokSY9pDGgcwkz3i/hG+dJnLuGx5P7WnqhyUBA+asOSWqQWpojXGKM5wzPL61Nq561UgrONiXauNoL5RkDyhHot5bCzdM0CWkWOoAOC6OT6CVfrdZYrTaYzxfBeOVgNJn1AYqEcBVQhbJKw+GwNf+5TcPhEDdu3MBsNsPl5WVMH6BINxuNCty3suIGl5LifpTv2oQVZ5hMZsgHIex7foXz80uYROHi4hxXV+c4Pj7GerPCzVtHuHXrBqbTCY2PA3lNM6oJTaRpD/H48WOa79bHMOPRaIRbt29hPB6jqitYV+G11+5iNMqhEyLc87DwsETYrDzuvXYXi9UCF5dXKKoKg0GONMtQlCUuLi5ANl5P4txS2cHxeIQsGkI8TEKh5INBhsEgjVw8ta3h4TryvpEZ3dSYLtbiMn78HYeT8/k8t6wlHgNOHWDG8tVqhdlsD1oTZ4zWBtevX4d98RzPnh3j6dOnIa1GR/lrkiTIJUB5H4wdw8h8TkSBJMuNobreSvswlhexHjqgkCSDUCObUhQ4l5uNJEdHR5jP53j69CnOzs5gDJWvU4oMW0Y3rP3kEGicAbMZlYozxoQ5RTn2xhisN3NoPYCHQlUxGSsZm1hGsy7xQQB1F6+96vjQOd1dRZknhcwZ3r6YyjxYsVEapZDohnWWQ1GobEGB1XLZsIVGZtSmLfLvPuAvv/sg78bv0/c33Wf7WS8Dzt1+k332sufLf0ug3Xfey+4p7h50su45DcySVvPuOU3bWekNZEVBmbSOQE9RhJAyYYl3ziFRTb6xVJI4f0PmK0rmQe7bvrzJbp9KBVqOCwt26QnhvCsOKZf32+7fHmNLpx19v1kBM8ZAJxqtyAe3TfykfIjeYDbEQF5jkoTCZY1qKaxdg0/XNEAKEjFdOnHqrvfge3SPvhwt+Z6yH7qgXoKk7lqSYyo3lJYxytN8pK6kf8OThZzqcBN7r3XteUXXh/BlbDNud+eHfJfW82NIqIrgWikVDYWy5+gZNgKFsrJwTsOhjvfUsS4tXUPYiJQ8npcUppogSXR8974cWB5jyQ7bAEjuPzlmFNbJfdzkhEN8r6BAVl8EL3ndYUfl9SqZbLvgFQAZzRS25oz3jVxl0N0CYaphvWWZIM/necLt4N9co1imM/AzJbux6ty/axSKz/HNfNBaC9ZXwCShbTWNOc+LuIpcex34EFZuOVrJaVJCglx0DLgBJAmHZHb6Rd6P+1Mhlj6i/ldxnHkkGkNMs3/IOdPtWw+0+k7+ZvnP11NfGrg0MBjX7Gnw8L6tXEu5K/e0lgFGN7VSmaCKyYdYseNoJck9IOezDImXfdbtOz6nzwDAgF9G4XA/OEdsv5xTLkE3GyHkfJLcJLwHMWGR3APu/ui/i4HRWP7M/x4qvwaTkkdJQaQiwUd+g2h8FN81c9fHDYEJjLJBhuFoROGkIXcSQMxzLcoC9eUxnv+1P4tP/ME/iU/+wGfwXR/7KP7if/afoyiprZtNGcas8chxn7ua0nWo/GMSIxB5ndi6xvPlCdarAlVF5ZPG4zH9Ho6h0QACrRvwIMnTPIAqn+G//sW/ieVqiURrKkvE4+kB712InkxjrXAO5/UuMJfXIboAlFpDazxERIr5yFFvSglivZ5dksdUzs1Yd9o08pFrAAOIZe+0NtGIJQkTqfb5JTabDdI0wfXr1xtOEt8Y8ZQy8J4iTKqqhncWtatR18TAfHp6jqvLOerahbVJssGHtWetheJQ8uCAkHKCgdZ4PMZoNEJRFDg/P0dRFJEwrbZVjCbiNc3vwXMdQMvZITkS6srixo0JRqMRyqrE2dk58jzD3bt3kaQa3/72W9hsiNH99Tdew6c//Wns7+9jvd6grm0A1CPkeY7lconj42M8evQIV1dX4ZkN+BwOh4HRnBwuaZpiNpuC6qDT2MxXa5yfX2Cz3mAyGmE8HmM+fx7y3gusVktk2QD5YIg0TTAe5VBaBcI5g9lkitlsRmsgREqZMFcpHaUBhokygGqI1KSsBrAlq6VMk5+xMZzCpZs5x2PEex2vMSmLvAPSjDgp8sEQdV1jMV/h7PQcqzUxipOhIAHHRrEjJE0JBM9ms8g6TqHZFPmqNWJt+jQZxHckY0hDWsztY9B9cHCA2WwGADg7O8N6vd7SK3n+8rWsCzBm4D2E64hPp1Nchbrks9kMReFQVhY2VIVIkizqBdSH25UwduGuDwO4gQ/JXr4LcL8MHFFEHYc1q+jlMVE4ZsjChlyHcLL1et2QtECRx0sI8g8CpFttYCX3A53bZ7noNzjI9vCE6g5AHwDpXvuytnTv9aq/+w5FJ3Xuz6Cm/53ooBIGgGm33Ycx94CtrSCcqeFjuOtuD3dDbpX0nvOyPuieLxXH7gLpejP431IR2jVuvf241Ydtb588h59HuYcB+FnbgDkgbvTYMWdSDs82HUAYrP8xjFIE8cb38OLvztz7MOune/T1tTy6Hq3unOqC8+57E1ARRgTF78deMBcMPZzHw57DJkefapk3nqs+ToZuO7rrlAnZHCu5DGaVCrVvmeyuAXeNcs1GFPFePD5ovDcI0RAMuCnah8Aw5T/6lsdQggfeaHj+SkKg+Cy/7eWVayBaMsAyLHh8vEJdtwEbP08+E2izeHdBSneueNEf3XvTb7ovKwtdYNbdW5RSUZlrxqwhVZHltSTgNEJZlyAueqqUDvmzAsDTQ8WaCgBVe7iQT+bBIX4cOcBhrY7y8zlCgaY1eYa9JcUwM0hTE7y5iACuedcO8PZNP/Bcavq2Pe+lItcnp5rPgDTkePJ1TZ9r8bym7xHIw2ob2LNDfWE+uP+kJ6c7NxpgYluAG0BU4GM+K3tzO4bo7tEnX/rOlZ/J0mB8D6nkUfmmPBA1NV4Rvk+XjIvfS3q2pYeb++Ty/tcw+uxvh/nUb4d/91sUgln5MI4ujm9vv3mP0Sd+EMm1O+339h6rt7+Czfw5TGIwm+5hNBrHc+q6DoS0GkmRYr1Zo56f4Olf+tNID2/j03/kz+Df+6N/FF/+jX+J/+af/RJevDhr505qQRIajMk+kEPS3qZBaQuUKFVbKvtT1Q6r1RpHR9fxb33pSzi4eoyrt38Fo1AaMbwpYtSF96H+uIuAzfsGCLP3H54848YQh0caFHAi2CxpjYb1zaUkmzmqQkh2mJv0cChh9ASoLrJyjcGB29uXJsXyhueNc0QKzPNsuVyiKCh1YX/vMBqmqqrC6dkLPH36FFVVRYKryWSC0YiIzdIki153Nowyb3BZVlivC1xeXuHi/DIwfg/DvpxCKQ0Hyn/nNqdZRuXnvI8AlUHbwcFBAJ5zXFxcYLFYYDCg8OmqqrBcLUIqjo/OsxgOH+a93Kt4DvH983wYmMQTPHj4HgCPT33qk7h2dICrq6voPT06OsT3/7bvwxtvvIGLCypnNhpNMB5ROa6qqvHs2TEePiTAzV7RJMnCGJNxhfvYGIPxeBh1BPbiXswXuLq6hK098uGQajmXJfJBhrIkUDgZA3szKk+2XC0A+ODFnmI6HmM0ooiBxBgMsrSJd1IcWUbrOkkSmFhVheaqlEm0X7F+ynn3TTLR9v7Z7Gl0jzYJII8Jy7hhPo4Gn8PDQyRpgoePHuLZs2fQuikZpg3lovPz2EA0DGH0e3t7FE4f2PapbRbWUUxFmlJlBA+apJTWucJqWcTICN7zAcRydN/4xjdwfn4e1xSXNaN/J0iTrBdPaa2x2Wzw7NkzVFWF/f19vP7661RqbD4HtEFZbmLfBLUuyti+UqLy/tznLwPkLzv+lUuGveph3nl4FUIlVMOoyeArSyiH21qL9XqD1WIRhVMSSJU4TyHe8wMApE4r0O/Le/X9GOS87DwJ/Pjf/I40qRJxr/axvXBU57t+YCyf+7KDFf6WCcF7RJ6j5sT+Z1DGTriPAjwr+Q7O+2itinUsdSIUlbZHgxU1VqIIkLaVKLkZ7jLkSKWwHV7jW33PAkh6CqWCLZ/RVexJcUHsue5c7wLuPhAXIpRDyGXYGNkZoSiHHN7H8HJa8J06uS3ATV6xZtxCW3UIlQ5M8145Eaa+DbjlvHn5ymgffcYRqTxy+7vhUn3GCXlsKcf0lhR4H3JXvad82trWqKxFFedbyL1XJpDxEaGPimu23YaugJbGETnGsVpNbCN5skJMdDAE0LnWesovr2ijseisOU8yUL6fd413g2owNwzrSvkQ1oyt9vE7yM/lHNQ6MKR7xHvFc42CSQiMVxXJFmbzlp4677bntBzjPjAn+xi+HyAw6I4RFGIukXwJFnrdKAndOcPvuEtekpLdlPzjNc8GPpY7DNZZCWm8p0CS0DyCVgSjg/KvFCjPPExIpegcQMPZMB+5mkM0tATlBx46gG7vmUiUcvKNSZANBhjkKUyMiNhtDGWg3e6bZsa9aq/sMz55z+kPzb7VfN/uY/6ODFwhJcBRzjKFmLfrovOzJFuufCf2WBQFhT1uNpsIVtjDLfcJvhevYWmA7f7IY9f33Mai2ERjfzdiQmsdy5Rx3i3veV3ZL8F294fBmFy7D37xZ6CUwvUf/xPIf+GvYPPtL8OG+ww+8j0Y3P54BKI0o6IZEGZ6APc9n8dJ6VCVBUVGJQkGgxx73/cjmP+X/zHWV8/JqzrIkecDKN1UZ9CGypABQFGVUKpEff4ML/7qn8Wnf+pP4NO/+wfxfd/1Gfyf/uL/E+fnl3CbgtLJ2LsfvF5JOoDSlHZmt/YHBZNmsAA2yxUqa3FwdAOHkzE2v/p3odZXGBzutwGDeFfrSN4PnMVmU8SQ1zj/A5LhOdAYBtmgRqXCvHOAa6J+CFQHXaG7SILhi/djAMG41t7jlFJxPrCxhsFmXdvoXSTvbhN5QyWwKPQ6S/NYd57zac/OziKYPz4+DqlwB5hMRrGigXN07mZdBEBtUNdU73u5WITIjDy8azeE2YXSrlSOjtvJBhmgqc9d1zVOTk5iGbE8z+NaqG2F+ZzCxyeTCSaTCQDENSzljZRXvO/dvfMa9vb2UJTrSDy2Wq3gTyyePXuGzWaD119/HR/72JvY29vHer1GWdYhUuIAWlG5r+fPX+A73/lNPHr0GEopjMdjAFT7mj2X1tahJriNhGB5niEfDmA0lSQzUJiOJ7i8WuD05ASP3n+CNM0wHo2RJSlu3boV6nxPcXlxjtPTYxijMZvNMJtNMB6O4l6bB4civA/14TniEgBonerAI0ARNk1kABlhBmCGcu+b92DZLyuJdPU6oAk/j4C1XMcUOGstBtkoElMqpXB6fo5nz59jvV7j6OgIk9mUIo9LMoQykSfL5dlkjMl0ivFkguFohDTNoLSB85aTokL1Ig+TJJjtHSBJM+TDIa4u5zjxZ7E2OJNBkqGEIteWyyXW63V8pkwlc66G0UncU3jNsU6VZRnm8zmOj4/hnMN0OsWdO3dwdnaGZ89fUHRDcFzR/chg39KjuiJhB9b9IDhMHh8YdMtNqrtpys+6g++cI86aYDFhZkSpyDnnUGw2WK9XMf8jMcTYyYpLVwmUR7eDuoraB7FC9CkiDZCLdwrncpvYYyE9Cfx9AwK7IXvdfu32qfyOn/GyNr/KaNAdK26oF+c079MZ56hzqfCuIaQq5rBWsTYyA82mj5o/ePNiqxYvFKmMyPZ6cR23XQL4vpD73ogCj9bGKUNa+PrdxhTEzX9nP/b0NW/83gO2FqWsnGtt7jFnLHQxtZMjAQySVLDPxrnnohdA++YdEfM+OQcUUfnv9gvPS8+Af8fR9TTuMjBIBVIqI/LcPtC7ZeQQn2ulInmZD5tWVdeoLCkzDSFfO5ohvHJchyqAn/gcERnQBrRijfpuxYEQYhyUTFZgrHexRF5RUGlDAmdEJOQCEPKt92/mCm80g0EWSKjYEwuYhI0s2zKJ53MfgGl+N/OQfuumhFDoHM+mDa1jw7xvcrkluJUh3935L8eaxmR7vdLNIeSDj4pyvA98zPOTKQHcFjZGcW6v9w1zacWMybaGNDHKdrGyxalMDLpl+C/Pg3it87CKiB0pZDC8Y/SGtaNosLVWeSwo99vohkFWKY8kNcgGHOmQwFsbrled9rvOv9ECm/EaIbN27ZfdfomfwTdkND3n8gvyvDDaRKVwMMjgfR2Ajm0BD+5fDsvWmsOIAS71V9c1Vqt1q+Yv1wgG0GqXnJfyPbqRTd33lsSO3TXDIcAyl1WOLZdz6obJy3PkOpDGaOnda8scasPPHv0OqLeO8TsPLvCvf/GPYXDvU7CrK+h8AvW9n8epT1EHFmuW8Dz3PIC33nobX/4X/yx6jfJ8gCTJ8MO/54fxqT/0p7H4mf8DFhfP4IJXKxtkUb+KHmPvoY0OvBYV6svnePr/+g+QXruD7/sjfwZ/6o//cfzqV7+Gv/tf/wNcXF6hFhEuSikCCKpZ983crKNTxXuQdxcKf/gnfgIHlw9x/mv/GLM0QWIS1FYaMVTzvp5C1L0jo5WMptKK0hStsyT7NRu0mTDNQUb88L7IYxpJ/xSikZONT0nSCf3tyDX+zSzOPG+ttTg/P8dqtcF0Mo06DwNzlkNcFgwg797rr79O17sKL168wPn5eUyxJPbowBKtOZ0CRMYHBeU8qrrCYrHE5eUllssVlCIwzVFv3EZWV521qAsHhH2CIz2MMdjb28PR0RGcc63yZ5wvvlwuoVTD7M5ylQETOzVkne6u0SzLMhwc7GNTrOGcw7179zCfX+Hs7Azlsw0WywWstbh37x7eeOMNFEWBq6urWC3AOQdtFM7Pz/Hw4UMcHx9Hdmt+HvFC2VjmrSiKuEaMUZhMxpjOplivNjg9PYXWGjeuX8emKPHgwSkUgM16jbqqcXh4DXdfu4e92R4uLy9xeXmBsiwxGBAgTIyBD4ZVkySAQohsIsMrG7qIGJF+s3FuvV4Hg0IZox7kXifXWp/uxHtAW5/yUXauVits1qWQoaQPTyYTaGPw6PFjvDg9wXq9IRA9HuHo6Ij6fLHA5eUFlstVjBYYDAaYzfYxHo9iabm4TwgcwWuQZESK6XSGLEsxzMdITIaTkxOsVisACM6HQTTu3L17F4PBAIsFzQMG3ryXM7O/Duuf5AOlt3oAw2EO5z2u5lcoyxLXjq7h3mv3MBxPcPzsBKv1Jhq+eG0wKmr6t+uW6jeGfxCMyccHBt1yQ+NDbthyE5Hfe09KhnZMKqWJMMd7wHlYWDhrUaw3qMsQ1sUuQtKaW0qnPPo21t/K0VI8RAc2f/e9W/M7lr/q3M8HMNT1CHHbu78lKOp73w9jTWm9j9YtkB3bLcJUlGKvTQd4a4aEPJ6UU1tXFrW1KMs6EuPxfeX7aqFkyJByGXokrXYMjnmjk/2xpcSjGaMu6A4vEhTDxrjTBesvnVd++/MPYsyJ1kVHfUTP9TGcPM4vQTlH7VchrzMJOWloPNZo3tuF/FBrRV54CzSpEAKo4XW7X2SfvuzoGjb6lHTuA6lw8vtzf/f1cd/zu+3yinkDAtOp86gteS3q4HFgVl+KCiCDRQQ/voZ3tLEpraEbOkEBGHTwksv5wfOMPB3Ub5pKuPF7QqF2FO1BTJglypKUD9ooE9QBO5Gy5uJGxM9Pswx5PsBgkCJNm+iQJFEw4V28b3v3unOsK38jKAbglVwXRFbJhgMfZYFu/bggy7rjKsezzRTdDtOMc8X1zZdm84rvI15J3odBt2Qll2HG/ByZm2bFOpNNknKD5xfPGQ75LIoipppw2Gx8Biiv1OgGCPM7wPto0DHGEGljiACifmQlhA0/1NWK9BLoJEGaD4h0KBH5qfTXS9/B+/a6ivO0c3QVtjhGnbVM9w0htD3GHClnm8+5TBNgtEGWkYJNiniJqnLBCMJ7KDE4p6mCUrwPeBRFk8ftvW8RMcl28rNlrqMEeTv3AbT3CfmZDP3upkrwNeyVk3uX3EsImDXh1pIs7WXecL4/G5O+/C9+Cbb+IXz0o78rtvPhg6f457/yz1prjee7Uk3+YpKYALaTAIZK/P1/9Pehv/BFfPIP/WnM/8v/GKvzp1BKYwIKA+XIIKUJpFJ1BHpOWRFArM+e4sVf+4/wPT/5P8X3/O4fwHd/4hP4P/7f/x+4uJyL/ZjXdNAVQrk/73yIWnKg5UKVIrxXmA0HWH3t78OtLpHfukFgheWS2HsJBDdzPdEGWajlDaC5JiwZVpRd6P9gAQRARi6lQMSkgWWfmecRvvtWfg8D1Cg11UaXTPw66EJS1vIPhSuPcXBwgKIo8PjxYzx5/xmGwyH29vZw69YtylsOJFZa6xiae+vmHVy/fh03b95EXdcxh5pCwwfwHoEUjbx+BwcHuHbtEEmS0j5lDDZlifl8jrOLKyxWG1S1RZIY1NZHbx6HgbPRWClH4wEVQ46VUjg8PMT+/j7yPI91jTlcm9MqWG5uCmrTZELlx4qiiLW/nXMRAMvoQs4Tn81mODun+x8eHuLGjetQCri8vERtqR+++7s/g8985jM4ONjD6elpjFpSULC1w+XFGd65/x7ee+891HWNyWQSDSV5nsO5OhoSOJ85z3PMZlM4RyUmlSfVd5gPkGW0h1872MeNG0c4P7/Ear2B98BoNMR4OMRqucDTJ08wv5oH7z6Nl7U1ioLmggfVhU+NCQYuNsAT+Zv3CjqUl2Tv/nw+j23N8zwaM7p7H68LmSZFMqWtiynlY0j21dUVik0VZVmapshHI2RDIq97/OQp5nN6n2vXj7C/v4/r16/DA7i2IYPEi7NTlGWJ0WiE6WSEyXSCfJAjSTI4h7bBEk0kChmHaqEfDTCZGqqyonU0LrFhaD6fI03TWF+bidSKoohOWQb0xCnQOCDgHMoq8DeFHPqiKLBaL5DNE1y7dg3Xru0jz0e4uLzCyckpLi9drNTD+4m1bdby7r7cuFM+/PGhPN19FpbuZsINbysK1PDQflKY0WxeVhAuRJIbLzZKYb7v2zx3HdK62QVqfeCt751YSInmt9oCQNRJDHnrnefJELsuoN8F4uTm3DcGfUCm79/s1YPYvHYZGfraQIMXNlFPCqitLWrhcYxe7tA3sv+iV8S0wS+TbMi6s7I9fXNM9nm3/V2jT1TARImZbrh6H5hpdyJagFZe29f/XQDqAkj0YdNnJb25fbCwQ4LHJJBpGcBLY0a4R8eL55yLIZ70WRjj4DV0qj3v+Lpdhp1u3/adL8dXvvuuMeuuKfnZ9loTxiil4CxVO6jZG9lRVom0pvEk0LWAr9tGra53apdi3oTE6mDwC/NWMyM2lcxgoFaUpKzUDNqMQWKyUN4l3Nc1KQE8zoN8gGzQbKb0Po0BQRpjZD92PWoMIncBDI6eoHzt3XKb541Mx+BNshvCzs/oeha7R/uzBmQ3cnObfJM3XmnAYWIiNtqxQic91NweVja695RrXZadkt5NrofMA+cITTR9jxARwX3BoEtrJAlFclWoqHxL8PhS4EmI3ABgVDAKaI0kS6hESkLcGc5RKLsco137FPfN1hoW/5TjzHOkHZXVXpP8WWsNUlPD/GjvpTZUAmDgZUyCPBfhuM61AC2njcX5AB+J0zYbCu2W48xzgedx18AjDbPdudg1NMo+4LZJ8k65ZmS/SIIrvlaGzfP6ICNZM2ZybrYjEtp7MIMBUiId/r///J/il1VjWGjkPvdBV26ipXw369XCe4t/+E//EdLf+yN48w/9aVz9jT+H5cUxlAJG4zGy8E4mhBdT26TRmQxo5ekTPPlP/5dIr93GD/47fwb/4b//J/ArX/06/t4/+IeRybosSySmIRyTs1JpYm+u6xomMbh79w72ZzMoAKPhEMPhCM7bOMmiJiH0D94PmigJH/cGWluUUsVcGC4QqCntoQOgVkE/k+Hh1Fd1BOy/NvmYiOSQACZUENHtyDulVKzFPB6Pcf369ehtXa1WWK/XMfx8OBxiuVxG4MjkU9/72e+N8+v99x9Hjy0RVM1wcvICdVWjKAsYQ5704XCIyYRKIla2xmK5xvnFVfBwKwzyHInJwpqXDodghNW65XRxjog5Z7MZbty4gcFggOfPn+Py8jKuR87x5RB4Dl9m5uq6rrFcLqN89p7y+OVa4ffe399HlmV48OABjNHY25uhrqlMsHM2htt//OMfj952ZoE3OglGuQRvvfWbeO+99/Di+Skm0zHGozGValVMHEYebiIxo7kzHA4wHo+pHHFoszEG+/v7KKsaVVnhxo0bGA5H+Jdf+zrSNINJUuzv78Fai7OzcywWixBWvof9fWLlrwVBXFVVVBYy5ZxuE9cX6wNJSoZuTqspijIYRtg7vUaSGKRphjx3MUqIxfW2o7O9l1rblP8ifYVSdjj8+vDwEEVRkJEjhGZPZlPcuHED+/v7MCEaYTweI80ymCyN83kyHiMf5pQerHWcQ9YxwWvIP1eI5MF13VQQUiDyucPDQxhjcBHKknGJRo502t/fj/vAarWKBi7vEe/Jn0mjKBOS8hxNU2r7yckLQCW4fnQLacaEsJZSGsI+RntWCbSif3Xs98izoT6YHt09PpSnmzeSPhAlN7OtsMDEIElTQCkagBApZusatqpjrgALeZ6dbSDWtEWC/12bmTyksiCNAV0jAt9DHgz6XwZA+BzFG0QI7+Xdo7ZV6/4fxGCw6+i+q3yHLvgByMDRVa4oHKOjCITmttrHoaYKoQg9efaKgmoj19aGjVC8T6cdRjdWKOkp4znDSpXM95PvJ4lq+B3ke/NmIRU9oBHwDrqlYEkFSCpxjR+u3ddG5JdKhbXPyCEVpTqUs6Iw5TZY5rmoA5AzqlHc07RRKnRc5N3r+0FO0y90NpNyyfbLud96fzGfu/fse4bsg25uUbeP+tYn91e3PVHBNoYY2OsaZU0bocypk6CbWUG5Lc45ItLptKNlEd3Rd3RoQCdQ2sRakHxYR7VyN+uCcsxrS7hMGUBp1NbD+rLx2PB1tg7tJQ/3dDImZdeY6E0x8W/EMOlWnwgwzH0ulUB+R60b2dsNZeU+4jXAVt3oiXIOxmyzpksvYNfT2J0nfUYN7ymYvbV2hdyiULzG28jrmkOM5Vzidnc9ifSb/u5rI/+bQTZfx/c3xkBpMqpYx+kgpGxDKQIBAWxb15SfU16Fst8cVRHmkyO2ZKNUg1y1QmpSmEEaap561LaGhonrgadOe69pxi+Op4d49/A85wHVNjB2Qam8jzxUMBx31yOzZHPKRTPmaBkGlQoVF4LnF1ChRAyTErISQ8YL8tJSlEhZVpGESZKm8Vjy/eU6ZQOWnG/cvq6OIueE9z4qeDwXuqCdve1dj3vX28Rzh9mhZeSFBN68bni+ysgvVloBT8ZWanFPVBZFFshn8LszgzTLBheYtcqywD/8pX+EL/yuz+Mj/9Z/CPvNf4blN/4p6stzTGdTpEmKJE1hNFWJcQwSeJ4oBV3XsLVFdfoEp//v/x2+98f/x/ie/95vw2c/9Qn8n//iX8L7T57AZIMmbUWQLkVZ7hyKskSWZfj3/od/FDdWT3D2tV/Erf0Z9a91FIVjbYiuQwTgMjxca0XEukpBmwRGExllWZGRUykmclXRuSPnO++z5NUPxH/0EFqerQgeNiYFw4imtsjwaSbmAoDlkkK7GXxzeO7+/j6cc4G12UY2/sPDQ9y5cwdVXWA8IZZn5yl0ezab4fatu0TcNxzjxYsXKE9PA3dJCngNZyn6a7la42q+wGK5QlnzPkM1zKPRXwFJlrV0dgZJdUUG48lkEkHQ5eUlTk5OYk4trxtrLebzOeWiZxlmewdQClgsFjHvlw2lvC44nJ4J2K5duwalFB4/fgzvqQzh8+fHuLy6oFryyuPu3btUFzxNsdlsgpxTADRGozFWqyXeeuurePTwcfS+DrIcShkkhkj8yrIIJbzGyLIEw2EeDAQ5rCNgVhYFqqqAFlxEg8EAo/EE0+kM3gPvvvcA+XCE/f19XF5ewWiF6XSC5WoZ5pUJDN0J6opSbOApEq5wJZx1VMs6SaCVhjcUBVKWFVbrDa6u5lgul2E+Ect3WdbI8yTIFOKMUcoiTXXc4713UfemNd8YAb0nlnA2ZubBCJPnOcbjMQYDikD45je/iXWxwWg0gk4oreDmzZuwzmE4HNIcgcdoMsYNo7FarZo+Go4CvrBhzSVh3bEEQzDAiWik2iGxvpVmfHBwgDzPcXlJxH9s/BkMBri6usJisYj7Ec/fqN+7ppIFbbMkv4tiEwn9OHpAKU3RVABOzwz2Dw7xxhuvYTjM8f7774fnIN6X9vAoPcS6CWUyzXZq3wc5PjDo7oIV3vD4M6mU8dE6VxtY33gnSGGg0HLPKGHnsRsQdIH3rut39ckHAcBdkN0F9y+7xwcZDAlY+p7Dt5BK0qsGO/aJb0IGd7WtMWq0zyFvaQLvFYq6CgpS2VLaZYiF1prqd4s7yPfqGj363r/PqLDdH40SzRtCn5KplIKt296GXXNI9bWlG9Gwo68lsGl5UFwzremevm3AQbNG2JtnDJHcQIka5AG0N0PYtm62+6n9br6nL3cBz+7RHTf5eff3LsNVHxDva0/33NoSWU9Vk3HHBvZntmWxMY82megbEdmw1DesiPXNMeq7bWOAUiCFLigvxlCplZijGdpDlwSg5T2UYmWvLc6UVnF8syxFFkpwJIYUhEbRC+HwioHJdkivlMPdMYzvobZZ5AEynDnODQ7/JoXWQmkX+4Ktw+zlYznP64jzziSokV5HVoq761mhY/QURgWWU865UNanMQp1xydGSIV11pUNSrUNkbKNvEZlO7pe0e4q9+F/zTNkuhAbDIKBMBgQdChV45SCrUrYuobWgFYplHLQ8DEqygWRaQmZyqe29gAGBbRfdveKOAnQzmFtA1H5Wfdz6iMjAA41jIx3bLwUcqk70dFwITColPmusswX6wEcMcJMxuSNavgh5DvK8EWgMR6x/OW8TT5HRoXwZzJCovsZ0ChzXfKeONqqMVzL8WGgy2tElgbjuSXfX3q4f+j0XyJzJQqV4JcPPguOBqT7t+cotb1hQOfomMYY4KF1uxTnxcUFfubn/it84fd8AW/8az+F/e/6Hbj8L/4cipPnGI/GwZOVwnmPxNO8NHE/osiSUlXwZYnq5H08+8/+1zCHd/CD//Z/gD/1x/8n+PJvfBU//wu/gPWmCGBfyqbGQDgajbC/N8O964fY/NrPwJQrGLPXmu9b+1KQp5bXufPRsA9ew5qNHzx+xGCeJBRGTqXHOJ9eyFJP5Ia79ghuSpQr2H0w8dP5+Xn0vN2+fbsVgcU50zz/2NPHOcqPHj3C48ePcePGDSrFNN0PzNAzFEWBFy9exH7M8yHq2uNyscTZ2Sk2RdEybtXWQqE/JVTKcjYATafT4N0d4urqCs+fP0dRFHENskeYo4M4BJoMZI0+2DUO8x7C1QgODg5Q1zVOT08xGo1w795dVFWJd997F1dXl9jf38fHP/5xfPrTnw5lwOZxn+E5f35+gUePHuI3f/M3URYedU3Eei3jsiLv5NXVVSgZReHsw2FO9cmdQ12Rp1RrTSHfRgdjYQ1fexid4O7dO/RuJoFSGhcXl3DOYTweI88pnWa93qAsmPw5QZaxIa0ORvkq7LVcvoxk0nw+x2K5AtXI1lEesnzhd+G1zQY70iV4T2v2SZ7bPMacosBAdjQkorvZbIbRaIxvvPU2Li+vUFYlAIU8H8Bah9V6gzwfRD1G6khKaTRGnajdIgitqHzxV7SO2gbwuqbyfUbpSJ7GDP881lmWYbPZ4OzsDJeXlzH1gXXlyOkgvOzy/iz/ONVBpgd571EUa7x48RyTyRRHR4dIEoN33nkHZ2eXMd3POSeUyfbqN8YAqrP5fcDjQ9XpZmEkNww+JFOeVHa0IVZhFpBUG85B8kVqFf4lAcNL2sHHLkX/Ze8gD7khv+zoC8nr3od/vwrMdJXRrmLKv+UPL0q5+XK7+hSp1juDPBTbiuW214It3LFNwbLoglVuvd5ERae7A8lNlv72kLnwLWW7B5RJ5bivD9pKdfPOvLj4kHNQKnpdoP+qsZHvI9vTdz6vBel9o9xaqnmsokFDQc5sKUTSLEWamth3lAPuwTV8m+chkoex7h/bFuvjaigEYNHpd9nPH2Tu87ELsPcBv77P+bOukt/tS4QeqmuLIkRTWOthZf1jrWHSFEmakMdCA1SeBlAcvhv6W9an7jMOtEE3bRDGIJSLSoLnU4Xw2BqbokRZVbA1XesAQDEBEc93R7lboi+ShKzhgzyL9biN0Ug4h1hxfXv+aRREuYb61kC3P3Wi6UdYhp2jXGPnAWgVAHjYKG1NpXCCEcLZGlptc1FwPzLo7j4/KlqiXnFr/QfQHcPHRbN5jdZ1DW/b9bb5exkl0w0tb6/dBth0Pbxx0xfXRQ8onRAJk+Sy9cFwGw2OAZzwfGUvO5SCdRZaKeSDFNYorCsKmTRJgoQyFULIq6cshnAX5y10W0TI3gdE1BI6MjEa35zbUga68rZP/jbPaI8HrRsNxnQMql0Ikezu2Urk83OkgtYN0zcbbZRSEYDweYNBJry+2NInqNZxZ067hl+gLwe8+85yHsk5w6C5G04uz5N9Jg0CTf62i6CE300ajxregIY9XymFe5tjjOoNVmaAL/N8C8DbI4BDBRDjNEX8AAjKd1A+Dc8PB62JV4I8ZBSyu1yu8Df/zs/gB37gB/Fv/Gu/Awd/6H+BF3/1f4PN2THKqsT16zeQBmXWWRtDdOElR0cI59Ya9v/H258G25ZtZ2HgN+dc3W5Pf2738jXiPQkklQUCyjTqrAY9wQuakEBAUeVwlTEGinAEdoFllV0VNLIAG0O5CoyN7YoKBHogIUv0AhSoJJckBDwJ9JrM12TezJu3Of3u92rmnPVjzDHXWOvsc/M+wN4ZJ8895+y91lyzHd8Y3/jG1VNcfN8fx1d92/8JX/VNvxJf+ZFfhD/95/88lqs1lCLnDYvlAQ7GpNBa4Xf/rt+JB9tnmH3yJyjSnibw3tG+RAYI+kvAC9aDC1FEE9arDWUmtGERUhMcl7znh+tq7NxPrbNIVKvXIeeNXAvyrOjPrdFoFPckFn1qmgbT6RSj0Qiz2SxGItkZJec5285XV1dYrVb40Ic+hNdeew2zmwUuLy/xhS+8iaurG6RpjsPDY4zHe7DWYbXaYLVcY3azCHsrYHTS2m5xA+vufxJwe++RZzlOTk6wt7cXHQer1aqzh0oHJ4sKFkWBpq6x2W6iYJlcm9LBRLm0RyiKAhcXF0GAjM7BstpAKRJde/jwIb7kS74E4/EY19fXQauFmBJMYX/77bfx6U9/BpeX15iM94n+bTSyLIdS5NyAcpEyzWrbRVEgSaW9SEwmWAevPLFIDDmtjAYsLDbbElwRxdoGw+EAWZaiLCsslkta141FFdiseUrXNoZzcoCmdoBrQAJ4NJeqqsZ2W8HatmSWzFnmfUSyeaQdY4wOzo6WGaY1OQYAcgItFosIvplOPh6PUZYlHj9+jKdPnxGdvrbYbkoUgyE22xKXl1fY399H49t5Q/YDsUuSNEWSpHGVKqGXQ0Ciu35UsI147/Xeo24symArMyA+ODjAcDhE0zSYz+cxh19rHXPcSUCNUsKYhSQxAOeGs6MBQFC634fWlD9+M7tBmmYYjMaY7k0w3RsHAbcl6roJYp5cJnA3XpFrCditaXbX64suGSYBTZ+mzY3rTxIdvOTO2iCdTwMTwTtUzI+jp2mP/2BP3AkQpAG6CxS91/vv+uztz939t+5mTcDoroGSC0d+9i7ALdvdv2f/8N/1jPGa6OJkju1G40qMWWyvImNpu62x3ZaxRqY0hmUOe7yPaj2eEeSLzV62fxdoeBngvqtPlZhPfA1WzpWL467XznHxbaRhlzEnN8Q+4G6fRcwPSIPCdyLcacKOLKZhBiO+EwFgYMjeXBHlIsQgRpY2ZRKxuR35etUNgvtyV1+97Dq7wNCu6+38m0enLFikIWuNhI3WqPYtr0lfNCVV7Il+G3i8ds0rBhnaED2W6XlERy1RljXqqKSsooGnlGkNRU+1UNmJpbVGagyyrK3HzWri0Tvd7nhAzN9s2y7bykCgsw7FWjOpgUl3R4nbGpR8zZDnp7qGbt9JxfOcc6rler4VkebpKfqdx4fnhIwn87UYSEuNAzlukqq7K6+2bUdX4bh/n13UZfo7CfYRAOhGtpz3UR3VBxDkQ44ogwF+IusaEtBJEiQ6gU0NrHIoshTaaMAoKO1bcKwULBg8JOHXfUdLe+bSLOkyofrzuP/qO2t4fOT34F3oXIs+w/uOhtaiDa5NSwBAYn2KVJEd2wLawLNWVTC8iBVA5cW00kjTDGnSUljlGcHjCLTgRKaSsGEvoxj959w1/rHNAvz09yEp5CdTYeT7WsaFBQkrVjHCzZ+VbZXnlJybfWesNHa5X/pzniM+ocEEWJWcN93n1Frj4GAfNWqcj05x8J3fjfPv+yO4vn6OwXCIQVEgTQMFWZFjDh4xDUIpFSJ3Dt41aK6f4vlf+iNIj9+HX/M7vhv6//z78F/8P/8clusFrAMZ317BK4dtaaG0x2RYwH3hH2OvMJhMxjCaymkRj4ntdRWdSsyukOc41QQXDuRwThtjYBIuG8n7Ttcopi+0fSZ63nvgd5z/OMauxDop8P2nX98dhx31e3k8GZCyEjVFJKlmMQMqbiOzP87PzyNguLg4x2azxWuvvYbXXnsttvXg4ADvvvsuyrLEaET078FgFPKfK9R1A2UMVBDr5HxtgNYnjVuoTiHnP9gBkGB/bx/j8Rjb7RZnZ2dYrVZRdbwPMFgEjQXStmUZc22lzddnEx0fH+Pw8BDn5+coyxLD4RDL5QJn5y+wXq9AedzjIMiWYrvdoGlqZBnVGCcnlsN8PsPnPvd5PHnyLsajCfWvIfZYlrXRV6V9aOs+RqMRBoMBoCTbBkjSDAmYPRJsUxXSGZ1H3TQ4OzvHcrFE3VikaYbp3j7G4wlmc1LEtsH5aC05PJvGQWlieyTBlvChXr0PgmJtAKsF3M55GNMEp5eL+1JZlnDOI01qJIF9Q/t9a8ewLckglMsuXl9fRzr5cDjEeDxGmqZ48eIF3vj857HZ1HGcmWW2XC5R1RXqpsFgNIxsJU75iHuOoiooHUwR7RhqIDmjPZ11wb+vtAZcm/e92WywXq8jq4gV6s/Pz7FYLGL7ZG42K+SX5RbsZGznKe/vDt7rMAeGmExIOO/m5gZ1UwNQOJ2McHCwD2YYnp6ewDngxYsXWK+55N3tM5Ui93Qmtpoe3SD0y15fdMmwvpdZburyILgNqjy0VSHC3VJ6VXCM9B9NhedVCA6jHcA7GnA7jA35ex8Byb/Kqx8NkIdkN8+r+3fbyUnrG//A7VrRfUNZAjd56DPg3gUeOu1R6tbi6IMdOV/afrPYbhtsNpR355zwWgFAmPDkkWfJfcS2GWMAh53P9DIw9l4GpLyGNLp2A2Bh3EM6c7ptucUECAuu/37+jDTq+bCVgJtLRnlhQDNIC6WekaataFqXCsl0thZ0R3f9rr5AK4oSeh//6vP99jPLZ++Cqdvvl+Bwl2NFXrd/sFOJGAvrPXwwkpSi8TWacmyj0cr5g74tx8be3i/GqQMIZ5JSMCalmtuBJkpfVBoPHkGgDtCiLjPiWLdOF56bWZbcEk4jNXEgnkhoHcXUx12K7V39d8sbnlLki2l/3edTaBqaV60zqKdur3WsoS1LNUngzdfrAEGxfvl7f47E8XB94NiCpcS0YlpdUNy2R4IaSTcDfKhB3gVgkvYr6cWync65yFxQWsH3crY6z6ooj5ttjMgoUeRc1mEwk0SjGOTwltSllVKhRrcihxhV7277QBl0d+s7xh0qbitsAABhHu6Y7/ydo8HyuXlcGPXI39G/eY8EvG/nowsK/n2nlbVd4KyCcnkS7l1VFZyldIwkSWF0S4XmseV9Xbafjfp+jrekn8r5Lplg3vsYIYlsLdmfSoVUkq42SB9gSxAsnUW01tCZW7I0Jj9PnyXofWuQeuzeb7lv5HX5K85b7wXQ9KjrNg0sSRIcHR3i6OgIDx48gNIK/+wX/ik+8OAD+EW/8z/FxV/+o7i5uYabTDEeqxjJ0opyxeuGqJ1ZmqKqG5TbEtY5JCoBPGCvnuL6r34PfvVv/278p3/oP8LPfepT+MEf/mFstisC3XAotxU++MEP4P2PHmC4HCCbTpEkhnKKQ/45FDm8lPLg/0ihmIUVCdg4S+vMJAmM1hSlFP2bGIMkTZDnRDlvmgqOI/dx3iOuHzLUCbCC7+xZw8CJs7kzZeL1OOWOx4THWinSNCjLMihTt2WPuPY1AdYGZVni0aP3YX9/P+bNNk2DZ8+e4eTkJERtU6Rpjqokx04TFKGHwyG2dY26asjZG9rVhPmZJDr2pwM5LNhWn4wmODo8iiBtNptFcC33Te99zEUvCqr9XZZlp64078P8fo4y7+/vI03TqEB9cHAQPk8gXyngwYP7+MAHPoAHDx4gC4JdaZqgaRyyrEDTbPDkyRM8e/YM5+cXIMc0gdXEKGhlIrsiy1KkWYI8zzAcFqEkZxrHms5XE8QvFTkuak579XB1g8b5yLpazOfYlBX2pnuo8hKzxqKsKxTFAFVtoVQDoEJdVahrAtxpksGYlNiKmtamtR5lVWKzXmO12sCkxKqpq8DgsoBWCXRC/VmWJaqyQrmtY048PD2r9zSuWrc1rvOccrCZlp3nJI5oDCnrKwVcXFzg8vIypkLleQ7rW3u5qirMV0tAa4zLUHddqU6ZzdYmUfHICQsCgI8OV6qI4kMZTERnntYaCFpHSZJ07GZOW+A0B2ZcsNAjR/95zVJ6QDdVCHCxkgMxFEus18uwx5PjcTgc4/T0FOPxKAh5ruC8RVFkGI2GEXRLLED3MABsuJaJ6+h/kUi3NLZ3Ae5Ik+2VdYmD4brCP/EwcWJAXvLqG3TyGi8z6Okz3Wvc/vt7AZTb4LB/z5d1OBkdEJv8becBf++DU4A2CPneW8ZS7zr9dume4cq/lwaYjKxE+pH12G4alNtGRIp7QCtSTHgBdkGZ25FfKMFQP0r2MgdC55nE4pcAuI088EIWefA7riXbKgEOGUMtAN51b55/nL8njTnCXxKYUv9QW+krz1IYo0I5Ijb0fNw4ZJ/JlxyzfrvpQupOA06CoJfNWQkw5Pv6m8tdwLv//b1AN485e52tsyLCTYJ2xpgQ6W6f2QevJryLyrRypCVw2DW/2i2KFyh5a9noaiLobqL4oNa6jcq0eLlzTxMMABLHS5HnWRAFYwdL9/399sr8rNt/a3OU+190KZFOEa7lQVGnMEqRkaI06W3oUO7HewflSWBIjr90okg61679qv+3XWOvVJfdxNd1znVAN7+kY0veQ65fHs9dtHgZSZdt6gB574MjRDpQwj/FwUvXlHPGx3lEJYyIKm5tgzRJMRoOoOHAgnmNc6gaF6PjBGTbNeflveN8bR2MoQXdvvTtePZp+3Ity77ZdR4qdB2irZO9u3YI6HVB7q59u//3fsSX13Fj6XqszyCBJo8xAxb+WdoS/HMfeMvzrBMt3bGnZ9ntmrjyfpKptctRbq2LnwG64mxsnLGBJtsR92rfdVRxH7CziABUcgu4K8WBjGBqeUcVRpoG3lPfTCYTPHxI+amf+tSn8Prrr+NTn/o0PvqNH8WX/h/+CNRbn4D99E+gaVbQhgBMkiZAOMMHA4OmTmBMTU4mbpOniLq9fobrj38Pfuk3/S581a/9pfiS9z3C9/4//gxW6zW1TXv8/n/n/4j3lS+gPvfTSFLTzgWEHckTKGr3anTGDQBVteFx4DUZKOfSCQLvI/1ewaMKUV/vGXiZsMfK80wunBacxzF23bfIucNjw/nLSpGq+fX1Na6uriiCWDWU176/3ym/pZTC3t4e9vb24txQSuHs7Aw/8zM/g+FwjL29fWRZjqqqcH5+ju12S40xCkmSwViPRlk4R848Oe+765PazAB6NB5Dax2VynmuMjUbQEcITda73m63t/SCeI/mqOTp6SmOj49xfX2Ns7Mz3L9/H48ePcJ2uw3geom8SPHhD38E9+/fR57n0ZYqigJ1TXTi+XyOx48f49mzZzDG4PDwCLZxyLMirk/bOCCh3OQiL5AXXI5TBlaEreIclWr0ZL9qTUyOuimxXG9QbqsYaR4MBhgMB5jNZnj27BkcgKOTU4zH+zCmgVIG3ils6w3Vog97aZaSdgu8R1lWWK2WoR53iRx5x/7tn+WsdyH3b4CivkkabMicqP5ky2+jg2e5XOLBg0dwzkV1+cV8hcePH+P8/BwwBhwsbJ3xllaiUqjKCm7A7AnS9NBaBzZTO0flOqDn4HXEdnA3uMVv4nXKc4odV0qRZsHJyQmstbi8vOzotjjnxP7X1dbo2+b8s7U2rBcC9UeHhzg+OcVwNAKXVFssFlgsltisiZHSZ2rIM5EcPuiUkuyP0cteX3Sku/87eSjxprMrAsuHBrzI4eZBiRvv/3qvvkH73i+OJvAAdK9F38M7Q7SK89+ItSejWbvvu8uABSg/ZNeg9qmTu54xttUDTIBUIeJqlABrqmvY0pdFVQEuhnSIciYjkC6UBdCaa37qWNvbWhcFJLrt6X7JBfVejhG5sPiw40XI7Zf0vn5f9vuq7yTojkNbazfGklQbWfTexyhonN/h89bZqGbso8FO90iC2EuWhlrcnukwrnNfbvat9sMLojqrx9MXRdv4OXHrueTzySjirpfs8+6m07ZLGol39W/XONx1IwZLIa830ihjB1C/K5pjpBEhDWpLpZYi1dszKor9ArTAYdc66h4KIXrh0I6vdZ31zOrM3Nm85nncSJ1TIU0NsjxFkeekYGr44GfGA+8ltx1S8eAS/dkH3LfE0hCou3BBT8OEQxJwIQIZoF7IW9dURzTQ6eEo9up9C6z7+wxHMyQIkevorpcCOYOkYSkPS8rT9NBQMEnrRGOAx3NDi/nm0a43NtrlPCcHiA7GM9VlNUJMydp2vimlgg1PSso0qDrsje0gK54EcYT4RzK0tCJDv7ENPBLkeYFEKzhHhqxqLBpbAY6psgDRDykWFeQWcdtRxMuB/9r2H02XsBeIIeiDw5fthex0iT+p1hnI0WvvW2q/PK92GY8SBDnnOsJi/ehAC8h1B5jy9ZJQvua2k6ntI56XkoYtf+Z7S2FAQKYnoPPskgLeN377VHPuF26rBMzcVraNZLu6k0g6XlqNA6l4zl9yfmt2tAQ7w4v14kRVgsVigc9+9rP4/Oc/jxcvXmA4HOLv/tjfxfrXfgM++JXfivf9kl8F/P2/ADt/AQtL4FtxlInnezt/YqTTUESrvnyCZ3/5j0MfPcTX/I7/K/7IH/4u/PxnPoMf/OEfgnUW00GB5gv/BGm5Qp2k4exu2UUtuI2GEq0JtgtkPyGwSxoLpzxgCDRsNlvawxSpCxdFFsEzHO18zmlIrY9w+45NJyN4sV0AlG/fxGPP4JnnLM8Da0mJ/NmzZ6GMFgEmrt3NJbicI5vr6uoKo9EIo9EQjx+/g89//guUN91QJYumaTCbzTG7mcF5Eu3yWiEftAykDpNDtSJcch/huTgYDAB4nJ2fYblcdiLcfA2eY/z+JEkiJZicfLtsOIpO7+/vYTqdYrVa4urqCk1Tx/lMYnA5kvQUaapxfHwU61VzVFMpjTTVePLkCR4/foyrqyvUdR2VszebLaXreKpLDwXkKoPSCmmWxqomWgfWiwt6GlrBe9ItMAEcp4E14RxQVQTyF/MV6rpBlmVIQg3yi4sLAt3ewzlAgWrGZ0mGZJRAK4X1mlTDFRSMGsKE9NrNZoPlchU1LRrroJumUyJR7tfc73LPIMBewSQaaWpgbQZrHZbLVUjDoH1lNJ7AWofJZILhcIibmxnefvsJzs4vUG5LmCxDng9gPUCMIzpR0jSFSTMkSYrRaILRaIyiGEBrYmgpowFowLEjjBxXciNj4M3CwZSu1zoum8bC2yDWmiT8gY4drbXGgwcPMJ1OA7vhHEppTKcTZFkGqu7SrkPJ9uO1B7QlqLnPi6LAweEhRuMRvPdYrha4ubnBzc0Nlss1NusyOFq4RC2rIbvopFAKyIscw+EA41CFhqthvMrr1XO6BXBkD7c2ISc1LNTWxg2RKHFo1GVFv2fjLFw2arV2Dn8PhiltxK4FGe13+v17YWdpHNz5eGp3VKlr/KL9N3yMYCulAOWCAS6NybbdctPr31e2U76kgU0GQ1u2hdujoie2e63WCOdf8OQJZm04ZchIC2WKHKlFl1WFuqopv9EZOLQlOHwASO34+ZCDGervhSigcxSt5AXI3kS6L4Ixq+L14oBHCxcRbPVZFRIgyZIrDLhlNKXTCy1m4svTlzQlfDBanIUP1DIbPOmaDXZNfdFYi6quowK/iid1OKy8h3I2GOJUGixRGqnWSIxGEpSqafxsoNzYts0mtD9O92j9gyMYCgrQrFRPwNQiABDcnhN9Y1kC4j44b39/2ykR151n4CNAOkOGvnANeHugg5LWNhsqDk3j0dR0mMETaV4bBQONRGkYhPSUuJZcO1cEuOYfeT+K8xZt7i07UPrPpQNoX29LWNfqAhBgD4cfaBx9oE7Ss8bFCK8cijRHkqiQx50izwwSE3omGoG0FuOeqbrpB/xofXBjwmEVATdaejMQ8rPgYTRCiRkTaV7eA8oFMBrWvw7rRCsARtO8VV0gTQ4RjhRz2kPrGCL2QZgrbQfH3VIsv3ZeQTiGQODYa6rN7kD7kfUu1OMNJZi8IyeCakE851sjGufccQ7KO2hFfBelASrDzTmO4ZkVGeI8cbwiKUJKu/YhuuZbCq9mVkB7OvmgNm8cgKBOHiMoiSGjwwHapFC+IuvPOoC01+LcVrxHx/XE1wlnQVh3yrXnMY1d2M+hwA7U/jre9bvOKwL7dj3QuIuc+4bKDFGJMi/Ai3BFhLEhcSfaS521sA3VQ85SUQZOcd+i4/yQoJwBN//ulqOJwYEO+2HI/aAzqHUOSadaBNUqVEHQGo0w5FpjkvuInrXV22CboFV0Z+BvTBvFBXbkX/fGRG5b3tGO0vZ3KA2mdaC/J5GVwk6eFjHS3ulcOFfROge4frL3HtdX13HfWK+W+LF/9KP4yEc+gl//zb8BJ7/hD2D7I38G5dnb0MZgMKA8b6UUnKWooDF5WDck9tloYBuMWmU0mosnOP/LfxRf/c2/C1/9tb8cX/La+/E//b2/i5PDA9hnDVxZUdqXArw3xHAwBiHnpPdqwVyqPH7Db/g23Lt/D3/n7/woRfTDnq5hSHRzbVGVJTkevcd4PESS6Gj806KntnvlifoL4VSGHI7Weee8gvYti6R/dpCtxuKDKkTYNcaTcScyl2WtKj5A4nTb7QaT8QjO1Xj77begtcb5+SXmyzlG4xGsBZUGm93g6mYG1zTIiiEUgLKuKOdetfuAA59l4dz2nLdso5NVQaEqaywXK1xfXcH7AFAQSusZore7hmjlxWAAkySomwZVXcF5HzVJPCgdywSqdpIY7O1Nsbc3xWazxrNnz7BcrjAY5Fiv11itFhgMTgFlw/mYAKA9RTqxqopqMz9+6zGePHmCxtroFNBGYTQaoKw2sV47leUqMBxmGA5zZFkanDrEcuAUEOdUcLAp1LWFMQlMAMHbssZ6vcVqSY4FQGM4nKBuGpyfneHs7AJ1VQNK4ebqBnXtMRyOcLC/j9FoAD0aQsFiW25R1xus1xZNlsE5i812jaquQi1rTWwUrWBMgjTVwTFJ652dURwJds5ju91EoTWtc2I1eIWqokhuVTfI8gKjwQCDUU7Oh3yEddngzbef4sk7T2GtRz4gynhakGK4MgpZSK3J8hTD0RjDUYHJZIxikIW2eJgAPjXYdmv3wBaXiZUbwTetv5AjTHaTp3OUxVyTNMXIJGgspa+Qcr7HwcEhOTQbcjjAUxReqVasTgWbiNdjm75HZ0BV1SRsOhpiNB5hMpnCWaCsasxnS1xfz4iJUjbYbreYz+egKh4qzh0EPEFnRYK9vQmm0zGGw2FwqDVIk5cHsfj16iXDgjEjoxtaGSRZGkUVqooS8JOEwBC0Qm2bkPBOizTped7okO4enkAwlLtmmhhYJX733i95SNLt1M7vuwAxg016QxgAhM1Z0UEfAm+x1WxUq2B4SqAjwY70WO+6L3/RBEB49m7JFu8R85aloEB7Xcrh4QgG21SxJJE2gU6mgaaBs1SLu64bum+ApJ6NPQGg2PGgDdUfTkxCBqy1ITJCCwxRiEdFxV82fG0d6qQGBejYi2w19PpFGl3e04HAB4qsn8nPr3cYoBK4e2fJAA6OASovYuFsEx1CjSUBucxkUAkZ/HXIf+H0CKWkEQSoRMFbB1jaYBNtkCYJstQQ5SihfGTvHeAIHHjKAidRFPigUq6CcSNQGPe9ooO8JSKEqICm71p114f0RstIza7UDlqv3frIct4hGDvtPAsTi+cvAK+6eZltOaEw/uFaTUN5uE3jYK0Cq68nCjBKI9VtxBbOoY3G0fwzwXhn0AfQoUzOADLkIg4LfcViXX2qJyvul2UZqJP82QA+WZXCE+3SeqrzmmjKz6b1bzHIDbLEIMsz8riHg4siUQTQHRy8UwQGtQGMDoZS6xTwYBGvEFEO8z8PIISjEraqIrBQ0AFomvBFh5OGgw42p1Yq0p3hyKOrwv5snRN7D8+hVtiP6JvUj/EaYTwAR8g2TIfWU9zOE84DDOLdCJYQwE42T57paEAGZ6ALoMiHflFKwSsGd2JvCorGDg5WeWjQOlHeQsNF2579l4lWcIr2ON6joiMzRt3o0WAU2GHIVHIf+lPTBIAKZ50xCaAMGgcoo6BMAq81vKZ64Eo5GCgYr0HFi0JEFZBLvRPV5UXDEUHuea1efpb0zxq5rjuUdd862cDrJ/zNO6Asa3EdPqPCfsqngif2QMuY4lQfjzRJkWUtzRpAEOusYmSYaYc8v3mfisyFYFTxvk9GuEEdBNycp0ivdTYwINpnttZSTWhFUZ00OIrReR56Ju+FNgkgzvHQH9FZSCkxkv0k2yojWTLa2HF4BvvGuTYvnJkFShlkaYY8yzvAPdJ/HUV7rXcxSuw90LgW9HMEqakbwHtK01FUGqypa2w3W3zyjU/il33FL8Xwo78f24//cdQXT1BXQ4zGYwyKQTS+rUMQrSKHVlXrAPQAZRvAA/bqGZ59/E8iPXk/vu63fze+4vf9XpxcfhZnP/nDGCUqRM80Gm3DHoJglwTDvDuLoeEx+1t/Dr/ml38LfsVv/nX4yq/4Cnzq05/B3/q7fwd11SBRiqoOwAFVELbzHrW1GA0HyLMEaUIRN3IQekATy0RpEysutIqSxDrhPZX0C7raPPxv7y2yrBX3I52WBFlm8LC4j8V8gevra9R1jcPDg1iXmBw5Clo5bDbLcBYBdUOOqmIwQB1S5JraonFkr3nlUVY11Xz2imoP73KoBd+o8w7VtopK0SrVKNclrs6vsN5uYD05iPI8hzIq7tfKKKRJiiIfICty1LbBZrtB4xySEI323gZnQqDyK4XhaIi9/SnqpsLlxRWpk2uqQX9wuIfDo0MMRwWAFPv7U1R1ibKsBNDR2JvuY73e4DOffgM3NwtonSDTCaxrAlDPoLVC3ZCDJUkUhqMMB4cT7O9PkGU5nU9hr2UmoawbnhiDbVkjSw2s8listri4uMb19TW22wrG5EiTFHXVYLFY4OryBvPZnJwXxmC1XGK7qbDI56g2G5ycHGE8HmIyHiDPNKq6QtOUmC9WqKo6OM8UUkP2vNK85h1YH6Msy6jMDZDORJ4X4HJitCdR3rPXgNIprFdonIZSGdJsCJMO4KFw7/QB5vMFnj2/wGy+hU4HUAno/AGgjKHx04BJqOJBmqeY7o1xeHiAwYDU4G1TR5ut1f7kNcrzLnqj4l7dnsm0r9F8oVx8pU1w3IX5pgyUpmCGy2gOlGWJ1fIKSZLigx/4EGY3N7i+uoazFnmRgcxBGysPcIQ8SRJsyxLbUDfee4/ReIy9/T1M9vYouFg7LBYr3NzMsVptsN3WMZ2And1s/5AzyEEbj8GA0iwO9ieYTMYAgPlshdVysdOO3vV6ZdDN4Xle0LK0BivadiMjIp9EURRDggBJXZEG/f8Sr75Hvw+2uT13tUN6pCO5kC1j0Ebf+Zy6/fn3atNdL0k5ub3Z3x214InjnYcFRcnDG4NDgKlB9F7KXaW8VSCIJPH7vYrS+V7cTyvTzoNQt6+pm9aoDpsd/VtEZtGOPz+DE88in4trQsbISHjJiILM1dzVf/3+6Xup5fvadtGxa20DpTVSTp0wpqNizJGmeD05DQIQ5FImKddm1jpEbEPU0PsAQEJbQ/RChaibR1CSJYJPzykjnUZMK+zmrcrnimPXM+T7hzaDbtl3u+fYbUM/PMStH9qPk2FlLUWSoyJuuIxzDkYTDZ/owKHsIFQ4lFtHTnv9bhtcEOoQox77DmjzmPrzwzqHpqrgvY334nnrBZXculAWjDw1IZ9TQ5lQqzMlI8/oFozwluFDoFXuly09qv19f4/k98h8Tkmf7Yyv0lBew1sqx+MClTkCEH4QsNHvYzsZSPMe06e5xj7sMSB4LriOI6r9PX/JOt99oTTHVGDg1tz0SnjHwasBLQAPD8ZRJyrLxf4oGieWFKJ1y94q3k+j7wqMfJmdE2mU6M57dsM6Tx4EDXIUaU3RbQ+FOpSk0VrDN1QmxisdcthNKIkU5p5twvPcplErRdEnJRwEcXYr9l04UPm59m+Szs9OyV17oAKCM6Dt93aOMXNJ7tutGj7vlwqtU4+FeWSpoV05yTwXrG8dpv121nUdaad8f1n6y3MuOLqOxTjXVbcEXgf0ijnU/+L73TWX5fnDmgRy3UqKej+/tr0eomNfplSwaJB0UHCfdF6KRBNrS05zZhOSyjCxM7ht1rb0Y+dcVHZOTYLnT5/iJxZzfPlHvhxHv+kPYv1X/hgWi/PYb0mSUA5sA3hNtHOlKfqTpBlFfLYe2riYVtVcvIPL7/9jGH34q/Hsn/19qKrEKk1QN5Szm6YpOeYUpVxRPwnmgm5rsK8+/dMoP/tPMPnKr8U3feXX4Nd+7BsxHg/xP/6l74NvLLT2UJr2uLpusF4TGFUAEjMkwS2tKfKt2Ukr0h1Ft9JeRAJ1DCb5Z/hQCz0N4B1tygU5gcjhxhoBp6enyDLqn9GIyhPJ8zsvcsQa78HJ2zqzHAlnBWef90BjPUAx/uBICZF9xwJPrK1Ejh7ODVYKQQx0HXJZ1yirEjDtGtxut7HOcZ4XGI/GSJK0k1/M874ocmK+1BZ1XUGpDMPRAEdHhzDG4N13n2Oz2aCuawwGAzx4+AAnJ8fhjAOOj0+gNFF8s5T6YL2uMB5P4CzwiU/8HM7Pz7FarWCMDgrkDhQfqlHXFbIsQZ5T4G8yofJPxaDNs5Uv+WPTNLCNR1NZ1NUGALBebTG7mePy8gaJSTCd7kFrgydPnuD8/Dw4LQbtvqMpnWWzXsM7C6UcPA4xmYwwmU6RZQbb7QbPn7+AdU2LgzSXN1NxXUknIq9/TpdZr9dx75BCfCZNUdcW3pFbSiU6zJ0ERZ7j4vI6lMhawCuN0Xga6d3W1thsNiiKrNVSSQz29vYihVvaAbf3RGF99c6Q/j7F87l11NLPSbi+1x6wdBpTOzzqqgpCgTRWWZpib7oHBYXzizMsFqQFkCSEAaCprBjXjl8sF5jNZgCAw8NDHB0fYTqdQhsNKre3wnq9RVUS2N6st3GOM6bhPZL38eFwgMlkTPn9gzwItK2xWi1jvfdXeb16pNu1ZWr4IOircPKgyIOIRS36uUj/ukH2e11vF3Dot71/uMq/7fqsNHx33etV7n8XcJa/l9Hbfr78y14+GI7sjWyNN4NI7wZFpuvGoqrqIKbARmwAyVoBtnsvmacmNw32JGodSsX1+kuhm6eIWxvjbpAsox4yn5XyL7qCIS+7ljRgd411NJj4d0A8xJKEyvnEKDFAUVa+B3vIPUV7NBBSMNhBJZXKyesHxW4ITlVAMPQBKMApD0pXlfOkzV3pt1/mA+7K5+qMxR2Auz9X+/OSx2GXAXm7T1uwzcAGIMOKBcp4zjFY8iHCRPlMSoBRBI8pX7C9D2/k8Zk4Nyq2qeugUCwi6GTbCPRw/rYXQJ1HiccYaCm9Plxba4Usz5BnRIc1uls+Ufan3Ev7c/IWGFJtmSFJU2UjSOawqtAmCZjvSimQL3lPCYQjzVUYBLvErHgeUHtu1zbuAyF+SSettRY1SbjSviTeK9u+CzjK/cWEmsUaTH/3gRki9h4ouaLa6wmnYOcemv5ine3M+5iuoMgjbqBozWcpdKLhlUJjLYiCKcdKQwWqsIWKeasENrrzQranZTP0WU23hnTnOPfB26213nOK0p7O+3o3P1y2h9e5/BzrIXjf1uxmoNUH3UopoATqpu44ebi9/HnZF/LF9+W0JrkmWNWbBfN4LfXFyJgtsGt/7N+Dv7pRaXF+KBWf864zO/6bUPete/DfuZ39a/B9XGCqWGth66aT28izPNYOr5sOuwdAVKNerVY4v7zAJz/1aXzDr/l6fOS3/sdY/vU/he3iHEprDIoCxWAQKb78SpIUVU3sl6Zpgs0RnkMpuKtnuPmpH442BeX2t47INE1pjXhap+zMc8FJaJK23rvWGtvXfxrLX/hJjL7ya/A7f93vgffAX/r4XwsdKByovXQzNvoRmEA05qzBEGwxYZJYG+ayUDAnhzitFGfpbwQEu2lw1ro49weDQXCitOrl7TwhtX9K5QOYiuWsRVlW2GyqoMUBrDclAYWKmHcOpBMBZ9E0VFJLa4U0JdvCGKavl2G+J7CByVhVJVWk8WzXU39VgTGVJCnyjFILuC+3221cy8YYWNfAWnKsJT7BZDLB4eEhsizDbDbDYrFAVVUYDoc4OiLQk2VZ/AIUVsuVAPEDHByMsNls8Nabb+Px48eoKirVORgMiNprEijFY0nzP8/zkAs/iirlzIBp1xqNuzEJtA5iu3UDpRKqd75aYT5b4Pz8CqvVGpPJFFonWCzmuLy8wny+wGAwRJqk4XwzSEyC2nsYQ2N/fX2N9XqFw6N9PHz4AHmexD2sKAoYTf3vnA/AO4vrkPcmdkxyOg1HuNmm5rVd1zU8NNIsRKjTFM4jAsbBYIB3Pvd53NzcYFtVmEwm2Nvbh3MEOLfbDcpqE++lFNWbPzg4wHQ67TgLd53l/NqFp/jfEju9DKuwvew9xN7antfr9RqLxmJQFBRlPjjA1RUpsGcZMV2hVCyPttlsgrOMROZOT09x7949ioBvt9huN1gsllivtliv19hsNtE5xPumFG9jRfXpdIqDgwNMJhOU2zVWqxVms1lM25E47WWvVwbdfKi2BmDX+NPaxNxHEtiowuQkT2KS3D1offD5r/vVNz52gYldbXvVa/QNtLuu15+47w2au4frrnve5SgI/wqL2sNoBgdtnhr/jeuLlmVFeXVhsFUAhQw8+LrS4GaFYRZBkKBYoK32+UU003vKe76rn9hwkfeT80Xe81X6s38ded8+MEE4kE1iQmkSAzgfaZPOOqhgYLd0NKYjtweqNPBaQ48ODI62UoS7pdiZ8N3Dx3xybp98BhLzEhTozuPfva742aVoh5xjfeojf5eAuz9mu1702ZZm5IVTgvuRrtmKqClF+XBJNMzbaSTntdJK3Ieft/25A0LBlPbWmKY8516qBhSs86jqJtRq7ntzPRAo1pTKQU4VQEFpIM0SMkzzFFmaQaFbT3sXmN5l4LfG9O2SjNIAl4a/nBvSQJevu0C3bEMfFNzlrNnlHNjliNkF/vuAkvsoRtGVikXvYn/cnl5dpOnbPHXDke6QrtF/zvABYMdVff+63F87jI5d898EkUQCXJoibyBBK6XaElt8loY70P+1Dnmj/XOEjBLnus5vtaP9FN28e43u8sbHe3ncihQzA4rWKsAReBqX9rPxfiLCzaCDa72ORqOOGJrcU4hZReta1rpmR9NdDph4HaXaKJHtOWF78yzRbZ1sOe8VXu6QlFGo/t9ku/hc7Jdd6vQ12rXxheFDZLZCiaRzpvXL5kmgLK9lg6NK7XgPz3K+rlYqGvsMsjabDbI0g7UW8/kcZ2dn+P6//nH8zt/6O/Flv+M/g3/7F7D6mR9Bs7yAg8doOIqRRO4r54ly7lwBo+tY9YHsRQWl0hDJpdyOxjbYlgCnGWUqRW0pVzZLaU+NJemCAV7kBYFEAGmSYPvpnwIA/K5v/T2AUvhL3//xQPMnGnliCFCQDWEAsPYLAFCOtjKt7oTc7yivntdC03GQtlPKA4FFSHOLxymoYNcNbEP0cBrHNLaF2WhN46JDi85whdqSINxstsRyscJmW0ErQ2dTRU5heAUbHC1GB2aX0kHIlt7b2JqYDU7BJBpQBJTrxsI6D20Syu/WPrD6qJBhlhnkWR7riTMQ575h5sV6vYQLTEAWh8vzHLPZDJeXl5GhcHp6iocPH0ZWxcnJCYbDIcpyA60V9qZ7KMs62k6vv/46fuFffBKITDQ+Q13cg6gMWobEUCnGwXCALCfwGIM+cawCy1ZzZQGHzaZEY9fwDbBcrHF2do6bm2vUtUVRDJHnBbbbLZ49O0NdNcizAsakgZ3nyB6EgVI22KINqsqiLLfQBiiKHFD7wZ4hsA3Viu4xmAMQ67prrTEcDsEYC+japXJPd86hrCpokyBNyWBMEgKHzrkgDLZAXVfI8xwnJye4f/8+vAdmsxlWqyWuby7D/G0BN4v7SZtFvmQ77mLf9AF35/Pxva29xyAb3ov9i+6x3W5xeXmJ1XKJPM1wdHSEvf0ptFZYLGYoy4pA8WCIJEkjBk1MgoODQxwfH+Pk5AR5lqOqaqzXGyzmSywWC6zXZSzpx/2/y96VKa0AnQOLxQKL+QLltgxzTaGq6lvPu+v1RYBuDx/yvVg0y5gEvDnye6hoeSkS/oPYmjjg/nW/XgVwvey+LwPK/fftuk5r2HcNGpk3y+/rL55dhvDLjLq7nmO3AYxIEfdK06bM+YgulBZxtGGwYWVdl0IORd5d+Wy7JiFL/ksquPU0kb0wMF82VmwgSGMqyUzHYJEq5Ux3Zbpo51o7jM2XAYV+pJyU2Ml4hlLRkCPAbYkOHjZ279hDLsAJAJNQlJu/OMLNfEb+meW52BDX5JQNm5GC1u3m1DUIAT6YohEcco616oKeXf2yi6HRMYhd69R5VaAdrxWixD56A9qfWa21BRDt85CnlvPDCKh4L2rjBj5/2w+tmFd4qlvPJL/aeawAzyXtEAw8K1TKQ3v7zxXQoPcuVAAIczVVwcBLkBpDgEtGUHfMvV1jIgG33D/6Rp+Mtknjdxfg7u9B/TnBv+fvuxxRvPZedhj3r8W/77dHAvGuE0lDORInlJdXqs1tB4hdEtda7wtijCmFI6RvgOmkgmYcm0TjHeeq6JrYX7i9d6mwN/K6NTpQO6PIHXlt2HBkAZk4t6JImdBW2OEs53XOfaKUigC5HW96DgLdXeeNBGJ9Ma/OPAFaer9r8x9prdIzsMBP+0ztdZyliBtF0draxXmeYzgcxmilnBP8xcwWbrukjvMzyEi17tkTHoEy6neznuTnEnO7rirv2Z0x753T7ETo78PyWnw2cpRbOjD69wRojf3T/S8n3YKqRhMis8aYGBWVBqA8R6XTRinVlrtDuz9oMT50trTsNDb8vfdYLJexdA4bkX/zR/8GLv7Nr8Wj9/0KvPbgw1j8wJ+Am9/AWSpDlGYpjDNw1iFNKEKdmARlVWK7CXTkEIUygdrtfFs2znuPuqmBEkjThNaHc6h8DcqpJyosiSppjCbDOD8oGr7B6pM/CZ0W+I6v/7fxs//0E/jMG59BYkyo0TzAeDIM5bkyaNWqazvHwEaBRWbj+vY8Nu0cahoL79tyha2afhLHgM6RUNHF8LqjdJ00zYX9wnn7rThhXdfYliWJOdUVNusSy+UKm02JsmqQJOSsspZE3WiNkEgUATuiLGcZgXrrOMrvCOSHvrXWo26IaWOSBCZR8L4J9HQPlWhkaR4j3HVdY7vdwhgT1cudo9xj68gBsr+/j+PjI+R5jvl8jouLC2w2GwwGA4zHY+zv72MwGAgHiA709m2YiymUSrBYLPDkyRfw+uuvY7lcYX9/P6xbjTzUXW4acgBok8AYjcl0QqXPRsMYseV+NsagqduItwLNf+c8tpstrq9usLjZYLFY4fz8HOs1RbjH4ykA4Ppqhs16C61TpKkhZoPltDsSQrOOy1hS3WyTkL26XC4xngxxfHyEohhgNptjMV+iruu4/qQeEUVts+iok3oYu/YYrTRqS7a79wTmR6GP57Mlnj59Sg6y0RB7B0d48OAB7t27B6UUxuMxlssF0sxgtVoAAPb29rC/vx8dcv39cxdm2WUL7LIjdtoG3sP2zn+F1qnsHEW4r66uKFq/2WAdVOCdt5hOJzDmAPP5PLAWLNbrTew7pQ329vZxcnKKoiiwWW+xWq+xXKywWq2xWCyx3VYx1W04HHYYQHwGMWOiaUjUjx2Tm9USVVkCIAcg7UlSiPPu16urlwO3JnT/QL+rfJKzFo3wGMjXqxrx/6oveUj1gYSkvb/ss7uMZjYY+n+Tzw/sBj/SMNp1zz4gvwuEv9yREYBdjIyS+AZT8JrGoqobNJYAt3W9qBYoisAGqwQvvHl2ylTI9vJ1RO1V9Be0UjGyJCMNu6KtfA1JP6TPtSHJ/oYhx0ZGV/rX60cQtCaBOKJ/OdhwPx+9cOGZWM3W0cGtQNFPrRTyNEUWjC8TBFzYuGPXhorP3xr9HorEnjr9GQT7ohEFxLIJEfCr3lxt+0Aaon0w1R9T2Te7Xu/llIosByXb296bHRfd/mYPNoFumjKtx5M7Nx6fIfgowXe3D7ptajd2+iDX3HYewXtdo7YUmbDBucjx1dZxwMBOjp9GkhqkOeXwmdCW/r37+0d/Tvf7tw92+1TVXdeMc3nH3iH/3d8HdwF2uS46zqQd1+jPAR6lXdR2fk9/f5SR7qauAX27v6TRscswkMCJaKOKhOrQiqJ0HBDBUCY72xEgFpeUa8E531LLRZtYDMYYg0QHSrHWAaQDkcECEm5zXHWA66IjaAP4tu92gvs+wPMtqya8K76X991d59au9d1eg5lPrQhajEKAFeolS6h1VjlnYZsaVV0FwE005zxEofIiDwapj7ohPEfYWaCU6lCXWc+D58Zms7mlJcPPaRGMpE5Fg+6rz7CQzlzZX7Lv5Rzul1Hqg+gI6kVFjb4D4C7gbNnYQ6gKkyZI0gSadVG8CiJgBJKV97GevNIUaZbnSGSdgZgfkVVkqA2DwSAK4FprcXZ2htVqDSiF8Ygi2ZvtFj/6D/42RuMxPvbrPoYv+/Y/jPkP/gk0swtYZzEeT8g5qjWyNIVP0aYOQMGDHBU2sHF0aK93iotxRnsxTRIkSQoWu9LaBJDZoCzLoKeiowAbPDlg66bG4jM/jeNv+F34ml/9q/CFt76A8WiE0ajAYFBgNA6lqbSCUiSSCk8pWwpED7d02MJ7j79XfBm097BKcXeGtesjUGbAQInh4Vy2EHMkHk6BPdXuga6sI+29qqrgZPHYliXlma62KOuKhNMaZsjocB4FRQrv4B1iFQGlgMSkGAxGJHDnPLblFkGjlfqxIWeDdTZcMzidbbseSUU7C2r1GtttGUEH5bQOkSQJ5vN5HJMiS3EcqONXV1c4OzuLfxsOh7h//z4mkwmKosB4PEaaphEo0RrXSBISUbu4uMTnP/8FrNcbjMcTlGWFPM9Cakka0gktvLfIiySyZ1jhW2IL6fSXTkmAnDhXV9d4+vQ5zp5fYrupsVqtAAUMhxM0jcNms8XNzRzaJAA86qaBdQ2o/BU5mhpL9HwKqqSBYRHYNCntAVmW4fDwCIeHR3j67jO8eHEW9CnyuL/EAFNw1jZN0wlcStustWepCo4HMSxGoxEGxRDbchuB6nSfar+fnp5gOp1Eh8doNATp/xxhMMjhnMN0OhUl7FzcF+S+tfusv/vnXa92z+ud6wodltRqtaJ89JsblGUZFPeB5XKJuq7gnMXJyTEGgwEuLy8xm81QViXyPMdms8E01L3P8xzWWqzW6xDdXsfAsLMuzlNZppJrd3N7eV1Lmr+taGx4zvEaeZXXK4NuHjA+WLiBfEBrrTvq0R2BHHSFUfqH1f+awJvb8DKjdFebdr1PGox3Haa77iuNWjlwd7X5rnbd1fZuu2nTpkOspVg569FYUgVumiaovvbtFTo42ETtR4uVUp0xl5HvaOQZHSoFsBe5Z1ACMRovQTfPExYoYBp7BG076Hp9MI3e9Xa9V46HdKDwd2c9bGNR1zZQygOgC5sEl3chJVeuwU1e2DzLkIbFzNEDMhhC2SPPlK6245UKsVpFQMAF6jm1r/WeAyKHxO82sLl3+Xn6YErm/nWNaRE532GM7lo7/b5mg6Ortt/SoZ0n+r1cAxFwByoZvLiH8nEedud261yge9z+Gz2bjn9QUKhCHrl3iHoGdWPJiaIUEgGcqP0c3fJREFIr8sJnWYoiqJRzI7z3rdNJ3c6/7zv65PjJnyNTqEcz3QUUotHXu8+rHIZ90N2PpMv39cXP+s/lPULuWkt9l/eQDlt+RUM0HIjKtLohMXItHA59x0T/WZgNQUtAhUi3jmvceR/ouGG+i9SQTgmheK/wLKrNEY4snnAuJprrjoZSVYrPwTDWjox9bRQUDE2gwCxigaYkZZXrtn/leLfz5rZjVikWUrsN8jiieZeDub8fyvGn+5pbOc/UhhaQNpzfHEpA5UWB4WiEIkTItNbwsPBWULaD+BNr+7OhykZoBNXB6OEIsDx7vfdowvg4ePn49HnBXpDrS6Zl3BUMkH2xq5/kfWQqlJz7co52nD6qZV44R+XxtEhDQmg7nY/0CJ5/w05mUCk7G+Ycn7FRf0FpqHB2ak2ilNzHbKCScTsjVkKRA5pYalwCtKpr/LUf+UH8tt/47fjS7/jDmP3An8B8TuCB6vgWMWqsVSvYqLVGWVbREdMEfR9jDJSnOvbOUZrWYrGM1+Fr8fnI59xms0UR8jrhyVG6WW+wXlxj+ff/B3zsm/5d/NOf+wQuri4xHlHueWISsXYMlfsM6xngUojt+D7We+3YgFIj6f4KJklhknbs66ZB4yy0pkg9rTEyDhoXHLlVHctAEaBogxRVVVF+tlPkXKhI1InF2JROkAZAp3RCFQZ9DRUcLdp7JKlCog0GwxFGwzGS1KDcVoAvQcNA5511JAxHLv3g6AnBBOdq5HmGLCtQFEOkaQ7vEXJVHYqiwHBI/Uk5sVsAlH+8v7+P4XCI9XqNy8vLTlR8Op1iNBphOBySyNl0Gqm5zhFbAnBI0wzvvvsUr7/+BpaLFVRQru7qIQBVVWK73SBJNIoij0BSijMCHFQgxkG7ttu9HyAq8HK5xnK1wXZToa5JMbxuLOaLJTkOPdleUB5JksGYFM5R2oDzIJaDt2AbJ0kSDEcD7O1NsH+wh9GI1K2bhmp9Hx0foWksFoslvPeR1swpN+xw5NQadpRJZg8/n3MO0AmSJIs06uVqhXefPMXl5SWKooDWGpPJBAeH+0gzErvmc4CeiYTTeG9ghg1juf7rZXZEH4v0z2n5N2mf8r+bpkFVEt17uVzi+voas9lMpKiYWFWkaRrcXN8gSQyOjo5wcnICkyaYh3k1Go3w6NFDjMbjuM7KssRyucRqtYprPs0yDAfDqGnBfc4pANznDLTjHu66ekmMfxmjvNfrlUG3MZTXmiack+KDZyLQZFSoV+lI0p6o5wiRQBsb2Kdm8e/vAt59Q/9f5tUHyf3Xrnyxu9qx69q7QN173b//zO8FZF722vX3duJzpCXQGxGAq2OBHBco5Qq8wbQGUciLVEyj7JZZum309fLbA8h0Il8Kvc+11gNFkPoU2l1gQDpw+ka3NGiAbh637Pf+mEuQ02FxWALbcBB9ECJcQIx0w/vwvEGt3JDitjatQBqUh2caOce7vbhGeGkGkgwawG3utr2pSemYI92cQ85tVL3n7Ud2+qCb+yJSltHtM9lf/ZekGsU5EMAug23yDhOdDoryrBGcGNooMlySUAXSk4kZLkp9r1uA3Q65nE/RRKXydQBYcVyuI4e2T5rGBaYHRRWozzVanWvRBh2kBTVCvr9CnifIs5bRgNAOBv39+SX7no3yXWMgQVYfsPf3HF4TMd0irCX+W58G1t8v+utBtrm/xmX7dh2o9Lvueu2vLWkg8WfYu1/VgT6oVFBipj0pzoEINjhKrGJf8/qkfQZwqqWW98dBg4AFpRe09PFo0ApHFBt9/X2G97gofGZEjhs1MjpxWjaKhoKG9+R8c9bBNjZGk5Ospat2c4hbcCj3gnb/a0Xj+uPRH385vxh80u/pc+wAafff0A8IjsYYnWkd75SiVKGxNVj0jA1uNkbkfNgF+qViu1SPraoqijixk5fnfJqm8TwjJ1d3nVBPduf9rjntggOV52kfnPfXan8Ncpv5M/378M/y2gy++Hnk+ugzvXadWbF9juoUM9jtMExwOwWFr900VArp8vISSlOppyzPwzqsRbUOh/Vmhb/6N34Qv/03/VZ85Dv+Y1x//Htwc/2UgDSAIi8ioCewHmqtGwO1pQXhS6pRrBU5m5RtB0sCkCJELfmZx1/2K5GfvobFz/4dmh+KIokUfQ6Ce8UItfcoK1by7jlNEJxGihynfC5ZGyoGeNwad3gfWUNEJ8+htYr56k1jAeeoQqIiwcS6Dlolzod5W6Est3Sf2gbBOBf2PDoLE0NK0UU+RJ4NUDc1moZ0Q7IsR5oVMe0pzTLUFTknU001v+EVsqxAkmZAiMrWjQ3PZKJIG/WIadcyfMi+UdAqifnmrDvBczLPc2RZhjKAIucckjTBdDrFeDzGtixxdXWJ1WoV+4pBt9ZtvrfWGuv1Glpr4WBJMZvN8Oabb+H8/ByDYgStNTabOYxJMBgU8N6jqsqAIzzyIrAYRiNY6zvOLoQt0DkXnNWsDWOi4265XMFZj8l4D9YaLBYrLOYLKlXZNDANa7qQ7aq0CuXZPHwNQDmORyFRGnW9pbFJU+zv7eP45BB7e1MMRwWUAlarVRCmy3H//n2Mx0sS8gpRV07B4SpQHLQqiqKTpsMAkACxRlZkONg/wNHhMbwHzs/PcXFxgaqqomil9x7bwBDKshDUCcLKgA/U/hZwSqehPKPl910vuZ/etf91sIyicm68v1ZVGYXJbm5uMJ/Po3OHn9uBNVMo5ZNU7RMcHR3h4cNHyK+uUJYl7t27h4ODQzjvA3tkheVyFUD3GkopTCZjTCckisaODmZ3xepL4Vmk4Cb/Pk1SStdouOrAy4On8vXKoFsF5b8kSSkvwrIXkmvM8eERjP9QesRrMsIgPMXSELjLsOsPaH/w+Pfye//z/ckiJ0T/+reeV1znLoD5qoD7Ze29qy2vArbvenWMrTjJQx1Y51AHI6kqa9rMo6HGUUoGgwBApXegugZHH/xy2zt90gML8SATc6GNo+9mDCRpG+HuqpDe7s9d4903omQEB+jSLdlwYq+fY3qXD8q27X4Rop2hHFu4VxKUyhOjA+2UOpHipB7KhfYo1fY1+Bmor1vwgAgEWmdD12jlw7HtE8pX4qh6EoBjn+YrqUq7+rx938udVXK+ye/tXNKx7CnlkznYpqXEOWUjHSsCboVoLMYSaXTx0E6grR0tny1Q0QMAi7WWVdtGpVSgkwcRG+tQcoTbA9AtuKDpwYCPBb6Cg0B7ZBnVGy6KAlmWUJuC44Qpnfza1e+yzyWDiOclb/TS4N4FxjnHTubI7wY03f2M+0Q6ZOTa7V+j/7dd9+Dfsepv/z0SNEpAK4W3bMOVD4LTyFH5sHYNt2MPCbjDmLOjyYU5pOCjKFtLkw6lVVwbAdU6aDOgpfR3nzWU/ALa8oc0GdpxFWwKrdgTzk41HgfO6XQhamKjej/QpRtyX1E7+qBVOosJSITtFUouwzB2Emjtmgs2OBfr2kXAzf3SlgXzgG8dOeQ44lQfSi1znhRluXxLP1ot56LsZwCR5cLzmphOrYI5G0cMvDmCpJSCBZXT8QrRexDnGXpzV8xHfp8E3bKNMn1KOin576xhwtE2eS7K9dy3e/h9dV3jO85/AkNXYmMK/PV7X9/pE7kf98++eA54F0vX8ZnB/aXQpnLEiHq4rxTJKoZDYmmEz7OgKp+HSZpiuVri4z/yA/jO3/Rb8eH/3f8d9ukbWPz4X8Z8Pofa0ygyAg5IEiAA6tQmcGkW5ybpxjh4T3RzpYjZwTnIngWVQPu8tRbH3/4f4kVtcP8rvw7Nu5/Bi5/4OLLEoKoqZF/xdXjtK74W6+Mvwf/7R34Ub3zuDaLHB02FNDVx7XAbwtYR2mNRi3nJc1IyOnmcPYCyohxnVizWWgUQQ2kxmw39jdYU5VyXZRnGUzodNZI0B7wGHHB8fIyjo2M453B2foHLyysAigSi0hy6roNDWKEsS2C9hm0oX7tpSItkvdlEamzdWKjwDNwe3jule1VrE1RgFGzjUZWUB846NOTU8livN6jrKoLEyXSM6XSMsiwxu7nCfDEH1wGfTCbY399H8jhAeAABAABJREFUnuc4PDzE3t4ejDExSp5lGYqiQF3XePr0Gd566y08e/Ys9rkxBtPpXlxz5Dii+TKdTjCZjoNoH5dnE4LOykSHJEWOmTUBVFWNy8srnJ9fYLvZYjgcYTjex/X1DB4Ky+UyiJMZaJVAmwS8pVsbHFtKwyQplHfwjoQJi2KAPE8xmUwwHo+jfgXpJggtB4Wga2Hi/t00DbbbbXROyDKLHK3mcsy8fqmPUhweHuLg4BDWOjx9+hRvv/12HB9iUVS4vLxE1dQ4PDrC/v4+fN7a0XlexLOizz6TDLP+q49n5GuXXRD3IokTQOco70Wb7RbL5RKz2Qyz2Yzyp+t277fOkqOOrxFEFheLBcqyxPHpCU5OTpAkCcbjMVjQu9yWWCyWmN3MsFqt4b1HUQzw2msfwP4eCcd577HZbLBer6OwGve5UqrDsvXeR1yjQ+RIBYFT53cIsux4fVH0clkv0jnXOQD7QCYeqJqodBJUxI4XgywHeJfBJ1997zF/3eWR6edC9j//Xq/3Ar+yT6QRK/8uD75+e/91vHZ5lKJREQAQtY1EB8qyQVnWRLPULPBFG4MCCbJ4KDoU0M3jZwcLG3ASPPD9uU3e+1uRbtleDx/rMHM/sZctSZLoqed+6wPvXWMu23QXoOz3Gxt6vMCaukHTEOhr3x5Asg8U7/A8WpGIUtoRUaKnozygHl0Vqo1mA52xattFDhKL9rnZueVjlEs+E9Aep+xgIOCxy1m0a5z437uM8v6r39+3+94AMeKJ2FZ+D0W/fS8/E6AoQADRt8a4vX53HMkpJF8yqq/RPif3YVW3LI+YpR/ayfmGShEDmACag1YeOiHl1OGwQJqaMN46UpVp/dzuk76jg/tZHm6yf/oU7l3pOX1wxuJIdaCl9d/fH9/+3ikNz9vjebtf5Xd5LVo33c/LZ+fzgvdKKRpjrUVqSMRH8bB6TwnRioE2O+rayIYSA+DC3PEqjmRMFeD+ss5DaUd5stDwSsP5fh1qsTZ4bHVPzTREutmogoqtCp8NFNawDjTnf/K+5luUzM4kjmwD8uySf7s9R3hvco6elufYy167+n+zqTvzsgX8wVmG1mHEZf+iUjmAJE2p8kCgJntxn5g7GoC4nJ9aa2Rp0rsvtZ/zNY0xUfiG7+sc5eVpQcv3oo+UokoFEsgq352vkR2iu/sKA1Tucxl9l2Ozy0Dd5cCShrME56m3yGDRgOjloZ4V2HnkvGv3/ECVl/928DGFC/0xD5ORbTeFVhSIz9uYg+49fADb0bnuPbxr6ZWzxRzf90Mfx7d9y8fw4Q/8Cow+/DrKT/wolY0yCRKOOjqijXM6AK0Thbo2walDlG3FzinXlnuLuZOG3ts44B/8438G7z2+8Zd/PU7yEd79gf8Kh7/yo8DX/9v4u5/+PH7+x34EP/b//XForVDXDeXowkfWmTJhLFy7vqwjpibnazvn8CG9wijPoJMcT5PDSE+N4GCzQVmW0fahyDdFxvqCspzKx6rmWlPQahDym6dTomafPT/Hw4cPcXrvHuXxgpyCZVVDhbMly9MwJxD3IcoJt/C1w3q9jCk97fzTAZjedt5Em00hOIt8BHsmMZQb7tOQY7yC9w5pmgRGxACHh4eoqhLXV5dYLReoQj7t0dER7t+/j8PDw/iz9x6z2Qxc/5uBzmq1whe+8CYuzi9QbgnkVKpCkqRR6XyzWYNKsmXIc4PReIjBIA/1mUlgzokSgVmax2enL1KKL8sKs9kcV1fXuLkmB0GW5zg4nKKqahwdHSLPM6xWBLzSNMOgGEDS0pVSaBDmLTS8MvC2QV7k2Nsb4+BgH+PJmHLPqxJKe+R5FmwbZgURIwgAxmOin1OpsXXHzgVI04JZAbIaQFEUGBQjHOwfoqxqXJw/w/Pnz7BcruA9kKbU1qurKypXp0gnwjnbcYQWRbcEo9z3aL6+Wt3pl7122Zh8Vjrno9NhuWgB93K5RFPXsXQgrVtmR7Y0bu8BZz1urmeo6gYPvMLR0RHgFdZrKgO2Wq0wny8wny9Q1TX29/dxenoPr73v/SFgQuJ1dV3j5uaGWD9K4cWLF3Gd91lHAGDrJp7zMZDyin3yyqBb1uXmg5qT/Zum6Xnl2+/UYFKb9LhdaqMPnvpGIb/YiNjl6eVXH1T3QW2/bbuMkn8ZIMzXYkDYMfi1NFLeu17urte/TJuil1YpeE8HKtOfqpBnVLNIBtqzWjFvJkx47Ym1IMVh+nS7/lfsE+djzplnynCvz7W6Hf3jfjPGoIpiPu2GJDemDq0IdwNLbpP8LP+ODbpOvfGoXKjBOZkyxkag0MUIPQPuJAnK1YrytJgq1AFLIHG6PoCKbbKuFW7xrmMUMPj2TrJFuFtbAM6R8V35ndJJsmsdxffcYbPv6tvu38lR01gSbeEUFBmthdLQuq2BTnVOWzDGUeO2rTQtWYyOI9vehxxWnr+9fUQrULk81bIzWLG/sR6W8ZSimsqE70L+n+KcSoq6a22QZinyPEGSaCp1j5B6wCXEdsxHCTjZQO87rOR85oNF7iUddkjvmkBbe5i8/Qq2977+ntdfF6/qmJH7rwR23FYXGA3y3rvGRe4jDLZjf0VQDQLP1sNrHid1O5QLBAkAAh/WWygADuQo8VDkO/SSQUAsG82GmVJQykWjliMK8bkD6taqq2vCNcVjM8K8VJAibURlpa5iMST2EShok0Brds6yA7ulk3OuqGQyKCX2bEWRKu4W1XNOydeu/ZABBVPl+iJlcXw8iG7sffy9LO+VpAZZUSAvcmR5TpFTHuvwpbWOTgoGlfDkuOw+b+toStM01vblqBDfP7I0+PwNflEt5rHugWJ2ivUdSAx0+d4y5zuC0E60ydzqq/4a6jusZJ/7dgABz8wJPn/DeuF2qZbqvGu/Zsry7XG+vZZlrqj3RFnWWsda2VawXhjwc46tSihX/97eBAfnn8X80z9ByuOOaNqkwRKEQ1UaUy+g6KxPE4sy3JeEUKnfmLHjHKUgNeHcdJba+qnPvI4f/8mfwE//4/8N/pPf+7vxwf/gz2OR7uG/+xs/ir/xt/82dKx2QefuZhN0VjQx0IxW0bGvFDsyHZwF1pstASEFfFvyOvYri5XO8Wf1V2G1WnVop1JPhtYQs6xaJgE7qpKkLa07Go2wv0dRX64pPR6TwNj9ew9jEAsADg8PkaYpbhZEsfXg84BKKDWOylNqo7HFFtuNi+tQqUDr1ybQ7Lv5pxBpKHGPViTWV9cWQIPEmjDxCCTSPKezZTqd4OBgH947LJcLrFcrlOUWSZLg4OAAx8fHmEwmlEt8cEAANKQORMA4GODm5gZvvfUWVss1qoqi67Svdu2wqqqQpBqDQYHpdITxZIQsM3CeRE9pHtWRXZUmWeh/FfZQj6qqsZgvcXM9w3y2jKkqgMJyuYBSwP7+HiaTMa6vZ5GirZXCYDCC94BSXPGgRuWr4NQlzaLhkOjz0+kURYgesxaBUlRHXCkSs9tUFO1nyjgzAzh4WQZFbI56d1lFNq4V+kyDi4tLPH36FIvFAixEy3soM1i32w1mM3IO0bwbxzxmeRbw97uwUf/1Xu/Ztf/F3wNR0Gy5XOLm5iaUOaN8egVE/QWlFBKTwKRt5QVjTHAgkhNku63w/PkLrNcbHBwcIB8UKMsK8/kCy+UK1jmMxxPcu3cfjx49iowE3gOZfeG9x3w+x9XVVQTc/YAzgOAUUB1b4FVx2qvTy1VbO7EJwkNlWWG7LdE0FnnOcv0A4FHXFsbQpNdalgXaPbgSbL/Kq//5/gD3ryUB4ssmS78dr9ImPsT6YFBGteT15etfBlDLQ1R6LncazuEA4Ly7sqqITguAS74RuCDDTRzb5KlOEqSmnXAyStX3AMmIHRtUt0A3upFAme8HdMvBSLDdp0i/rG/6cyG2x+02TDjaCiAakrZpQkQBUEoYR/xL/lWo/ZgkCdX0Dp5p+KDab5vYN9GQV9S3rQdcgYW+nHdEgQ459xzpdo7rz/oY9eDP8GEKHsNolPMhu9sx0u+fbr+8fJ30AWP3mhSdiXoPwoBlcJAYgzRLwmZGRqMN+W7hosI4kOOK8KyhzRFw8/MjvqcFSIrAdTR4OcqIyAKBSkKwUBGNSZsQvSbqudKASagUzWCQkcMl2sccFad8fqKn3e6rXdFuOaf5MJFKmkCXcgy0DtA+mO7vh31HVjtX7h57uU/2D5L+e6XxKddoH3DzZ6UHnX+WlQ+Uuk3rliD9rmfovywo90/DwzPo5giR3P+V+OLnQ/dMis+suntL7PsQYabnCZ8Dp81omk/h3wT0dWSfkMiRDnsIi9k0cY52HRvUSKYwkwizZFO1Z6w2t9lX/NV3tHX2VeCWESGdISwYxyCEnLd1nLtFUaAYFiiKPJa72g0EGfTQvsBtSu5YGwxueY8m9d+sk3MYGVAKJB4mHFyqN69lhEKendaLiivirODxloBLAm6Zfxz76o5114+eMwhUCsGx077kubHLQJb3kktCrrtQryHuIVpTGgXbLDRfumc7/bLVf3HOAVrh5PQevuVrvxGne/s4uvgcbn7oTyGDRRqSRZumwRaIubTaaJgw/ZnRxo4XeI8yRFZtE2pra8A5haZpmV3OWph6ja/7Vb8K//P/76fwc//8X+B7/8L/gF/51b8c7z57hh/9B/8Q3jObqbs3VVVFYASeImWDIfI8A2kSsUKzw2q1xma7gfMO2/EWW2Ox8hbPV2eRTSHZiyww5x0xpdiBZ9IUuUmQ5TmKPEeWFUjTFKen9zDdm+L46ATTyYRSIjRpO2hjUFc2RoLzPEeSJaG6TANjNLJ8gKLIAyvGw8GiaShPW2nApAaJS6KDXeuQVuaJEk3VY4LjULHzmiLBGjoMEGlMcASSxMIoSj4YFMjzlCLXh0fIiwzPnj2jNtsGw+EQBwcHePDgAY6PjzEejyOo2W63EXjy3J3NZnjx4gWePn0K2/AaI3DDQnnWWmy3W1JCz4ZU/m08wmBQQCkX2BgK3vEZSAES3reqiiKozlFO9c31PChhV1CKZottHG5urlEMBiiKAdIsxaExMInG1dU1VUuoKwBB6DWUNHRwsDWNzbDIsb+/T4A70MG1BlKThNKnpAhvrUPliCkxm83AYl4M+Ciqv4kOCgDEEBHrnBk/RUHz6umzZzg/vwyAWyFJWTRQUw75oAXWtJ5sGHuyU3ado9Kefxk2+WJAed/pR+vTR+bIfD7HbD7DarWK0X2jdYx0a62RJaSbIx2cm5BOMRgMoDWlB3jvMZlMMNQ6rv+qqrC/t4f7Dx7g0aNHODw8hNFJFLDjOQoA6/Ua77zzDm5ubjp9ze3gc8s5Rw5zrTvP+iqvL6JON+JEaes6txGsprGiYRyZar3vBMJ2162mQbj7YLndFt/5LgEf/yz/veuQkte6yzDoT5a73rcrwi3vJY3Tfnu+GGdDvz3969866AHAtYC7qmoSjQq7dWJCJJxNR082olcqHNZt5EEaC9xmGcXq9ylTJ513Ma+2/yxsZDvXUon7bAou03OXB+69+k7Or11OEaW6pRo4ZcJ5BygD5TkK4cWZrqBAoLdVK2/bTR3pYqSbF2ucowF0M7UOaKNWrJbehEPXomsgM+CmZ2B2Cc+vcICGNvoYLb47+nJXn8l1u2vcdv2O20nzRKGuuQZl0+t3FSLGGRmb/rZDJT6F6rYfPcPUe9lG/q4i5T+Co5h7GvYsL/oJKubpwtFYk1/Fkx2iyPmUZHyQGjKYtAqlaBAVr1lkr7+P9PteOpV4bnCEm6Pc/D4JntnrzdeJ0aFe2T75mZeNnxy3XfPgZS8Zfb9rbfH7+g4GjnBLINN3Usrv0sEg295/n/ceFhTpbvnptN68FiAC7XxyLtQJ8EEob8f6aPu/Ox5Q7RyMkUhKIIkRe/o8heqpzi4xNHwwHNt2dNcA95N8xbHfsR8yQOWzd9c4yjG5JRCmFHzPOc5z0hhEfyNHZOqaxo6EgDIyzosCWZbeyoOT49ufM5Eh4Sycaxlz0nnTB728Thhwl3VFzswd875v/NH+e3t8+Xkk+Oz3l1Iqgm3pHOvfQ9ojkqEgHUn9dcJ90Y1M4tZn5euu8zD2n28/b4yBURoO3coCjW1gTBtplg4bay32pnv46Dd9FA+PjnA8ewfVJ34c1z/7t5G6CkmWsdspzNWWbWVM6/xQULDGIREMEh0M4woV6liPuE2boPPO4flf+V587f/+j+If/sr/LX7qZ34an/z0Z/C5z70JrTWKvCBHNSyc47JoBirM081mQ8yxhiq2UEoT2RzbbYn1eoOqpECEY2E1Z1E5YLXeBKdHq5+SJAmSNOuUqDIGMIlGkQ8wHk8iNTrPqW7y8fExhsMhRqMxkiTBdrvFYrHAcrFGVVV4/IU3UZZEzx6Px1htN3j67CnKssRkMiHdk0CTH2OEJDVYr9eoqgWapiJROedgXRNtpnZCeDS27swJhH2rQ90L9ogKTmTnLGzpkaQ6CHNlmEymMMaEnNsVKZUroklPJpOYT35wcIAsy3BzcxMBCzvNrq+v8eTJEzx9+pS0AAKLkPqrFdDjdTEYDKLy+XA0gDEhgh0c6lXJ+xfi3lxVRCWn6L9Fua2wXBJt3Fkqr+Y90AQQap3FerMCAdsBjk+OkeUZAe/1lpi8ziDXhqpLwKPRGqkxmE7GsYwdObIUUp3E5yUHQIXNZotyW4U65pdxD9Vah9zsgyg8x9FepuJzWk2WZTg4OID3HpeX13jx4gXW6y28b4NXxKBLo22otUaaEV1/b28ay7cZ83Jx1fd69c/iu15yv2Obh23CMuRxLxYLrFarTok06UBJ05RKHIYya8wI4b83oYpAkqaxhNx6vcbNzQ0WiwWSJMHh4REePXqEk5OTUP2gbX9RFCjLEi9evMCbb76Js7MzKKVi9Fs6eLn9hh0Dvf3/VV5fBOhuD0c2liSQkJt1H4BqramEir8tpCIPlF2Atz94fQPi1oG649/9yOyua9/1elWQ0jd+5EErgao8YHe1/WXt6Len//zyy3sfKF8+lkOi+sguAAmQB5SsU4r6MbjRXFokHJYdanM34rTreeJYMQiKgZpA6RTj4EXb5fyJwnx+d53fu/pDjoH8fhfA4c9wPlMb2SFPNOXiyGgy31PDGBWMLwNtyBCmnOtgzDiLmAuphFNIGGTURjJauI+bsCk1to100zP4eEB2+0JDRr3aTt8NuPtz9S7A9bJ9pN/n/D3mnjsZ/fTB6NMwhkTT0qAqyv3TXqO1BGTb6eVim+h529zXbn+oCJ44ytNYh6quUdcht1QlxOtwqhVb80RDh+gjrTTSzGAwTDEYZEgSolwWWQptFBJuWxAdlKBgd5925yOvp5ZmfzuPSoJtCT4jWBEUbe/9LeCxa4/g38t9SrZTgo1d+2zHEdTby/pAov93KYQlKbx39dUuJ8FdwKp9P0ezxVzgoXIOXI3Dhjq1jj/XA6zxejtAoNahMoMAlt4HTXXFZ1q7Zr1nfxy/B9EAdmLuSApse452NTNk/nf7vhAZRncM+v0qHR4d0B1yO2WEmb6SuI6bul9DliK+rHBskgQ6MYCiKGJjSThLgSNwCJRlF+iZIbXHmE4On1LCIYsW6DcBnEmNkaZp4IPzwoH6W9ofXt/uDzkv5Rf3Ca9JjjRzPxnhZN3lFJHzddd6k4C7zQVvnQEcFQ6ziRzXLpSg4zkeK1OEZxH35T0vnqlof4594G5H3mX5Rm5r0zQYT6b4bR/7LfhAfYXqn/wQzv7x34IqV0izlAC3DhT0pgGUgvOGeUhw3iAxKTkpDZfrCm3gvjQJ1bXfbGLJMwYEHBFfP3kdR3BIDKl560DVtUHcVWkNozwAFjTktUF9ty23ZCQbE+/rHAHy5WqJ5WoVyrWxBg6NUx2EnAaDAeWGJwmKYhAouiPkeRHmQUM048EQe3t7GA5HYY6QY4byVktst7RuZrMFrq+ucHMzo+jmeoUm5LDneY7GWdRNhTRPkWQJmqbCfF5CJwZ5lmM4HMB7h+VqEc9P52xwWllAKeHw8/FM0EJ/Irj5qPSVJ80ldgAqFdZ600CpBBVCybemxsXlBWazGzgXahwPilg2jCOXbLstl8sYKczzHHVd4+rqCs+ePcPl5SU2mw0SQ1HewWBIa8161M4iTakv9vamGE+GAUylIOZZKKmmFJSyYr8gALRarfD8+XPMZjOwMrsPThgF09piyqMoMtSWWLu0NjVGoxGm0wmSJMFsNsfsZha0JBTSNA/fKZ3Qe4/NZg1ryTExHBbI8jRWrSHtCRLYS9Ms5rNzOSw+R9I0xf7+Pvb29pCmKTabDbbbbaeKBLMA5vM5zl68QFVW0MrApMQWbKJOAo19HSoQjEYjHBwcYG+PAbcCgm27a8+Se+Rdrz5eu+slbW4AMS15u91gvVxEpfJyu+0EJzlNLsuoz0aDIZIQGON0KKAtTW2MwfHxMR48eAClFJ69eI6bmxtorbG/v4+Dg32MRqNo82uddDDr9fU1PvvZz+Ldd9+FUko4zvJ4BshXkiQxJequs/au1xcHusUB4L0HQlkIBw9vHZQhSgAbIi1dSyE1LfiVh6ocnF0DL0H5e00C+f7+Z+V7+vd41VffOH3ZteSBLP8uB7A/kC9/OXBuMV+z308dap73cePcljWs5zIzbACE2unh0OKDniI0ZGgxFW1XDjc/nwQXfQMmWgXBBm6N3/bLBdGRRESK4/3QGrEAHYYqGCZa6VAzN9TK9RSh53Yo0SbZNjkObPhwHT/HOe7GBBVVBU4SbEE3Ow5kaTCiIjsfIrvBIcUtp8hTC9oFEzo+l/UU/eJnt86SIJYkHcZ/3DYeuW3girceAWTsdjDJ77tAV/8+/Ve7xoQDJeStEqU8RIvj+9ooBlHxqZ3OtfMqSQyca9kC3bnSfV526shuZbCtA2XcBRDPgjl1TaVUrEMoOYNA9VWAcxCzBmAafGIwHBaYTIfIMgPlazS2DvNbgeRNfexzBt79tdlvO48z0KWq8hqQAEu+us6Ndr502C7c4Tte/X1D/v6ufbN/b34WCUaAnhgmaPZEEUUVFP+1hq2odJBzQTEarcOP98e79vvY/mBYBqnDUC4JgOc627Tf6HBfHYScCBhQbVsNQDUWnEKgw3phkNJ55rBPyn1DKXLUUClAfugwX71ItYmKzIEJphU0dQgBDIPgtOFxvz3GrBPBc0vm8LeMgQakpqxiKZj+uMk8+qYm1ocHYnUGrW+LVfKcZgOyqstgMBpkWcgjTAyd/2EKULtb57zSLdhj+0EbKv3E5fZ4b+e5JJ1LUmm7T4FPkgSZAqq6JpDf0B4c/y5yugl0dqn10i7hFwuAmSDmxeJY/Qg7A3TZnr6Tqz9/ef5Eejz/Lcwzmkthn2CdC/jIxulTGr33sfa5UizS2Ua6ZVtcsA0AcrrrwGaTDkClFCajMb7l678Z9w8PcXT9Fi5+4HvhNwvqg+BcUSBhMihEcShtDDwy9vZCawvrhCNFaaiEQDfTSAm4e1R1TXWjPe0e3jk40a+c80s6MAok0EtML7JhWuE/9MZACqHxz5vNBqsgYMVOIu5DYwzlhuYZDg+PMBgMYj4sA+4koTl7cXEGD4ciK6hEXshjbqoFvNJYzhdUR72xKKsKm9UG8+UCq/kC2+0WSUI0VguP69k1nHMhwpaSSJsHrm9u0DQN9g/2sb+3jzQ1yAJ9uakreFgkhkqHpUkKDx9Li2lQKhszDxSC2KT1cZ7RPHJoBXdpfZRliWEygPfAs2fP4RxF0tM0wXQ6wenxEY6OjnBwcIDRaNQRpkqSJEbwm6bBm2++iTfeeAN1XaMoCoqUC5HDaCOENK4sT3Gwv4+8SDqRWWNMNIVoHFKQ4noCoxM0DdH1nz8/g9EJxuNpcJykke3A1yKGRgOlWCjRYbVawhgTKO1jeO8oz7sug3MiVOGAx3q7gbcNksRgf3+KyWSEohgEajjZNwAwGo1w/94DWOuw2WyxWi1jKtFyuYz7xnQ6xXQ6xeHhIa6vr3F9fY2maXB6eorT01PUdU2R8CB4l+gkMk00hDPYNQGwDkJpt1EUJvYI+7RvDdG+PfjKL+HfvvUnsX/zi0UcF4s5bq4uMZ/PsVwuab9WMq2UoslZlmE0HKLIctqf0J5njbMw2mA4GmIymeL03inyPMez589wdXUFpYDT0xM8ePAAR0eHJASogCxLUFcuMgrPzs7wC7/wC/j0pz+N5WKBvCiQZ1lUoOdx0prYkzChIoZgJvZzvl/2emXQ3ViLxjv4JnxXIGVFrkplPFHTHIM7ojB7BSBsqqwiS55oDyhPDwH6O5VjDdFP33p76Rv97J3rjDF7OvmdXgxw59DzCBVSuZxQ63FX8mDi/yRQpr9GMNDegNqllYrPRpTU6KemRRrFZwL4iJ1m6Xkc3z82XBjOlJsYTpK4wOhaugXNHsEbTpdwwbipG4sqKHQiANP+oqKIMh2CSUYqskq3aot9ESxp7PC1pKEcjQ7ueBWIz5Eywt3nYy4XVMgDZlp1aBPPoWiQhX3CK46aqNagD3+38FQOKPQDNYMAkmZKuElhtKE6uTXVy/TOIzHsASTjRCmizCkt+kBz+bxWobdxjnK4Q0kseAb27bh6jsDQlIfyFt6GiK6m7CqviOraWIsmrCMyiung7EQRQflaJhjqLRi18FzmrIfw+5srb4x9YChfHpyjGsCvyCX3oV/p2XT44txzKtmUhAh3EqjZWgPeOljXrh9Ep09Yc0rDhJwzYgmToRZ99Fz+SdCQaCuhdnqtYZVB7UhfYltVKJsGzoGSXpWietsgCjmsTIOgvSnLcoxGOYbDAnmahtJ5BqniPUTB2eCqUioaxQwsdDA8CXg5KNeOZWNp7WtjYJIkqj07wSbhFA05Tg0DsWCcMgVTGvrhCTrjLF99J6CcF7wy2/my2+NNv1K33gsA1lP/UUmNYBzDwzoPuAZ101CUihoQ9yXrPby1Afy2KQ4q/OwVfSlFG4rnM8H7IDRF4oY6lCNq6cwKFgqNpWdPE42mXYZhDoQyT8pA6SSeN2BAlRjoRBO41HR2sAKGVl48PznqVKj9zW4BehAPKukbQAVcqE1HriKjTHSx0f7OY0+/41SVuK/Es1NBsdYD2NmlIEUg+fwhgE6iSU3NkfUAZoyGNg5azkEQCC+rClUVKOVwMKlBmqTIi4xyuPMUaWqQaAUfotvOWsDZcKICLrB3PIh6nBqDLKH7enjSQggCQE1dhXmngghoQ8AlgkbaG41OAoAlZ79DW+7KOwtlFbQ10VinPYR2G+ddZBW50HdKqQgc2KEclb+Fs0Mak/y3juNL7KeSGSgBehyX6OQjEAzfOmsimA6bkyJaRPy3D+c6XNgLVYhtcz8xCA/1mtnRp42mfdu1YluajmpMp1N8+0d/I95XXaD8J38dF//k7wHlMlJmWweJWP9KoaoroCExLx1ZCDa+h9dRog0UyOmiNe/nORSA0nvAWlAUlphMRimk9Rrf/HVfg0/8i3+Ouqa54L0l55nR8CyeaC08bGCyBUBHixRVU6N2BOybkEqgtEKRDZBmFMUeD64x1hYmGeCrH/1STKZjDIohgdw8pxSKLA+sEAdnG9xcX2C73WJTNyi3Gzhrw17mUNYNtqs1LIiB4pVGuVljOZ9hvViicQ5FsYfpZA9VU2N+PcdqtYIdW0yGExwcHmE5X6CpG1RVCaM0ppMpnLNYzOZwdY1EK5giR13VSNIE90/vYbI3xeXFFZ68+y4Q1r2DQ6ozClTwmeEJGGpjgs1H69Z5Eg6lczVBU1sslwtY2yAvUmQZUX5NACXD4QCnpyeRdp7nOdI0wXg8gtYK7777Dj73uc/i+voSaUrrazIZA9DBUZFgW5Kg3SAdYDDMMRoVGI3zMH1IlNWYwIDxnrQAkgzQGtMJCdRVZYX8Zo4sH8BDYbOtoPSWzu00i7YyV5RgO9l5Dx1saGIdAko3KIoUR8fHSLMcy8US6w2VTjM2gVE1lQ0D2T6bzTo8Qw2lERW3mcE2n8/QWIuDgym+7Bd/Ka6ubnB2fo7ZbI6yrrAtS8wXC9y7dw+vvf/9MEmC2pLz8OTeKbI8x8UVlQC7d/8eNtsGVd1gdn0DnSQUBEvJHp1OJ8jyHJPpCHuTMYo8peXqXLBfNeXTq94Zjt0Ms1svxRhORQwn/gQg2Lo+nEBhv6zKEpvVGovZPKq2c8Sf90N4INEGw2KA6WSCyXgMrTTqqoI3BJSrukaWF0jSBIPRGPcfPsBgNMSL58/w/OwFqrrEvfv38MEPfQBHh0fEGkkVkoQcLRw0m13f4I3XX8enP/lJXF1fI88yaAUMihxKAa6pqQKRD6dYcEwrZVBWlGY9Go8xKgZIg27Be71eGXRv6yoAStoMCWC31MzOd8XgDnCK40CtS8QDgeLZeuK5di9hdBWNqTgQXQhOnxPe613RcDKo6EPMpFZAC4pdG4Xg6/D9O5EqqHi9ziv6A8R9+VDveBARQQIgcqGhIoBpW4wI+qPRGYzYtiSUoKR17h2ijQjKsnWDsibQHPtagLZoKASAYHSI3JoWcLueQS8/+175DPTeQC1UOjgc+G/094RLvYBz/qn9FCd2oJwfisLwpIcK80nxELCgEeK8IdxLhj8bQ0abmIOtlCb6Y12TYWCpxIlig9l7ILSF2hvqlWtQPe6UDnvnW1EjAtzkaFHcRwJwc2vpuUhl1SlhkIR8OwsHGzb+WCooRAW6SrxcRoHex3WGEXuiD4q6YyWBN//cHUD+Jma+BJLQ5GxytLatA9HKGah5otcaram8VpoIAQ9aeyoClnb9ct/xfwjPplTbRi7QoEH9ZgKtUCkFpzSaAOLqxqKsa5QNGUJKt+PGIEnzdYOQDGCDt12jKFKKcAe6MKcl8LzyQWwGSip10/Wsv53SYm2Q+fI+Umt3RXfZIJCg2XkSFpLMk46TS3XHuv87/j2vh12fjZEiNuh3zYs4OXaDblL2Z6McwQAhYR/X+JAyAUAHGmRYq8z4iOX0whSW9j1H/AByUPF3vrcCoFy7/sghRBE5UnQHtNfQ4UzQSgWnJgMmHfZUPmApn9IkAXgb3msIEGgurygAL8JaV2EyMMuFdyh6thBtZUAVgJHzTdvDSoNwor/9Be5j6hsyIhSUdnSkKAY7MqrrUVfBiRojoxpaERWWImFklMkocN00qOqKIsms6JqlKPKcKI9FTmBMKSjvggOyIfYbfKyfbr2jHSMYfUkSIpaKnchhbwEE1TjQkuOaYDDGdgIJoOng0IyGtA/OdGuBuoJ1FnlKwkQGIj3Dt9ojfKbJ6IVM6eDarZ1V0HNW9s9IGVGXaQm791wVgXRrmyAC7jB9xHpr50MUHRLRotCpgNKtgy5eJrQNoHrOicF0NMa3feNHce/wAAdXb+Hs+/843GoGFeivNEeSuP4UTz5QYEE7Yl5sqxLOe2QBpPswB7zX0dhlwK3g4ZxBkReAb9X/vaOUD+orjfOPfy9+7Xd+F+rf87vxp/+bvxAVjr1SsdQZnR2qU0GEHXO2adDYOjipDYrhAKPxCKPhEIOcItR7e3s4ubzEyG0xyMb4xV/2pRiOhkEwjZ0zFpvNMmjkkCNqOb/BdruJKXl1QyBCQWO13kRnk20cyrLCakXAtAilwx697/0YDIa4urrCuTmPTpTEJJiOJvC1xdH+AZxzODo4xCDLsVwu4eqGbDdNDvlsmKMoBhiOhsiSBHmWYjwcYLstoRRFROE96rqKDjylFCyayKFkv2FiUiQmATu4y5JYLt47pJbmQZa1wDrPM2y3m7BG6Ep5nsEYjaurK7z11lt48eJ5pAdvtxukaYrpdBpKXHloDSSpQp4nGI5yjMdDApExxdDCe+kkVqFqiA5U/wSr9RybbYliMMTh0THm8xXqusHV9SzkBg+RphkADes8qrqC0gqpJmDMef2ODhA4R0JnR0fHKIoB5vN5GL8SVV0h0RRuqxtAaY/BgqLcyYYYlMYYHB7to65rPL54HHPeP/jB9+P45ARpnsEDVKN6Mcd6u0GSpTi9fw8HR4cYTydxnlxdXZEK92SC0XiK1WqDzbYM7ANHquiugTYKwzHlwg+HAwwGOdKkFbVsNWeCu0+ad1Ct41ftwDxx72kxnwv7e2sASHuCLmQbSg9aLZaYz2ZYzOexNCDbehRA8EiMoVz+8RiDLIcJZ7LRGkjIcZoXBWrnMByNcO/+fRTDIa6vr3B+cY6y2mJvfw8nJyc4PDrAeDKCUkCaJtAG8J7Kkl5fXeON19/AFz73eSzmC2RJikGRUxlYzbY9sSDobFTg3Fwf9rw0SZAPBtBJ2gb43uP1yqC7KstgQNBg6WBwsfHqnG0pakpDsbFgiWZuTAJp5AFdkRXpxe9H3thwoEFUt76/DPg5T55SPsx4kO/6DB+auw7Pu8CJNGJ3vgK25jOQJ3tA5+2sZ0zZsWfZw6LB8Idps8wK4GsoRVRarmFaVQ3qprVc+8/FL6bLsHef+4nzc9lRsKtv+LXL6cG/16rr2ZcUOxkp5y9ukwcb5OhsDp1799rCnjr+LvOntW5F05hu1gRKG4O60MjwLLQJQHHOo46fl9GObn+5eC/tEHJFd7Qbt8tASSOtfW9r4PB7pI4Cf5dtkWyE/ljxPeT43OXRvNWGzvuEgejbUlGxpJlvr0EGlkGbM6YC7Uo6pnznvmw8ynbK9xrdUtK4fT70kQ6LjfK4yfnETj6eD9ayA4ufrc0F9NAhnyejjVpraM3rIDAOEIBZVKfu9llrKLSq5ACiGJSkqnrvo0EfqWtiTsh5wUbLrj1Hvlf+3N+3+rmbtz97G7yHjglbyW0qunx57wEHOBb4YyBkOboSxpg95NHp4eOBz0PTiQwyWInPpIJjR4XPUtTaKBPOJw2x0fJOGqjoKoJ7rzycpr/bEOmBNjEPkqnp7AeAIiBEkUV+RBfWQcdFFf/dMhB8dPreWnW+Ox58Fsp+lful7HvaE0gZnd4SamS7dm3S/GnXZ9wnNLNiWqDP1+YcPKZYA0S9zvMMeZEjL3IRCQaUY04MwI4Grm3O7VRB4T+er6DKAPIZJR1czlcZJZZz1vZSHaCInsy/s9aSE0ApJKoLevl+XDKGr8u5qJJOLvehvgYJ9w3/TlK2+5R4vn/788sM3O5eIH/X/5vsZ9lHDPr533I8tdaYjKf4Tb/uY3h/dYntT/0oLj7xD+HXcyRBe0OKhYrp2jqYtKZIoiIx0q3dhBSx6ImL8zlJTBAiIkVo74E04Tx9TTmfmvZDFRhB9Ys3cfXx/xzf8J3fBfz7/x7+7H/3FyN7oGkaeMu5/uzAJProYDCIKtDOW2QZAb3j4+OWEp2kyIOC9HDz08gqBxvmdFVWaCzZU9vtFtvtBtvtJuoaVFWFIkvhgtPee486pEEAGtvNhoB4TXm96/UaShmcHJ/g5OQU+/v7GAwnUEphPp9HSjf/PL65iXnAWmuMhyNUZYnrqyts1htq93gUS+kNhwN4ZzGb3WCzWSPLUpGKQkrtVUUskizLoj3K5zbNIS6hSvT2uq7gAyskTSmvfjwa4+joCPdOjnBycow8z7Hdbkg1O8/hPY3F9fUNXrw4w2KxBKCI2AMV36O1jqXO8jxDno8wHA4xKHJkeRbmpwpgu5uyyUwUfrarq2s8futtnJ2dw1qPg4MDFPmI1LFni1D+zWE4HCLPBiHaW0Enrb4Pna9N0NxoqzckCeUWc/nCy8srbCpSQndNHRzi7ZnP5/Pe3h5OT+7h4vI85DKTiN7FxQWUTjEYjDCd7KGpSa09TTIMByMUxRAHB0cYFAWKwQBNXaPcVnhw/yEJs5Ulgfs0RZomWC6X2G7JGVMMiH20v78X2ClJZ++Q+xMfYH0b8T1fSugG9O1+cY55EPuEn/v66go319dYLBfkwFWihF8I/mVZhjwv4twAQPuFoj3DJR6pot8dnxzh+OQIs9kNnj1/jqquMZ1O8cEPfgD379/HdDJBMSjiPCJmrcbyZonPvvFZ/PzP/zwuLi7iuFJwKBWsVhWr0tDeycFhhfGY0k24vNtms3nvfsMXA7qrKhqExpgQBdBkXHnXMZKVQoiCcdQmwsyOsScPDgkY+oYGu3d3AQh5zbtf7eG8y9jsvFMcXrv+9sW84qEc2w9wtCY+V+ssbkFf+F1rlLRmTDygVVBd5t/pUIs71k+vKPIKDa1vLzrZByzkwJtYR+TIkSHWP9T58++dl37bWOBxZnDB1+mroydKo+kNbX/8pWF6KxokAKwWUeIIXvpCQsKIatvRBhf6IjrSsOrnvZNDylP5KYVOv/Hr5bmrmrxyrh2jvjG6y2EhQcpdgLsP1O4cubieb4tchXeAc7/amrls9HKpQHZU3C5vRddqAao0HiV0afcA0XbVdyzwXkNRwKqxMQeV60b352DbDS3Ip8iax2g0IrpsBBRdaqhm547v9m97j939yX+XNE2ePwA6hm0/Isbq+nLN3bWPyft1qKy9/t99nW4/da7Z2Ye6ToF4HY/O5+NakesbIOCrxWd3tF9GBxl0e7E3QpFvnvtLK4VEIZxLNMa8/1L5Ig94GwwkBQNH0etwoJKTmAA7q99r04J9fhYd7kqSD+R4stYR+wt3O7pu9WfPEJLAWvatpC7ze+XvSKQwJecS+BqtrkfrEOO5KfpWtXmwUUwzGJwMLljATNbMlueFcw6J1kh0dx6qYJx1wHLILY39wX/f6bxqHZoSvPb3PjLyTdT10FrDW9vZn73lko0yL789Qzj3tL+P8n24wkVfPI2fXwJu2W6gS1Hvj/vPHv8yaNegwt3rtA+6eV70HXT9a3fGQTwP32c8GuM3fuvHcO/gAHtXb+L8+78Hfn0DbYhO3ToMW/E+doTHrcIjpDi1+5dtqAoIPDmZtCLKOTyLJGnkeYbEJBF468C0S9MUJtliqzW2ZYmmrqGURnP2Fq7/6vfi3/rO70L6+34f/uu/+BexXK1A9bjJeCcV/UEUYOIc2TQl4cvBoGhrKodaxcojpIbR/mrqBpWrcHFxSfZUtYm6L+SAKuO4eu/hg3YBr4v2jCZdgOVyDRXAxHg8xvHRKR48eIDRaATnHK6u5wFo5LG01mq1wvX1dRC+MhFUZ1kGF6KaADAcDnF6714EdHVdY71ehXPVh/rZE2htsNlsUVU1kqRVfwaE807Oo3DeNLaJ2gzON5GxNp6Mcf/+Pbz26BGUovcaEyjOAXifnZ3h8ePHePHiBcqyQlEMwjpNMBqNw7pzUfCLFN6HASSSajzNOXJ6S5tMa6KLW09rd73e4Pr6Gk+fkkhbUQxDDv4wiJSSAFlZ1litVvBOIR+E/HNbxf6l/YoFdIMQ37aEMTbayOPxGE1DrJ2m2kKZBKnWGAxGGAyGUYVd6zqUQRvg6OgYSZIE9fILvP3Ou9AmgbMUAMgyYimcnJzggx/8EB4+eIj9/X00TYPLi8tYom0ymeDw8Ai1bfD06XM471EUBCr39vYoKj4ZYn9/H5PJJOwft9PPbNjP+/uLfHVwGLpOQcYdcp/qf57twnKzwWJBomk3sxmWyyVpKHnSyWCHrzEGWVAqz4PDhc8dpzVcGJPGWSitcf/ePRwFwP3ixYug8J7ife97Hx4+pP4rijzgLXKCEWtji9df/wzeeOMNnJ+fw3uPwWAQ9jpytpKIYFutpP9i8b/BYAAAKMsS6/X61vt2vV4ZdEvPet8w4M1cgoj+IUHeDxouNnj7YIk8WWQMxY+F37PRzvd8mQF5+9Xe7y7A0TcidxmUfQOp/9o1OPTergG160Dd1Q7qLURDggCgIhCkWgNYh2iZC9HbbVXHXCqOZMg29xeKLH3CEeDWsN/tAZPAVF6Terv9lCyxI68hjSYJ8qUwTadf5Jc0SkV7Yjkt8eWCx5ufUUYKPV+DRZVUGxVgIGhMEqJHt0Fun+Lbn/vwbT3JtvVsWHW/pLgHr6ck0aIm923QuGtMd82jXRuqHMdd40L/7op5ed8DzZ43VsmKCA4DrZEmJjrpGFzxHAsYBpxOIF88rqySINspGk7vDcYzQJ7mxjaoXYNN1aASRi/np3HEjxRNW2aFMhomSUK5IxMOTgVtFOlWRJACcF1WNhq6+1273uUclh56zhmVjht+Pj6o+O/8kkwKjlrtMsjl+EnAKq8l6yfvpprj1vzqz43+fTvv7c1T6RSS95EOtl33ku1n0E1/lA7JFqwrpYharhQ8Jei1Dk+0jkzlHVxt4UOpnzQj4cQqCE5qZYj6LvPCxf0UhFgVaJ3DKSivgqbG3Q6Nft7vrv7tGzDSccJj2V8PxCTxQJMCqq0YwGCbS+UBXBZIpGaBqP/KAS44r1rnbRlrcXPplr6YWGxjkpBeArrzX8c1Gp6HS1X6voNBxz2F+4GBENPa2YnHfRlZPgGAKtOWuHThs3IeApTyxvfdFTmXfc9nk4wUy3GU81u2SVb6YAfbXfbB09EDOOdRi/Okn9bV//5etshdZzW/N01T7E338Vs++jG8v77E5n/+27j8Fz8OVS6RBlVukyRE7dQKzpJGD8J8YeYVxH3gfUxRs0qhrKpoS2RphsQTC5JzPQEPlQf2EY9fHAMd7ZsSABQZ3/b8Ma7/2vfi677zP0H67/8e/On/5i9gsZghNQbj8QgPHz7Ea6+9FksrbTYbFEWByWQSRPsymMTAWYvVaoPtZoO6KrHdbLBarfDLZjM4X2KTABcXF8HhVAfhRy5Z55EkacwZr7abOD856lrXDYB2/k0mExzsH+Lg8BAnxycYjUZYrVa4vCQxqdFoBKUUptMpttst5vM5NpsNLi8v4b2netWiuoVzFLEdjUcYDHIcHOyhrmucnZ/j4vwSVVVFwEcgsUFZEijR0xGU0hQ9rcroTNEqaDtoVuZnO7BlidKc1oEZMIRJEiznczTWYlAUAEiBfLVc4/Fbb+PJO+9SzeMkQVEUKHJyQGVpDm0UlssFtKYzcTQaYTgs2rPHSSdg0IIJ2ICFfgGD5XKN7XaLy0uqWV2WJYwhBXCXeyRpEqK+CWazBdbrNVbrBba1xmQyQuNqAJJ5SaVAOdJqLdk4TdNENfb9vT0oZ3F2tkJiEqRZCpOmaKzDelvCGI31eh0o41s8eHgfX/KLPozr6xssV2s0ljROmqZGmmdIswyT6YQA46NHGIyGWK6WuLi8xJMnT/D48WPc3Nzg3ukpvvzLvwL3H9zHar1FVZGAITsD0jTFeEL1zJOQ5y33Ijo/2BEdjZVb+8bLALd8yT1FQwUKdvi8dajLCsvlEjfX17i5ucFquaQ1IVN8tUdiyPYqigKDYkA1uXkeOkfsDH4GY3B4eorTe/dQVdvYN0VRYDrdw7179zAcjqC1CQK6NaVDFSnm8zkeP34bP/9zP4+rq5tojzE+0Lpb4rm/h/LZXgwHUFpjvd1Qnvp2S2zwV3i9MujuU6nkAcLAjQ+o/mfI/rGRTS3BN0evWHyN5oAEOT4a6LsOm9vGx21hoHaSta9doEQaCXcBlV2g+a7DVHzqFmjrt7t/oHbvLcBs/HW3bdZaopTXNVjgIG6gUB2nQ98Al4BbevLJ2NTtASv6QFLB+XexjaJdDHb4ev1+iGrdIlIs+5melBYyG7kx2hZ+334xikVsc2ezcUT9inkkPNZQbU5T7Bs2FnUUp2MjkPubjcZdYBeQ+5kS815GWOU43gbSiUngdRut52hut53iSjvm9MvmMX9Gfn7XvKTft7+Lhq7tGpgArx9WKTdifrXAizevcL517LbYHommdrSHN4W2fQrWNaiqBmVTo2ocGrE+GWTw3NWmO1ZcyizPs0DJY8E/nlzcyJ6DTIChfv9JwCsjdVy/UxrD8rCTYILf101duLtERd9Bs2usJeDj77vm0y5HDtCturBrfrEI465r9tvUdVh09wkJuHnM+/s4zxOlVIjUELOKo3HyfUr5sM4dlG+gvUJqNAaphncGyjawDvAg8KaNUKQOLiDJ6NIqUOwURU95rfafr//c/TV3199k30hgKAEk/47ZGOQktBEgyLkEqCC233WU8DnrPdAEHQ+m07JRRwZ8EenWMqorx0q2WUaSO2Os20Uv1xDv15LxxIB7l1OT10Vd13AgpwDkOS763zkXhVq7rLy2Lxggyf6WazRN0/gZ6QCTQFyqyXO/7dpr5RgDiKUxu+PVP096bCDRD7vO9v6Lz9jxaIxf/83fhnv7+5hevonz7//jcOsZTJIgDcrkJu5nCDoSDgakiRFmC+2/YZ3ZxoatkffTBEWh0VRh/JLwbJYqBTRNSIEra9p3iyKySow3yHzo63CWlGWJOjg/ymdfwNVf/c/xq7/zu/Bf/5H/G37+9c/if/zL34cPfOAD+CW/5Jfg/e9/PwaDAZbLJc7Pz+NZXZUVlotljLpRvek16rJEVdHXP08eYm9vD/ujfegQkWOnSZq0ewI5nkL1kyzD1dUlVqtVqJ9NY5/nOZRSePToEY6Pj3F4QDTsqqrwzjvv4Pz8HNfXN9iWFBHlHNejoyMURYH5fI71eg2tKfVhMKB60ExjZZVrq6jvi0GBo6NDVGWNs7OzUF87j1Hwsiwj5V4pReW9XIPttqZz2vB8alPF2EbXWiEzKcbjEU5OjnB0fIThcIDFfIGqrKJOzng0QlkSEHr69BnKsg6A1SJNUhQFRbKt9YGNaTEY5CFySBFO3ttIME1WxzCxPc4hiDr6qPI9n8/jMxN1XgV1+ARGpxgOB0jTDMtlHujmS9R1iWKYYzgcgyvZOOug85ZmLJme/NLBweccgITOgLppMJsvsFgueXUjzVI0z56hsQ3R8icTfPBDX4Lr65sIwHNQreiTkxO8733vw3RvCucc3n7nHTx+/BiXl5dRcOzq+hqP336Mqq6wt38AQGG9Xse20lztpnLePkspRbUVUru9H8nXewFu74V2DSjl2IY9cBPqZV9fX0eHSGs7t9dOEoPhYEiieklC2lJKd5hWWilir+wRsN5ut3j8+C3M53N4TxH/+/fv4+joKO7VvA8XeQFjUpyfX+LnPvHzePbsOQAFYwgCO+fCevXRYcXnorTFTEiVZNYY4y7nHLJ/3UJqCWWgEy0PgIcN9ZxDFMB5wAWjRqlo5DrXqlDG4VTCwyLAmvceLtR7VEAQ/eK3tUIksdRG39gTB2nH6HHtvXeBkf7EfK/Xy0B339jy3gPKRwEz+j1FUunerXHPwCrijmjkSg8UEL0XICOUowFl1aDhvLUkgVJEC3NOemoQ28x92Y+eyH5hqk3/8JcgG/1nFn3KGwBfT1ISObfoLkPBx4e9/eq3ZRdVWykFk5Axal1DFDLb1j2Myqaxli7f04eIZpdR0DeI+u3oz7s2NnbbuN5liMkxUkoFIRM5P/tgqjueuwDXrna+16v7+bsBNwvHtWCwrcVtJFgSzybnoHMusjBuAUnfXcctICPhFKVJCdYrDQfSMqgaizKIBzbOw8f1LIClV9CqjfTy/GdqYJal4QCzBFAcg3w+n4LTRMs9SgUvPI+tuwU0+nuTZHQA3Ug4G/Cyn6QhwkZ/f75J0MbX2DUnZF/3o+B0v9t73C4Q358v3B6jKLWIjgUysoMGIS2zQBOD93E/U1o6PW8bCuDPCgcqg4K2H8J+6Dw4HsebqY7OE1I3T4xCnibIE4NUU/REZwlR2F0Crw1gNKD5WgCk89EzuG+fw/vb0evOXtkbH/mK/axv93MfuMqoqpwzSiE4vwGARGBafQUd5qgnup3juUAsEXZquKYF3GVZkjER8l0ZcDMIkfsVOWjbNneix+LfRO9WcbyZicXnCJcG42vLddHv1w5DKgihQew7nE7EBmldBt0EkfIk1w3nlrJ90V+TMsreXwdKqQi2ZWRctrW/F/DfpHOkv0fuaif3r1zHfQeLvLc0igfFAL/5Wz+GDzTX2P6j/wmXn/pJYD2jerQspseVQTh1KORVeyRIYuUVINYLQ5tiSL92oUpIAp2RZzUxCepAOXfWYbvdoKkbKEVVLU6Oj1AMKMKlNf2O78NzE2E+AkD17Au4+it/DAdf+ivwrb/823D0B/4A/sUbn8Zrrz1CXmSo6hJlVcba0Ov1GmVZUtTtZobZbIbVao26LpFoHXNLKf+7jbxmWR4cpVx5g3QTyDFVA6iwWa8xWyxRVxWGoxEJtI1GmO7tI0sz7E0PoI1BWVe4vrnG+fkFXpydYT6fE509iHg1TYMkSSgqH9gkzHyaTqc4ODgA0DqHOELH9HMuxfXg4X0kicHVVasOzcxHYlllcV1bW8A5SwJ5gdItmWve05me5RmKIsNrr72GL/2yj+DRowfIsgyL2RwKVKrM6AR11eD58zO8++QZ3dMTsKmrBuW2gtYpmmaLprbQRiEv0ri38HyVZWiZIUv7PI2RtQ3qqkJjG6w2Jc5enIe+bEC08zSueYAcd06TE4TLmmmtoROF+fwaOlHIsrbEoEfroGrTWdoSf1VVY73eYLVagwR5fehf+ptzNtDsDSaTMZqmjuJrX/EVX4F79+6hqmpcXl1Da4PhcIiTkxM8fPgIBwcHqOsKl5dXuLmZ4/z8AmdnZ/AeQe+gxvn5Jaqqxi9KcxweHkJrjYODg1h6rCzLzl61y0mvxLp62dl+twUefu99Jy5hrUVTkQ7AerXG7OYGN9fXmM1m2G63bWlP1YoHJ9pQmklCtc81FFxjUdsKm80mpC6QuNr+/j4Oj48BeLz77hM8f/EMRVHg3r17ODo6wukpR7l5z6Q9zVqHsydP8dk3PocnT56QsGY2iOC6ZSK1QbrQIVG4MwlMSNKu0BgORkiSFNuStBpcL+3ortcrg26jdcjx7YpdqbDoXfgbRxgj3dxxndEeGJDAO7z69HTtmZoLONuKD+06cOiSt41bACCl1y7glkD5ZZFtoGuAvsyrLL3q8nOIzLquAjN3Qwuycev30Zj04g/8g6K8YQLcFaqajKw2std+TrZX5ib3je7+AuXamH1nQjQ8epGd/qtPg+XrSyp5/713jQNfQ46VnDO3nAaaaz872CYIx/iWIuJsE6mirOba9n3wCLqWyitz9PoGsGwzR30pEnY7etWPbvZ/z9f3eocTRMxb3ujldfpr4GXzmu/b/3w7Z+Tv2j52jtRcm8Z22iuBkhJ08v7zSSeP8i1w7ThSRNSEXzyvlSYxJm5r01BN4LqxqK1FYx3lbfZys5xzUDAxN5M3W8qny4K6OpWEalwTSgmaCCj4tGDHjByTtg57a+TyXOD1xoY5l8jgHDGZq80UQrmX8Jd0OMq50gcjvPf254404OWr/x7vbx8ecl/mOd//PL+MFqA6uKykA4rb55zvpI1oxdHR2xE9dsrK9oSbd37vEMp5ebkWeEKD1r8nZeVBniJLFDQsDIAkT+CMQVMbWGXgWYfNtw40LrXjHChXNVD0+Fzsg6SXnRW71mX/TJO/lxRzCerk2EV6XDRWfXRMAC2Q9I7vL8ppoQWIVaAGs/HGebJkhJsICLprS8UVK0E3H2y8Nzi0VQCSJAlleyw4/1ymN/Fz8v36c1j2bdM0UCK6nvTOtyXvlx0Hazd1rt9PvH6lo5/PMHYK9NcqX6fPIpPXkHPkYHsFby1qB5yn0517al/Ere+I6Z8lHRvMewyKAT72Lb8eJ9Mpxpdv4vLj3wO/vEaSJkgHA+g0bWs4h0AJPV9wfHgqd0flx3THBgECKyvqeYTcy7oONiGI0rtaoQ51p8f/xjfg4Ou+Ew4KyXaO8x/5s5hsr7G/v48s5MRSnxo4l8BlJBCoNZUOquoa1YvHaM7ewejtT+Jrfvt344Mf/CjeePtNispmKbRSuL6+xuuvv47Ly0vUdR0BKAtpak2pecy03W5L3NzcRIDN854FNa21WG/WWC6X2Gw2IY+UWJ5Hx8f40Ic+hL29PSilUFVUk7iqa5w/fYrz8/MQCa8JgIS1VAZRLOcoV1uKbU4mE9R1HUW8vPcdkDqfz5ENs7g2rbXI8wz3H9yDMQlevHiB1WoVQMsIRZHDOQQ6vIo51FobUL5rBWdLOOdhTMsASzODyWREedzvew3jyTBEGNHu5crg7bffxuc//zmUZYUkyZAkFvt7B4IVorHZlPDe4/ToGCYBhsNBPAe1bsUI65oi8JLNSLajC6J2Fd599hyz2TyA3ARJkoJoxU2IWGZxbRBjhkTqptMpBqMC1lYoaxrz4ZAirUWewDnSsSJxxXYvZZ2Lm5sbLBZzeMFsyfMs7FM+prEtFisoTcrZT58+RVmWGI1GWCyWqBuLohhif/8ADx8+wr179+Ccw5MnT/C5z30OFxcXuL6+CTnfND+Y5dA0DZL0cVQ2Pz09jQ7IqqK5xWBVYq+4RwVHggTdu2z8uy3HMB5MNWO7sCGHyGazoQi3YJQ45yKDBqAzPzFSNyewuMK1mOUEEBNgOBohLwoorfDi/AzL5RKDwQCj0Qgf+MAHcHp6CnKeNsiyJAZTvPd48uQJPvGJT+CNNz6L7bZGnuRR94EdNDQ/fVxbAOvCtPtpnlPufZoNcXJ8D+PxGNfX13j77bdxc33zst6Kr1cG3fKg6AMdnvDS6ObPtP9uDwPOx3COD/c2qb9jQHE9StVGj2Rb+DMvizQDwVj33YOKr/My8Ny243beI39efmbXtZRSoY7k7WjsLgeAvG7HsOBnCYceiabVqOoaq9UmvIcYBi4Yl2wccqT8Fl0T6Bzm/Xb1+0iCLn4vH0S8OCSYBxCpGkz32WVU7Xr2OHaRstxzjARjsmGBP6XJ4A7eTaU1kpg/7aIYiIpq7KoDrF3YWTkCYzSVqulHIKRhdlcksf03lS4LNaKCfUJUaB8jdj5G8AioIxg+rXihNIo7fdNzmLBxGJVmuRU7xlfOLzZsOxtfUBlVMAFEkYfZORvKDnGprGDUUyYCtKFamlq3OXn9+/IY0T1vj22cZ961iQT8HqrzFA97apdD3dSoqiZE3wEY6meE54BXULitHJykBmlGX0lqQgU/Dy5lRCDawjmOnqkI5GnetX1Mz+ViFUBeE0qp6F3nNcARDF5/cm1yf0lKOR9M3H9yL+kDbDlH5R4j+3/XnOWfWTipv9b5fjFnVtx3V/Rc3lu+nw3KPmiQkW6+Lp8vQJuLy7thfE6hWeEcRaCJWgwoeCjP3mpSU9YAbF3DpwpZUiBPDOBqeAfUMEi8gfcq3k9pmtxOIZYFMYoE3bwFnG1TLXTSnpOtuGC3HFV/nnOfSTDZB1N3ga7OenFc3qfCdlsKx5IO50Db786yEWrDeQw01gWVZQYTGeVhhjxGuQdJyje3xXsHG+7Rn4vSWQRRxYDGt0FV17B1V69AOvfZgJLzmqPu3nvYpq31yvdLentmnuc0l2z3HJZnUN9uYEcXz3kZXee/8TqVAFyuZ24X5ZqaW3Pg3zr/WQzsFiud46/c+8Zb66e/PuVr114g101RDPDrv/GjON2bYnrzDrb/6Acwe/1nkZRLpMMhjYsiIUFrSWCQyrVxSUXSZUmTdv9SAK05z/3l4V2oSOFVjAw1NUUEnXNwlhgU1lrsfdXXIfmWfxc/8DM/jydPn+Jbvu7X4it/y3+Emx/8E3BXVzg4PAgUaAPvCTynaRpKMJWB6NemObrzt7H5kf8KX/IdfxjZh78Mn/jUP8fV9Q0+85nX8frrr+PsxVmMgvIaId0RolInJgGCjaC1RlM3uLy8RtM0ODo6ijaOcxbz+RyXl5fYbNYYj8c4Oj7E4fEhptMJDg+Osbe/hyzNsNlucPbiAlfXM5xffB51VWG5XEUg6RTXzvbQmoA3gI4TtgiU+9PTU6Qp5aPe3NwgTVOcnJxAKYX5Yg6rLIbDYWevHg6HeO39BYoiw9Onz7FcLlHXFZLEoCzJ5h4MCozHE2QZ9e1iscR2swl7AtnprMeSZRnu3buHe/fuwcNjtVqHueMxLEZI0wxnZ2d4+vRpEGyrIu12NBohz4tIc2cnHlUHMMiyBIBDXVdQygvwzOrkaXSI097jUFVNoJQv4L1Cmma9c4vGmNcOXb/BZkOCaePxCHvjPTjX4OziHIvFKgLaxCTQmu63Xq9DWzPUdY3ZbIblkqLWXNkHSsFDo248nGsCE4Iwi/VloDpbWLdGWTUxFXd//wDT6RQnp6eY7u2hqmu8ePECb771Ft5+5x0sFguqaqIp0JAYQ/XhvUdZVXj2jKK8r732GsbjMe7du4e6rnEzu8JyuYzVF7Is6e6/4QRVUKSvgfaslTatPLfk/hjtAKUjK8E5B1gH21isViuaq9fXmN3cYLNeAz6wpdsrQXmFLJSey9KUbHjrhGObWDYmISr/YDxCPhjgxdkZLi4v4eAwGo/x/ve/H48ePcJoNIqChnTWGmid4OLiHJ/5zOv43Oe+gM26xGg4QWYSYvcIxyQ9i4uAnwIgJto8g8EgChtOJhOc3r9HgoEX53hxfoaLi4tb+/Ou1yuDbn7dBTSdOGz7B0X3sOgbZtLYuP0+3tTfw+fSMVj6wJepQ7vbc/uZ+mB8F5B+lZe83y7g87IIe+fwF8YDbyhM1aqqGo21sR+Z4sfvC4GdW6C7vdbu/PJ+m/oGPr/6dLZ+H/PGLQ1RCUbe68VlCZT4N7WH/qeD+E4gk0baDNW0BtWM7T1jvEy8HLtRxbOr2/P7rvlwlyPGBS8/YX+ZKsHv7+WDy7zh8EzSCIVXd95LGodRGK83Vv3PvmxeKyBGPqiddJA425YfYnDZzq1W7ZnqL98tFBV/7u0VPjgnVBhf3LE+rKNybtZ5NCwU5cIsCF5cubfQAdyC0ZinlyYx4szRDQJ93O4wBzqRbYUszQA4KNelh0IIUcm+2TUOu0Cr7If+2O527OxeRxJ4y9euva7/PieeSRq3EmTJa+3aVyUA7/+uDzTlNe56nthmdOeT1ho+OMeso/rTAKUcaE4F8OT30pzLrBTqpkZZAU1mkJmU5nmIsButYEPteY50e05BaadFBB2dLyK5xL7bxWqJ/QB01iiv2ZcBrF19Ke/jvY0RAgkM+6rfCIYEGx1N02Cz3UY6X5IkMfLD66Mfcb2194s0HH4eYo5007ZkqlXTNKgjJdtH4Uj+kmeWBP2dZwkjtatOquynNprfHR/+4mg6f06e13zPvnI5rw9e79xOdrDIdSMdSNKBdrvVt89g+TO3W/aprH7A98zSHB/75o/ig/YG2x/7a7h642ehNjPa64oC2tDZaV0QimJdFfA6MDCJCdTjaJGFs0g4jTzgnEVjm2AwA3nI/6/KCtu6hjYGw9EQzjqMPviVuLAJ/s6P/j08ffoufuqnfxLf/Qf/IP6Nb/9DmP3gn4S6vgE80acphzKDcUz1bXPKOQ2hsQ1W77wO9YN/Eo++/f+C7Zd8BH/pB/4qPv3pT+Hi4gJNWAcEdhyYyUOpSgmyNImVFT46vMJQe1Q6xU9uc6xWK2itUVUVlstFBMMf+tCX4OHDhzg+PgIMMJ6MMBpOAACLxQJnZ2d45513cXZ2Fum+VYi0Z7xf6lA6z97eR5mBlSRJdIQtFosIAtfrdXDeAFmWoq6rCDg4EjwYDHB0fATvFYlYrVaYz2ewloTd+Gt/f4qbm0C3b2pUdQVjAvAN9dRZXd3DoSw3UWy0KIZIjMHV1RWePHkHs9kNqqrEZrNF3VRRMI0YOORMyIss5l2bRNrbDlXFTC3qD957jEkiGNpsiNq9Wq3j+8gRLmw7dB2ZtD/wmeai03D/4ABVU8cgx2q1AgDk2SCWEKQcXo/tdhvy9lewNmAS3+4xTdPAxnMP8D5UxPAhetsA1m7jfnZyeooPf+QjkRnx/PlzfPazn8UXvvAFnJ+f37IL5D7O2jB1TayJ1oZJALUPYwxubm5AzkkdS5PK/cRZB6W6aTDyPdJOuQsz8WeapoGtahKPm81wHQD3arWCbWxnLADCZBlXwmCHrveRGV2WxIbI8gzFYIBH73uE8XiMp0+f4sm77wJa4f6D+/jwhz+Mhw8fRr0DGZyw1mE2u8Jn3/g8vvD5t7DdlMhzUnqXJRA79miwyZlZ4AJDqSiKlmVtDI6Pj2GMwWw2w+XlZXBq1Tt28tuvVwfdHi0NECqqCkYxmVDPGJoP30AdFYPEgSelAOs9vFZQiYH25O0Gc3y8j/aNgofxoDqp7wFQ+yCC76tUN49r13vkv/uGlHxPa8R3AY+MhsvfK8WRmTZXu81Z7NIfPYJhB/k8DNZYRZRLIVWoagIa7BGkPYDBTjjMFWJ+rXSKdA2129GVu5wr/WfsH/ZyMSqlQlmONkdGGi27xqs/Jlq2xQsjOHwlnFsYrsWUQq0p94o2V1m/Whj2Mdp8GzhIw7LfT6/Sfu990BLwO+fMyz571/Wc91BOzruuM+WWYX3HfWR7XtYOoxN4z0a57URmvSeBna5RrEOUm4im3nfB/U6wtrOdPjpPWidIMOhDv9qGKO7WUj1uYisoQCVQmtZE2w8+GlrcX2lKB1gacriTxCBJhFOqN94xkh8PPIOm8XDOwjqaY/LEZyOejQsZ7e2DVzku/CXZB30WgnwvzYOXC5f15/Zd4JY/b20THSud0jii3bvAdPy3AKbsLOukqCi3ey6I8drdN/wD4nNrTRFo7nPnqA6w96plr4CVVUW03wNl3WBT1UiMRmZojnFdTqU8vLM0p7QOazmASx8cEyHC7Z2LOdLOOyi3e87fCbzFXgzddUj017Mcqz5o9N4LwO1hLRmygEaaqhitBQBtyJiEovJOy9UKy8UKZUNGxnA4xHg8jtE2Ofd2nRla66Dn0mUAsaHixPvjfZmaaS0JrYbyP/2yXZI5JdvQAbUAyqrsjLFsq3QwcY459xufS/Ie8t67zj0G0P3INz+zbBsb+NLR0J0Tux2p/fG+65mkI11rjeFwhG/9+m/B8XiE8fXbuPr498DOL4gZkJF6N+1xIQfTke5Cf95pIzRfHHnvLc+1zl4mHRiUOzwcDjAej6iEX5pQemBC3+c/+dfw6Mt/Db72a78GP/I3/yaWqyX+yz/3Z/Ef/O7fi6/+9j+E5Q/9F8DsBpPxJKrlWyt1A6gqgdasLt2griss3/4M/A/8SXzgN/9B/Hvf8VvxM1/25fh//ff/LUUlLfdZ9OWC839tU8OFVLevGa2xbyzmPsGPLSrcXM8wn89jPvCDB/u4f/8eHjx4gOl0GvYfOosYbDx79hzPn7/AcrmEcy7U2SbhL8rHZjtXgVW5mcXB4GowGESH13K5xHK5RFVVMUp6eXmJLM8wHBbIshSbzQqr1QaTySTkpbesh3v3TzAaDXF5eYVnz56jqtYwRkXqPAM37wmMj0ZjwcRq4lk6m83w9tseh4cHODk5Qp7nSLME85sZ3nzz83j67GlgSjSwrobWCiYhvRPSNWLtE3pP05AzRu5lbF84F0pIZTmI8QCUZR1qbt/g+nqO9WobgRLXT5ZnR9/WpX2P7l83FTabNSaTMcbjMZxDjNBut1vYpnX60folUTZiAdUAgt6RcDQyO4QcRQmUoshv6Wq41MX1NBxSCbF7p/dDXwM3N9d4/PhtvPPOu5jPl0iSNKxJou1T5KZ1gJBS9yQyHFhMbTAYxNrRzDSQ2hwUzfUIp/qdWKcPxPuAPb4PdM76xkbNhPlshvlshtViCRso7hQcC/YwFLI0xXAwQB5qjfO9YnUhT06SIh/i0aNH2N/fx/nlBV6cvcC23OLo+Aj375/i9PQYRZELcTYSCByNxpjPF/jcZz+Lz3zmDVxcXEEpjTwfwDnbAd3d53SdcVcaUcQwz3NMp1PsHxzi9OQ+rm5meOutx3j69DnqukGSpDv37v7riwDdHszhl/QnHXIn49ucQ19wfdeByWAnCrIEKuktgAeA7J4uLfq9Xh2jVOkOeOsDw1c56LgxnRqxvfv1JyZNXoqy8EekAdxGh0NbQCCw7Se6KYEbAOgaKmzIRK85Wg80953S5LHu95801GSf9I1z7/igur345LP2I+j8uyQxHeNEGh99D9quf99lQHnx7Nx30tMVFXCbhpw73OdejquPwFD35sGue73KmMsXOY3eG2DvusYukM5RtH7/SOP89ibSNRj7fSz7UQI+yqlmo9HG0gsypx1oDVP64vnl4cGVCHTn/XwvCLfarT4Iv5af6TxTcKbUlkC3dY5o/IroUkYpSLVyNrYg9CbSLO1Q8bnt3H6OevWj0fysbSkOAty3gCha4RamwJZl2Vn/fUNa0r77+4SMjHX3jtZJeBdr5WWvXfPFBrXiPqul/7n+vt75u/iXUio6n4A2Z2/XGldKwavbEd1doBsIxk4seaMAzecTC0g6KPjAfgCUcoB3VJfbA7X1aFxbZ5j0QF1gCAWhKEfXVZoOABfyuZk265yLDgZnAaVvp8zsOmf6ewyNZbsn9p0pd80ZWRaGU3fasfTwvumMF++TAOVNshDMZruGV6SUPBxSDVIJOvvj0d3nKZnH25eMa6/tUXgsRFe16jorpGgb0KXYc/t5DdsAxLxqVdOlU8J7ctYpmgQdIC/zt+Oc8i0tXq4LOV59Srlcq5JFIOf7Lhq67KN+ZLy/BuVckucn799FMcBHv/6b8QF7je0/+D5cf/6fQa1vMBgOYsqUQrefjTYUDTaCTi/bEfU7XFAyt4FpRGyjwUe+Gnu/4ffDJSlMU+Lmh/8M/NUTaKUxHI1QDAZoQi51WZVoNlu4DYk+1baC1grr9RJ/7r//8/gP/8AfxFf9tu/C4of+FNRyCa0NBmHP5f6I9OQgYlRuS6qjvd3CvvlJrP4//xmSR78Y3/Bv/ib4f+d348/+t38eTV2Dzxu2EYw2YKEvFUA8PTug3P+ftT8P1i3Z8sKwX2bu6RvPdIe6VfXqvdev6YGmAVkEMgZEy/RE0003jSzAfzlCgx122AgEliKQww6HUUhYkxWWHWEJK+SQhYQAtYCe6QbcgN1Amx7ee13v1XSr7nzvmb7zzXvvzPQfK1futfPb51a9Nrviq3Pud/aQO3PlWuu3Rt4rBvP5NIZWHx0dYTabYj6fgwuYnV+e4+r6Cufn57i4uMDFxRV2ux0mkwnOzs5i+mSU01Bs6gd7SiUdcKeALMtimDYXT2PZs9lsUNQFjCGQQXnnbew2UJZlrIhujMF4MkKev4E8z/H8+XOqA7TfQ2vg4mKNq6treA+cnBxjNJpgu93i8vISTdNgNKpgjMJyuUDdbFEUGd588z7m8xmWiyUePnyIR48/wWq1wng8ARdTpb1EKaS0nw1GY/I07nZb7PZrHB/PAJTBUNDppdzjnOaOaHy1WuHqaoGrS/KgNk0LLQBbqstIviN5FXU8qEMdCQuvIIwVCEViW+x2u2iobJq+0wEAHBw0unVzjvGEjtWznduF9SPv6ngyxsnJKb71W78Vb771FrIsx3K5xPPnz2OP8e12K1JQ+rpylhUoywqz2RxnZ6exEj2nbmitoTSF2j948CBU6b8KQHQSWtMJ7JMYVCWPYe94ihXi4SlVyAe5Q+tzRX24d7tYxyLLMsCDimSH1mxlaJtKgLxLh2mDHFNaoSwrnJyc4OTkBNeLBd5//33sdjucnJzgC1/4PB48eNAVvVWdc6IsSzR1g4cfPcSv/dpXcH5+AdJVSS6MxxOYgfgiWlt6Pq99VZWxzs5oRH3U33zrbbQWePnyJT788COcn58HY/8/adAtFqQHuoV1l4k7teRSbiwCsyHFxXNFbq+gVQbN1U1UF45BFTNJm0m9qCkBDBFN99HRc5a+SwpGPg0gfTbIn15BzF4JwJ4CpNue7VkJVAqwVDyrbi2atitMwTmucGRB9YpBBhkc0rD/IctWqhh2zAoxRGZo3qVlXL4DKyxUtCRpQ4Z+y62DGUvGkY5ZjkOGMjKAknRIvwcwAxXAHBAnCF1+Vzfnw+8rBaMc69Dv8T3AADDkGId4EWZ8h3TMf++PBzxkL+ekM+bwISMu0plNx5rSv1TKERVNF3PMSIEXQN9IDzcDQ/L+cg51ByZShZ2VyY5W49hixhH9nT4hrzxYk6PhyXlq88QV9kN4OdfLcw4xx5DekRQ4zucxRvc83LzEsnMCzwn/3RgF27ABiQwL3dw6cI4ZV0TnPL2hvS8BUhSESkWhO+TlY2Ve3k/+e2hfvc54JMfRgbjDGgZD4+TvpcFAGlOG9rc0GPTWneck0HU6X/ydV+jACwBugUUyiBWV7p7hLuBIIOupgBI0YL1CbUOem/OoLdBaDevDOILnm/LG6VoCIvSBDxFdnou9uWBg6J4v+TvP1ZAngQ0Or5uzdL1kBBF9R9X5qdCgCUYhf9Dnmj1mdb3DZrPCfr+F0gqj0QSz2Sz2fE2NOd4fphLFvQFAqaz3Xuy16IFJwhpx3N6TjGflju8nAfdQJJkE/FyczYlz+vPiRcswTjnrh/OmkSh8b1kEbSgsPZWjcj8M0bpU3Lt36etWchyvi3rhMYxHY/zQ9/wA7s5nmFw9wtVf+rfgl5e01gGAeU+h2M523Tu00RQFwsaVsM9k6zPvgrEhzG35znfg7If/BJyhSt9Wa/zik+d49PQTfPtv+nZ8+4/8aex//P+E9eUnKAsqPKRGFZq6gVqrULVcwWTUW7swCkWmMJ2M8Nd/5sdx9M//j/FN//y/gdWP/btYb1ZQCjHigsFMZg3amC5AMqJuqMaNffw+mo9+HeVHX8Y/98f+LPy/8j/D//X//p9hv2+glA4gmyoaN00DDR9AbYjCUyR9xuMx7t+/H4o03cV8Tr2+Cbg5XF1d4+XLF3j/o/dxfbPAdrMLKS4Oymh4KNQN5R4TgCYZmuVBTgW9hA14AGLYsNbULmmz2dD7Zt2+kvUU9nWN7XaHo6M5xuMxdrsdNpttyOcnL/hut4dSGtMpFU1TirzW2+0G2y0Vt2vaPYq8RJZRNwMXwvm5Hs56XUNpj8l0jKOjY5RlhdVqiY8efoAnT59gvVmhbvbIW0pHCC4gWOewr7fwIO9iWRVQCtjva2y3axjj0LQVxqNxr2q51jTPm80GSlF7q/V6jcX1DdbrDdqWalEgAYz9PSX16y7FDPAxwqNuGlSjCqMRFdVinrFebaMRk/aBjN4hoy7rx9F4ojNoBZgsi50APEL6m23gW4ooKYoKs/kx9WrfbvHq4hyPnz3Fq4sLbOs9HCgSOONaUJ4MxUbnyIoco8kYk9kMk8mkRxfOUd0EhJDx2WwW5CQB4t1uB+ccyrKAznOav4SXSJ6T1hHq4QQA7b6BVcQnlsslLs7P8eolFThr2xbwXPeGcJ8O+nkZCyV6qrGkyAnLUTTMEI+OjnDv/j3crJZ4+vQJdjsKzT8+OcHp6WmM1KCIFwvnGpRFhaKo8P57H+CrX30Xn3zyqAPahjo6kX5LkTtSrjBW4Hdlw5VzVOD29PQUR0dH8N7j4cOH+PCjj/D0+XPsdjuURfGZseFnBt0pOJUCl3+mYbhRQHtAlEQCK0WvAzTKUQViKqDmY3j5Zz0kgeioePWF3+vA7vBNh69JFQH5k8JOWXk/BLXAYTGx7l4AtILxGtZzT1IqgtF5jX300gDBUx4u1kIhug1Iyrka9J553Hod0M+b4XeTigGHf0mP4WdZx3SdUuVP/k2uNZ8n+413N0XneQ7YoA/wOwbdfYbBtnz+a9+B9HJYS5URhwwU8hZDUxPnVihmtKb990sZiKSLlC6Hfu8LKRXorLPwkiKJCLg7sIpotOgEEWKRse5ZEujz+CUAD+8bjCIe3b7xwZttHYWYM+B2XkHAdwBUOItDfL0nIx+UD+FqecxP68beB90M7CSYzpK82JhfBRPprRPuCPmI/YrQEsSm+1/Sd6pYv27/3fa3oXNTT7o8V4IICbglIORzUxDO73ZbNJIXtCZBW3p0fKT/XcefAg2LAodMS1mWhRxVjbbtKh3DeyjvQj0IRa2lHJBnGYzhMHML2wLwFo1TsN7A+1ApPzBv9k5xvjt7tjumIt7WH1rDJBBMgVgqUzjaSfI9OR/ynilvNJqNjtS2SfWASddyDkD05ux2OwAeo6rC0fERptM5qqo68Mqm8vpAlqnOyyx5sBZr7j1Fblkn+nHz+1iKLOgVg1Rdpwvef+yR5OcbY1AEmmhEuLcLYepx3NEQ069/wVEt7C3iaAEuesXPkgquNBhI8C/nSu711FHRJ45OBkhZmvLsITkHAOPRGH/w9/8BfMHdYP+z/0/cPPw16O0CJvAgNkRbZ2FbCuWXegFAUSKto2JW1lrqsxvBoMf0C9+J4x/5V2GzElZp/KPn5/jg4/eDR9zio0/eR1PX+PDjr2H7u78X//QP/gls//p/gObFh0HpHaMsSzjvo/J8enKCb/3Wb4H2DnW9xqigHsM//jd/An/o+34IX/if/Hlkqwus/vp/iHa1onDroGSTETPk8WqFPMuQ1zV2+xp756C0xv7J+7j4r/4cfv8f/zdh/uV/Bf/xf/oXYmgwGZwatG2DqihQVSPMZhPM5xscZx5lNsLv/uLvwf3792JtA2MUVusVXr58iYuLC7x48QIvz8+x22+xq7ewlnq550UeaeT6+jp6n73vIjN47ax3KE0XtVEKAwn3KAYQvbBM2yzDTPDsLRYLWGsxmUxRFEXMraW1p+tbS+Hix8fHmM1meP78OV68fIEso3sczY9RVRVWqzWur69DdxSP3a4G4HHv/h186UvfhHfeeRvOtXjv/Q/x/OlzWNuiqkoQQA+RcFpF/YPfhULtsygbjVHY7zdobYO2aYVM5lBqHfp8t9ht62BQ2EQDdp7naIXuIGVTKmOJZ/UdGkpR0TTJSzglzLZk3KDc4j7+YbngPBuiOp7IdQdiuDmALNBEnueYzmYoyhJt2+JqscDl1RUeP3mC58+fY7VeQWsdDfXe+9jGMMsyVKMKk+kU09kMk+mkN242RjGNAFRboCgKvPHGG7i5ucHl5SXW6zXatsF4NoNCV/dGzteQvi0dMhStATjVhloHq9iLm8PzlVIUWQQA1sX34jBtAu27Ts8AOVmN1ijKEvOjI5zeOUNdN3jy5Amev3hBfbgfPMAbD95AURZxvolfU5/uuq7x6NFj/Mqv/AqePn0aAbPWJraLq+samVJxjVI9mA1fBOgR5/Dzn/88tFZ4+fIlvvKVr+Dx0+exM4A2Q77z4eMb9nR3hHfoHZWLI8GPV4AyebSissWUlQsAoUJsUGSUgnKaPLxeQSsHrQ+fxUcKeofGdqAIvgaADv2eXiOvvW0uouXEDIe7yHkaErDhFwAKtm2x3wVLruPKouRB5SPEBfTuwfM2tJFSw0mqTLvwHMl0huZa/lt65ij80vaeKXNEh450zT4NdMhrWIljZREIxW8g8lJ7FwaPh1iv/n2F5/M147r18MHzNQCohsBJvEysT/qeMnSxW/s+PfFHJ2t6215In0vj9ahryu1lzydiCF73oTGJF0Yg2WRaGDx38+fgHEe+dM+Phgr018r5Lo+2dVyNOgjRkHpBoAgEur3cGVTBmat5Ur/hPAhh3ntsZBlWdCXgVgoweVhHj2ANbwC4yLDZmut9l6MKdF5qCXTl7wB69Mtzku47Pu+zgO5U2ZdKvVTgu5oL/TDX9L7ywx4xDvtkI2vP7BuVk8N3SE+Vfz/gqyoICMG3nOty6b0P3ucYWSQBM0dpaGR5iaI0yJSHtzUaa6l3NBSsZy85RzHQertQSFDah5RSxIIDHXs2/9xiOOM1k+9/2yF5sARiErANySPnOg8lAJiMAWw3p9ROZ4/9fhdDPymHdIqyrGLvUkmH/DwJiKVXFkBP1kh6l326I2AV9O5DlIH3Xf0Rfr7cG6x8ytBtuT8BQAs5w1VwI+i1nfeZQTI/h+mXi3Pt9/uodPP9pCFC8nPpkU/Bdipzgc7wId8fnqL7rO3aaB4aZ/veqLKs8MPf94O4P59hsniCxX/zb8MvL2gfFgWl/UkDFjqjSFyL1sJ5h33doPVcAd+hevtbcPcP/ym4gsJXW6/w/311gXff+yXAW7z34dfg4WGg4JXH8fExgBbKO/zs3/4bMP/DH8Jv/6E/idWP/XtYX35C7TtNRgZ476CzDGVVYjyq0DZ7jIoZtPLIjELd7PCTf+un8c7nvoDf/h3fic/9wT+B1Y/9e3CrFcaTcfBYKeSZgdZlkEWd4utdSLVwDXaP38PFX/y38F1//M8C/+K/iP/zf/oXsN/VwQhOHrDcGEwmI9y9ewej/Dmq3CEbzfH5z38BxlC6xX6/x6vzF/jkk0/w5MkTLJdLoruCQsFNTlXBGRTneQ4fWnNxxJO1DGAyeN/Ce8BaDxVaOpVlidFoFMPHm6aJOddSR+Q9WBQFiipH2za4vLzAZrPBm2++idlsDmMoB9laqh7ONFw3DTKTYzweh8JhKzRtjSwUbmPAz12F2Eh9dDTHt/ymb8Y3f/M3YzSq8OTpI1xcXGC32wbnjgqtxzrZQffqaoRQZWgLwKEoMpTlDItFi9Y2Yay2M2Zrer+2dViv11jerANfC3qdyqBVBuVb9qQQv9aHUVhKsS7XGb6MoYrY49EYeVkgy4podOM5Zn7tg+7B8pGcJ2QYYN1YsnMqBLaLz8oyE/u+Hx0do6pGZMhQGzR1iywrMBnPsN812O62wdFRo8gLZIaiHiaTKU6OT3B0NMd0SnzaozPiStngQmTKcrnEbDbDfD7F0dFRfDdrydha5IDOfOSpqfyR/JXfJY16Wq1WuDg/x9UVhbA75xDiiuG4YJ1ycQ9w1XrbtkCIIuLijdAaVejFfefeXTjv8fEnn+BmeYOiKHB6dopv+tI34fj4GKNRFfvZk05KfeZfPCfA/fDhxyFMP0eWFVDQ0MogMzla3SJ1qvG7sVzgcVajAmdnZ/jc5z6H8XiMp0+f4L333sOjR4+w2uxhQhV0pvXPcnwDoNsDKlTsCz9VKJqmNHtRKOlfG8ptc75rQZEZDQo9IwXXo1/ZNS2UpowCQuVt6g+ZKCres2syGSZ7GTjn/FC5G1JUhxTC/m3750rFQhK8fAe2pORBGJDy1gdHPOQ4bAAcjkz30ahti7qxqOsWtQwN403GoS7osM6QEUAq9kA/j3cIdJMSizhzQwAzBXMyp7pt2x50ks8fAoNDB/fJg5ivFBDxPEgvhdaarPCBVuNci3vHdx7YLN0zAo3HOaL56IwRtxsQAMCpLg+/Y8K07YY8fq+dDy+K3PQ8ocMt7fi7dM7k33pKIjSgWAF2aNsaznV0zMJG6bD343xIPEQMF0AMHdLo5i08GRbD4wRAqRQRKPFeIi9360BVyr2Cgw7V5PiuATB5HxgbIW+tOWwvCx6CPLAOBhQE4F24r9JAbvLA5zpvOGEsBYRzGHQzaO8UpwmKvArj7mieDSYAonIvPcxyLlLjlAxXTcNLP4133UYb8m9yHFloD5TyyZR2pIGrN5YBGpPv0jPUDY5o4Eh4mdZU3ExxOEUwxLAxhnP641N8ZzQqy4xC7LxDvXdRATcmg3KAbwMPjgoHAiBywbvBXnCQYPIOLlQ3D3A/PJVpuC870tDj29ZkaC8rpYKBwMMFmO8VQm6dx67eY1/XaHZ7eKUwriooY5DpHDCAbRz2zQ7NvkZjW3go5GWFyXiM0XgSQFeLpvGhIrKNe1cpIM+pZzHRiArn29CznBiiLJjJ1csZoA7RLXUhsBQWH+Y8NZ4OKXy9Ip6h37giDRkQQN0oyt/laDu5h1jJZ49IZ5Soezw7NRzzvbl4UZZlIWKgz8NTo0FHzt17etel07ESLRVpflc5b2VR4g99zw/gm/wSu5/5L7B8/OtQ6ytkeR7TfljuUTSBj1sBQDSUWVAUXXH/i7j3h/8k2nJCXjwo/ONXV/jVX/9Hke99+PDr9LtWKLI8yE66NxlvDMqihPfAz/3CTwO/9w/gt/3wn8L+x/8jXD7+GrynCKXpP/0HUM/uYb3+CN618K6FyjJkgT9nWYZ9vce77/06Hj39BD/4+38A7/zIv4bNX/v3YW+WKEJxyiwzyHTXl10Bsfo/9wr33qN+/gEu/qs/h+/6Y38W6l/+l/Af/d/+E+x2e0wmI5yenOKbvvhF3Lt7h7ycH3wNxu9hihInJydYLpd4+PAjPHr0CI8ePcJ6vSYANZ7S2sChsS31g4bGDjtoEF1w9w42grnWwyugyMiDrKGRGQojZwOQUgSWF4sFAMo17rx5rnceA4QnT54Gxb8ILdqoovl4PI51WJxzsRr3brvDbu8xn8/xzd/8JSxuFri8vMTi5hqjagwqnkYyra53KIocs9kEJ6fHaJoWz559iEePPsFms8J2t6fe647CoYuCcoa7dCreY2Tk9sFITcUdqejfbrcJbcy6VrKdrCBZud1uw97od/FgbqtiFNSQXtE5n1TIuzZKxXDnqiiR5QVF2njA2w6XFCG8mNukdkY8Ax3wDEeD8F7lCCLnXPTee2bUXqNtqOjerqYWbmenpyiKHNPpBOcX51gtqb2bNhoKHnleYDoZ4+joCPOjGcqiQpYb+LaJvKVn9ENnKCWeROM4Pj5GURSxkr13CsY5aFDErAotVX3wUBulqZ5W4CPeeSq66IhXuabF5eUlnj17gfV6SQYkpaA0pRdw1wMoAx3SXLKygA+pWCYv0DoyDDl4ZDpDWVY4Oj6B0gbnL17gerGAB/CFL34THrz5JspqhKqsYgE5jvpoGovHjz/Br/zyr+Ldd78eOzt5DxQFVd3fbNdw3iLPDbURtT6sGxuMKc2UDVrj8Rh37p7ijTfeQFVVePbsGb7yla/i3a99nVrPgfLOq1EZCt99NtT9jRVSg4V3CNYqTVWClQlWriLsgfAiCigyDacNHFzItbI99Ev7hJX4oORwyEQQnt45KEdFPLQPkxP+40MHFznr9QQAHFQARKzEHxwsgGRxqKhEi43PoDN8HP8ehqnAwIU8ItF7ajSMD1YzFcajySBhPROvp5KKYlAeKugNVKhp13o0rYf1AOckKK2j94hApkGuVYgOII9BnueAApq6OVCeh5S+Ic+JdQ7whyHRXOSGFZ+hcEBiUuGdAtNRCO8a6ECr7t0jMOxQFJxvAyTysL6rMlvkBbLcQEPRpm1CBVLv6QnewVoPnWloah7EGExsDhXH4fmp/CdCb9Fyym3nAFaQOrCqjYo5gtIT4jxC6kg/zJAt1TK8LwUnLCzoOg0esnchBwwOcvnofBe9vlopyglqyUMHRVU1je56WdYttTjQSsEoEiKtrVHvWuzbBpyf6sN9qUe8h1EIHxLMvDEU2eN6SjoBdSfmlExuCnQf72k/kW0nWIyVAqnwAfCE1mDWUeEr60M1bEXKIS+Zi+scvI7BC1rkZGEl5qhh2wZlYP5s1FGB8RpDLSGaeo8sUzCmhNHk0DTao8g0TJZR8ZC6jnsrz8tYqVyGDwL9kEL2hMi8PGn4kCG0bESSYF22JpL7Ue4fTpplYxH/LfKxLmkaDh62JU+E98zP+x5MOSbgMJ+YD1ZKMsOEOSyEjCIa7PLmZSoAoHw3ZulRpTESryOPKFBbyh1TZC+CtQ61tcizAnlRAJ4UR+csKo50qAp4UMQEtIb3GVp4eK9h8jxUpqeiLr61gPYx0oINTR4upt44ODhNPEHrvgFZeQ2VGFaYr7oBA1tm2DDdTSHLHACwLeWLKk/tENumQRs6f2itkFcj7JoWDgp5WSAvKyiTEeD0wGK5gvUtNqs1tvsdpuMp7t2/h8l4QuPzHt5ZNG0Na1t6J6ORGQqRHFdlBHWsRFuLWMXded9bs96+912etIcsmhRC+rKcPKfWBjlGvFyHQqAxhNK2AAyKkDdJ0+Sx2mzj/sq0icCQ2/rBuhg2yAC7Z3QMRjOmvc1mE/eqUlSwis/jsHQOlZXG1LjGQQ7If0sDd4ye0QqxpI34u9y7cj+OxxP8yPf/EL7obrD8b/+PwM0FrYeogO29j3PIQMBaCwtNaXtQKO59AXd+5E+irWZwHviV82v88ld+IdL4w4cforFNNCHlOowZOlibASAUQmpDJ4FGQfsM7a7Bz/zNn4D6/X8Qv/0H/1XYv/YfYvfkPcx/5x+A/91/DD/7j38VX3v3KwTU8hGca6EyAxgdjEkO0MBmv8aP/+2fxA981/fh8z/8p7D8K38e++UNJtMJxnoc5ahSHV/SmnoaZ6HQWdO2aJ69j6u/9OfwXX/0zwL/038J//lf+ot455138O3f9pvxzlufw2Q8xmq1Qvaxgd21qHcbfPWrX8YHH3yAJ0+ehsJdDYqiRFmOgrfao2kcWteiqApkeRl0EIU8y+Fbi1VdY7fZYA0A1mF2fIy23sMpj/l0iu12hbzMMZlMUFUF6maP1tYYjUtaR1g0bYMsz0Lxsxqz+Rx3796BgsL1YgHlNLQ3GI3GyHVGubZ1C+01VU6Hx+LqCpjPqciUoj3kAWRa4e7ZGXzb4tWrV1hst2itxW5zA2sd5vM53nnnc/i2b/82nByfYHF1iYuX59iut1hvttjv97DOxaiKfdMS/1cGdeNQcP/s0IJRew0FA+V1+E6hLMfI8ypUB9+hrlsYU6IoKlxfX8dwZdk3mfSwFs73zffaJXvHE4BUDgFQFcjzAi7UAzmezUhnbRq4eg/jHcosC3qlRV1bFLkBygIeFvW+Jkyi2RngQ9Qc8aG2dXAOyLIieJwVsixHUVTQ2qCuW2y3e5TlCOOxQpEbVGWOcVVgNh5jPh3j1atzLBbX2O2ox/fR0RFOT45xNJtgXJXUfUApNArQRgXuxwbn7uiMODW22z0mkzFOTs5QVWOcn7/E1fU1CpTY2wbGFZiPZ3AAmromfVh5amvnNRpvAUcOlLZtUe/3ePXqAjc3K+z2DXb7JkZDKkXYBA4hlQWwHmhah7qx1FO9KNHu97AOgM6glMdoMsWd+/dRjSd4/uI5Pnn0BB4e9964jzfefAv33niD8u+rEkVu4J2NvG6xuMZHH36Ejz9+jO12BypmJ50HLuih5Ah0toGHRVmV8N5js6EomqP5HE3g96PRCHfv3MfZ6V0sFgt88P5HePTJEzQ1yReKfLNQ3uFoNg9FAT/9+MygO8sUnNNwcAEEdAoIHRwGx5CUV95FAA2ExVCkmCAAip6OIa0FnFOpKS+PoXMfQgdLV/TAk6JPfwnP9Kr3jPDH3l2GvDD9c4f+HUCHUofvoIKKG/pKxsNFlEcIHMJTjK6ypXMU0tu0Drt9C+t8VPp8uF6CM/5da2r1ERUKUQSN329IsMsjBQJszeP7yzwx6S2XXrm+V0KsVfK49PkdcKApYpbqQFbi6OHn07wPxolgnQRPb+dFIYNMvKDzRAlPQn8CurEysFRwEUB3m1hFA4uCC9d5RCjog1GGLfGq32uR7yVDBuVhQmhRP6TbRC8zh64fghth2eK/9Z7Vhf7T2hkCFaCCIbEAEThEX8WwMQLubITxcnERSDECb6Z85Tua9+E/JUatAoOHoEkqVEKthgh0qxBWrgJd6HCX8NFsNFHQ3sGHMLAs08hy+nA4OYCoAGsVlHojjFDeIgNVutehQin/JJoKhhV7mKrB94b4XlYv5n3D3jX+fmh/StpMw4yHjrhnE6Nk7/yU1EV3AnmuVPLT/S1/T5/vHHl9U69e7zwwf+54VzpAyWf43tIkpzwVm1HBU6i85rtRXnOYM4TUpEwblEWGosxDtw0KKYfOAt1QDREEDwYXN/JBdsmyhB3tBuOO8h07p8H2jR2SrvnaIWMJv98gT6YHOxDKZRBXO+5iQXUMlAvhgtNJ6KNLERdN06DZN7DeY7utsa9bZFmJajyByQrynmsF34ZcRMehlECW5aTolEUAOR0/I3rUsCqEyvr++An8EZ+IKQzehRSpbq0ReK2GIvrx/SKdSnWzrhRFMXF6C3vzfGthoGCCEhyr4nobQbHM0ZZrBFDuHu9N/o5zUTl6iscjjVBpYbSUlw/tld5+EhpNKnt5HNLIdvfOPXxuWmL7V/4C9OoKpsh717OhwFoLrzPAZPAqg7n7Fk5++E+iHR0F6lX4tYsb/KO//3eglcLHn3wEJ/K9jVLQpqsOzcbD1AgAhMhG69DUVhgbHH76534S6rt/AN/xo/86xvCoVYaf++VfwS//8j8Ixl5yEDidAZpqLsT6P+H9t7sNfvoX/iZ+4Lu+D2/96J/B4i//O9huNtBKo6oojYd/z7MM+5AyQfsfMDW1WN0+fg+rn/kL+F0//Kfwa/+9fwrjyQhnd4+R5QpZrlBW1D5stVri+maDf/DkH+D6+hpS66zrGtfXN9hsdgEEggwGiryik6rra7/dbmGURtt0htayKlF7KjBWGDIAzWazWLBpt9tGL6ncR3VdQ2uN6WyK6XQC7z329R7OWZRFiTwrURbUq3i1uonh2hzWW5VVjOAAyIPuvcfV1SqGsU8mE6xWK9i2iY60d955G9/+7d+G2WyOxfU1Hj58iBcvXgAAqvEY1nrYuiZnmcnICOcE7YdWiwoIkSyaeHUM1/aRn3DeOu2plgqnLRZk9EJXYC7uwSxDu++iS9KfSlEvao6CsE0Li7YLzS8KjIoSr169wuXlFZRSmM5mmE2mWC7XWNwsaB8AyHNgrCrkoW86pWW0yLIqet9leiPJ+iwUVB2hLKtQ3VqjaRz2+wb73Q5ZppCVBaAVyrLAnTtnISIvx2q1hDEZZrNJqCBPOpd3Fq0PThbaKAf8RfIMNt4DCOHWGU5PT6nNmCHw2O722IcQbe98dKhx8mUGDZUR4N7s97i5WeLly1fYbLaB1thJFCJ+YZBVWeT5ddtis9uRUbusUBYFdU1oac7KqsTp2RmKssKz5y9CL26N4+MjPHjrbdy5dx+TKYWTZ0UOpRzyjJ51cXGFr33tPbz33ge4vLxE21iqN5R1OmuWKWSZgtZBbzcUpbXbben98gxVVSEvKFKoyAscHx9jPB7j+voaH330EI8fP8XNzRL73R4ApTcVRYHxaIQ8I6PsZzk+M+g2mYb2Cs4dWodVBJ2++4nw0/tohYzmXCjAm45WGCN4D+5tjBguAmin4Z2mED4g9AMNYEgheLLDrVTfw3MbQQ55iFIQmlqaUyGdniO/k0oWDyzmqHkm0HBvVix01xqFKmuGSuV1E6sMDnmcZK5K9CT4LqxJHlKhT993SFHg0Jg0RJbnRCoo0rqfhr3KeZRHCnoPmCeEwUBr5LrLrfWectLS/L3e4UkhHlpjfhfvfQwp6s5hsHzo/Zdjl6AgBc9kAOq8edK7cVvYIN9Xgg4Oj+48I/SevLax4qL2wQbUWWGlCcx7B9/a0F/YQgXFitonkTe5aS3aSKfuoOCQ1jpu4xj6yXPCdABEYSBXgxywKvIEaanSysTrVTCXWe9orM6R0UnMa8zpVpq8+4ppIkS+OCp+VlVVyOE2UCqEjyvA2ia8Vx6KcPGcEejIsgxQYfY8YioN07YMPZV0ED2/AYFJLxivC8+nrDsglWq5r6Uw53NTEHyo1Ac1PgW7yXlpaLu8b7onJX2m56Q/OVxbGg5SPjPEC+T9pYIvQY2cKwBdy65IGZTH7BzgLEUJFFmGLKP2H0WRgTt6kSJIgAHex6rWEDwivqfq18+Q8xWfrPhmh0aM22TLbf+W9wAQigsS3csiXl71z1dQMaSRlX8AsfUQ5Rvu4bzHNPTiNkHxYkOhCgCcC9cZY1CUVLgpXUteY54DJ1roRLoJtMNdEGTtEVKeA19z9HwZXi3nRuZ8Strg9kfeB6NmIiP5Hl0Bpy41SyrxLAvkc7XWMb+bveNS5skUObmHh+TF0KGUwl+9//tAvYv7xi7+uwS53nvcLBdYOo2T3/H9WP6N/wtUSHtwzsErA6cNrNYwR2c4/uE/gXZyRuMC8NXrNX7pH/79yH8ffvwRttsVqqJAZjR0fpivzz953uV704fzdvu57lpTwbOf/Nkfx69//pvgvcd2u8XjJ590clCRgZBBJ+t/3d+In+93W/zE3/opfO/v+W6880f+DNZ/9d/FZrOG9w5VWUWvltGdgZMcEIa+U5Qi0jz7AHf8Dn/8R34Uv/7wA5RVicLwPvFo2hb1boebncXji8dCvrPvyIUCbDXG4ylGoxKApsJzgcY4SslaizzLMJkQSKZWSvsIRNTZGWazGaqKAPFms8F6vY4Am9c9C0BvPB7j9PQURVFguVxis9lEsJrnBllGQKBpKDe4KKlrxmg0wmg0wm63xXa7jUCE08QYgHIEyOXlJQDg7OwMv/k3/2Z88YtfxOXlZWg/tcBut6P9J+i4r9N02MB5B+WpLZ3cd7Gug+/kGkWJFcHDXGO3W8C2ngBciKxkhx9F5RCg9oIeef/Jfcj00KVPEcCaTCbxfSIvABmBxuMxlFZYh77cWlG/6SwnHkS93ymP3ft+dCcfeV6ECvIFTIhgats2gDMPa/ewro61IpRSmEwmMUf45mYc54VqxOiebq3NsNyQayJxWl3XuLm5wWQywWg0woMHD7DdbnB+foG2bUMRuS4tjubQRV3GOer5vVgsQnu8y4gxJOaRKUGxiKN1ZITiiKaA36AUJrMZ7t69g+lsRi34zs+xXC4xPzrCyckp7t27h6Ojo2iUUeC0DYfVaoX33nsPX/61L+P585cBCJdgZ2ZnYMnI8UJhsDBZl+ZHNQuOo3wzxmA0Ivqw1uHhw0/w1a/+Os7Pz1HXTUwbAIDpdBorml9eXNy6FvL4DbUMG/pIoMHeC+81omcpbI5wE7L4O/YUADqGHXt2GN6qiHjVKe7Ra6AOvahDgPt1il6qGKXvzeffpvTedn1n6Q9CKt4zhCSrQ+EardWti0UfpJW+K4rQ5ZmkniGZe5a+o1QSenObKgrh16hYJfeQBSd6yqAwzPB1txk60rXoAXYxnWxQ0LpjPrFIlVCu6DIFjQDUpBKVgG6+FyQNK84BGvZeSCUtVU66dwzeYbbuSuVUPD+9t7xv91P11p5TOA5AlwvYIByOoyoUgyGiBxu82VVVxbQO711PaBhjYmuZtF8uGygiEET/CH63Ls9KkVGuA9xsjBJ7SQGCOihU1RKz5lBc58HFHdB5vcL/+O9sLDEGZZnHqrk61p3gfdYHhmnLuCzL4Hwb/93Nad+gJAs78d8B4m3pHpE0IHtg8nxLupbKbgqG07y39FCKYTd656VAOgXTPP60aKUcB9AJ89uAd1odOQVQn8Zj5ZwyqGLAJdsCDr03MwwfPO5EuxmKPCdhb0gmaVC+GhlpPeBdMNbqCAjlnCt0fGRozAKGQlLyEM/7NCA2uF5ibmVnBpX1eX6msh4w4uq3zJ+5cjQXtWEgymucZ8SveM0krUWwoPpG224fGfDOlvTL4435pUAMwZfGRRdSNQYNwmAjZn9d2HtH79nPCZeyUSkyRqQ6i3w+F03jPVuWZZTDQ8brFCBLwxqfI3l8Sgd8j1ZTuL03ClrsS+ldl+91eXmBn/sH/x/88O/8HWh0jqbZwpsSen6C+Q/9L2Fnd+mZCnh/uccv/sLfDykIwLPnz2BtGyNtvOfij9lBJIBMleI5ke8jgYzscCGNtHyPhx9/eKCgS+NKL6JF0JezFL7tHCnYf/Wnfgw/+v0/gi/8kf81Vj/xH2O9uoRzHuMA3IFgJOI5o5vSOmYW7eIcm5/7z/HWj/4ZfDwaY71dA7nHbrPF48ePsd/n2NYVFtYjzzM452NaAUeexcJt0Tieo2520bvM78h5tNbakHv9hDxxbSuMwRk2m02szN31tO4iCvhZ4/E4FBdr47lF8BjyHt7tdnT/cO+maXBzcxNlHhV0o5ziosxRlhV2230E8Nx/vKoqfMu3fAvu3buHJ0+e4OHDh3j8+DGur69jfvWri3NUoxHKUdXtV6H3pQYt+U5dNB3V1OhAN61h27ZYrVYwugvdljzNew9l215Kx5BUkdeyHsNA2HuPy8vL2A5Ka42moaJuJiswm82RFUUIe99jt9/DNT6AdsC2Iequl07p4x5iIwaAXr76fr/HdrvBbl9gt1/HNm7j8ThWT59MJnFPpEbIb+RgHjcajUQ1dg/vLabTKYoiR9O0uLm5icZFY/IAOG1wurlo2Ly5uYn96LkuTcpTmX/t9/vePmejm21brG5y5JlBnhlMZ1McHR9ju93ixYsXsNZiHNKdrCMj8T70zTbGhPQhhfV6g/ff+xBf+fK7ePHiFQCN8XjUpbllpAOWZY68IOeVD3XGmtbGehyj0Qiz2RS73R7L5RJVVeH05A622y2urhb46KOP8PLlSzRNE2mYDSHz+RxZlmG9Xkf58WnHZwbd0mKcEkIKqHixJejKgrWEw8q49yMHjWvOa+bQcC5OLFsR0V/gGZWHkFVSvAH2YnV/R2/M6fjkT3kMAUF+x2+E8Pl8VpCkR0Yp1QEI14U8kwALvZHbFs4BeVFF0M2KeTpGFnIsCKUnLt0YQxtYKtE9JdzT2FLrfvS6JhttyMM9NLepcjKkvIepiucceLnk824F+BECxhxSrUIgvyLmI8O0VVgSbjFEfW77nkAeh/REpgfldmbg0KMhmuKcSPoTP98HzzaNj/5tYlg5n9efY+nu4n/396T3PoLYzjsTUi9AoaGsONF4EZ6re2udekflGpKSo+L1HGfeG6nq8lMVGIx3b0H73IeWQsHD7WwA1MLwE26mFMD5tQB5KjW4oBl9WMDSOvkAsMP6aZDfzZORgARd8NC6Yb7GyjALgV4REy/fBr3v5V45AOm+M5wxjTFIAbpqqlFZSbxhUsGJaSrJnpZ769BIJNZQFOxLgb58h9v2ufx7CsyAwwKCKU9gRYU9HizMUpkj+QF9RwkAXClXKcrtzPMc2nD/2eCLVUQrPuw973U0+EqeH98XzBP6R3ynQOcUmh3mxSOG0su54zkaupdc1956hUen3kTpfWTQLUE0A1JuDVbXNWazWVTw+D7OOTRtG8PyOJSTlUigXxSQ94D8QIXolHBe0zTx0wqlNApsfk/nqcOEmBJJE/y+cg/IZ0j+K8E+y8k8z3te/3TOX6fDyHP4naUhTBpSUmNBKmvlfhgeR7+zAb8PAJG7TONYr9e03g++hOnv/aNoj+7DA/jgZou/+/N/m2rLaI3nz59is91EvqYU0yFHZHS8TPI0OQdDeo8ETpKfMHiqqgrGmBjdIN+zA6v9VLFUtvI6Mw9gnvjjP/+T+EPf+4N48Mf+98gWz7H+76iyObcEivwlRCYg8guF7XaH5cOvYrJ4iS88eAv/6Cu/gsuX57g4P8eHH36I//bZCOv1vVAPx2K9WaIsqp6s5DW0tsF261BVRXx/lp95nmM+n+P+/fsoyxLTKRVeWy6XEdxKwM2AR2vd23ve+6jgk7d6F/PLeU1Y19tut7i5uYGHxXw2R17kWC6X2O3IaDAajXB2dobpbIztNou8wVobDQtFQWG1p6enmM1mWC6XOD8/x263i4B1v9/TmrowRpGKw4YxBp1ZqL9hhHGw43HsGGrBaaBFESKbnAK8jrw/y/IIzqP+y3KmI66eYY6+Cs/wLoArCuXf7/dYrWgtttsd9vs6gnGAQHLd1MhD1JAx5HRQO+b3Gq3y2O6aaGih/G4u2JqjKPIQfdCirrs2v2zkatsc2+0KZVng6Ogo0jfPj2wDxnQnf3aa1PChlIo0xQYH3o/bLXl5j4+P8Oabb6KqqtjyK8so6kHq+9vtNrYFu76+xmazuVU34iON5OPIl3q/h/LAbDbB7N49FEWBq6srvApV0LOMjOS7eo/F1TWe5k8AAG+99Rbm8zmcs9hu93j25AXe+/oHePrkGZp9SxXdrYNrbehSU6AoMxQFtafzcGhDN55mX8OYLLynxmZDe2e3rVEWVLn8+fPnePr0OV69ehXnkfRGFdNCyrLEdrulUP1kvW47fkMtw6Tyk3rv5ALIRckyCu1EACnKh1xNWXhMdRbtuIiWi6m56MWSwoOejajsdyAGQlj0wxlvUxhfBxZT5VQKotuEdXyWs71rGRR1gCT0Gg5gmRSVloo8JYYNaVGOnkaxHvIcOVb+fWidpAJ+EEbqqJiCDCnvQGPnmZPK4KcdqbIS52lIIQ3KsbSWsXCTgPv2Z2ko5SJQIyHc0ZhzRF90rlSUAAluU4UgBU2pEYHmZ9jAId+9q4HgkZx28FyuzBmLXuk0H933p0KMPZ1jDin1ngw77IWQimFe5DBGeB0SL2ycUwiDhNK9aAJeQ/7B9rD4d7HnHXu0HXu4CWyz2YROF4KH7+FEjr3OkGcGo6pAGYSoLGxGRgxhvOGogWCY6dbrULFOvVpDhqdIL3EJ+u240ggNPl+ChKF9KuktBcF94Bk6Nvjh/TUEuFNDlnYuprPIvSafIY8hgxLfdwh4pHQrlQkJcGTBOS14kLyutz+UCkZCWssshJVzLr9l5CqeQxX7NeA7w6hznREv8t6Bd5VyQCsubNlFdA3xtAM6Ee8wBLrjmiUyLYZJJ/nJcF0bGQYuHIrKoaaz2QyTySR6jJgm2rbF3npkTsdw09TA+Do5KoGY9EC3bdtrEaa0jjyDnm0Br2DQp5UUCMt92Cm60gCR9eZMqS5Kh0PDUzqV9y+KordXefx8/9vmgA8uepiey+enupKce1lUUL6n5A/y3uvNCguncfSDfwIfrff4+7/w99A0DV68fI7tdnNAQ+FfIHHZT0XrAeCBuUnfQ0YRyLlOwXTKy+S89CO3aHSyMjc/n+eAQYDWGk1b42d/4edwcnyK3/Fb/im88yP/GlY/9u8DmzVFaxRkYDFCRzMmg8mC5/rqBS7+4v8Bb//xfxPNN387/srf+DG8fPESq9Uqer9ij3mtUVWjAEwpNJw9mPQ+CEAqi+vHc7PZbHBzc4Nv+ZZvwdnZGV68eIGTkxMAFJaqlOqBF44m43uwDhd7nDuH5XKJ/X4fjW18LXsx27ZBUeYwGRk8GHQzL5hOJ7hz9xTz+RzPnj3Dq1fnyLOit9anp6c4OzvD+fk5Hj9+DGstTk5OcHp6imfPnmGxWGC73aKoSowVhWHzWmlFoeQsH/PQB9uoQz0Ivh8lyJ5TNjxMp9NodGGdJ6XJHuhOaJWAObn12AjAe3y5XOL6+hp5nmG1WqKuG0wmk+hhtoENO+yR50U06Jjgld7vazhnkWWkRxFd+xDOzEa+rvgp8xKAdS8L5xrkLQFw5stKqchzpPFr6P3SwmlDh/c+PjfVX5umwXq9htYU1XP//n1UVYWLiys8e/YM9+7dCxFADZbLJa6urmI4vrUutm+T4+LfeS9LvBINh5qM4UfHx7h//z7atsWLly+xXq/jfFlHSUir1Qre07wyyG2bBo8efoJ33/0aPn74GNsNGeQ4LYOdLXmRIcsoUhQKIc2JDPLspOTc9e12i7quMZlMcHx8jP1+j+fPn+PRo0fU11tEJhpjcHp6ivF4HKNOdrtdDDn/tOOz53SbQ48F/TgEHT56mkMIeFSyPbTyoOKXZHnMXFCeVRfeBx8KxngfW3/Ak8CgHFvy5KiojivoUEo8PEYoVRT+OgRoPgtAHDo+DWSnQNfFHJcwD+zhDpc5+FDh1mNfN9jXNVprQe3XKJyClUBpXWYhJD1DQ8A3VZRToZYKUHmeBBVSwWfFeTiHm7yotylNQ+O47WABrYOiJsGLnOuU2ca4iNAKgGhBIZAfbULv0dZNBCr8UyuOmGBm2ge/fKTvLY0CKX2kyrVcL37HVLnTBr1PV8CQFFX5vMNn0oc9cAxeKVezs6S3zqJtmAYQgvJpzKSoHtJzzINnmhA0prWGUVxRmNqMEbDtCgBGRUsFA5pHDB9nT7y1VDxQBW8k3b9fdDFcTjmAICNHmWcYVRWqKg+hsgxkuNp7GKfpCwmEKAPelNKgxWso90AKuJku417TPO9UzbT1XV6rzFFWRtN7aU1FA5mWwnJKepP0Ib17B+BO9QHLENiWNJsaVWzwBkvwK414B4oN0PvpfD+qRr7D0CH3B4LSwSAQQPRSsiLX1TIYim4JBZ8U5dtlxoBqHDp4TSUOufUd7w2Axuycp9QJYXToDASpNzTxOsRxaHh9uCZDoFvSU7c+qbGEPrFGr6ICPTHqCaACj2EI3jnhHcqCV4OqenO4K3sheX27tkIerW8B1fWxlh7i1IvM3zEP886jbWw0HMdWSYlM0kb3jFZs9spM1osmkOvLz0ppUvJPvkZ6hyVAkvIigl2lDmjbORdCSrdRYZU9jG/juewNkREw/Nx0H8h7fMfqQ+SuRWMKfHn6Tb39wOcwb+H7Xl9f4S/9xF/DeDzF+cUrrFfLqCMYxSUKQUYZraNXUM6r0d06SNE89I5D3u8UbMt5rUUxM5mLL8G9lIcc0cXF79q2BayDch5F8EhpreG8Q6Y0bFPj5Yun+LnrS3z/7/s+vPmH/zRu/uqfR3OzwHg8xmg0pmeF90SewfsC7WgE7x12Tz/A9U//BZz9wf8Vri6vsNlscHx8jPl8jsvLS5yfnwMgcOxhYV0DgAoLGkO8hWuFUN5roGKhU3FrptlsFhV7zqfl2go8n6mHn8J8Kcx7PB5jv99jvV7HfOrRaASAvJVKe9TNDlAek+kERUF0uttt4ZwN+qHHeDLCeDKKfbcBj+12h4vzS3jvcXp6ijfffBOf+9znUJYlLi8vYa3F3bt38aUvfSkar/j7clRhNBrBZF3hSi3C7knO9lOvmJb7vNvEuWtbSnEZjUYxOoONhrRfDYxm8EZdgSS/lIf3HlopVKMRqoLypLn92Gq1ChEGiHu8bal4m9IaVTVGVVXY7KkSNntFxxB0ryy0KaB1HQ0G6b6X0T6SfzUN6QXalPHcuq57qVMp/7vtPW872FDH18nUIAAoyxKbzQabzRbj8RhvvPFGMHQA5+fn2G638N5js97h+vqaahKEKAf27KdGMt7Xci4kX2C5MqoqTKdzOAcsblZYrzfQOoM2Gk1LvdczQ/3a9/sGl5dXmD17iXZPOfG//tV38eEHH2K5XEbdkIwgGapqRCmFhmsyIWJFjnKcTmeh/WVO6+8VZtMjnJ2dYTKZ4JNPHuP8/BL7fRPek7qmjEYV5vM5JpNJlBMAYrrIZzm+gerl2SABeC/BST+sl8N26Zw+ANNKAYnlF8FjzZ5IVgDhYjMgOA/oRPGRHsnDQ7g10QkM+e94piCeFDAOHT1F9zXneMe5WaEYT0ALXMOZx9S0Dk3TRsU8z7Ng2Q1Ven3f6yStNbwReC04Zyv1UPWNI4de7nQutNHgInD8zKFQ1/68DofQyXunG1Ven66DFOrO9XtehwsOworYpdoDCOiRQk/xUkJQdOOkjx74222KV/8cR16cxIPD6yPfse+xMbFIRuo5oTF3gEaOQ65fHAPYO+zB4STM+JxzsRIyjaMTkARSu5oMfOgAKFlZVeG7HsgKIFbm00c3twpWuLgP6Hsv9oHz6HrPc1VzpqloqwrMVHVznmVUnbqqCuQ5gf8YipYYBw/BY8e3HPWH6q2ZpM2UHiQI6ABAGKXraCTWaYg5R9lBKKEPKMv7vndbhmrx3u6ts6Blbm+X7vf0kAYE+S5clT01KKT7MTUidT8PvVypEYB/yn3M794KnsIendQLJAFJjz49hSIipAooAJRC4oMBjj0T0b7RGwtHvuiEPnoVy8BbKbUAgfaG13F9Uj6RAhpJV0OGkvhhI2AI02RDq0sMkBqIOZd5nsc807IscXp6iqOjo0hPDCJZkaL17BftkrxXrqM01kZFziPWi+gZlwLwYfqkFjpFl+MZeIUJqSGSnuVzI7gf4L3SaMTeCCmrhtZBPodpkHPP9/t9r9cug2651+Xz2Xgh6zdIfj+kQPPzv2P1EGO7w9pU+JXR5w94FNAVZJTA/Xpxjcury24fiXtGXhC8SkMpUGzY8t6jKLoq5XK+5PwOzaPkATwvDDIkvcj10Lofos81JEzC76QRk4G7DlWD2fC22azxs3/35/Ddv+f348GP/Gnc/JV/B261grVUETkz1P9bc3/m4PFcrVbYPf46Tlbn+O7f+134f/zX/2UExFmWUR5p6J/NY6ViVtxLnFM4qIo1AcbOSChzeb/85S/jjTfewMXFRZjrAovFIngZdS/PXYKj0WgUC0jd3NxguVzCGAKkVVXFSuRKKez3e5RliaOjIxhjsFwuxR53cN7i3r27ePvtt1FVFebzI7z99lt4440H+OV//Ku4uLjA2dkZ3nnnHVRVhRcvXuDJkydQSuHs7AzGmJjPu1wu4x4rigJKK2qv6H1nVA8Hry2c7+3PHhaQERa+K6o2Go2wWCxQ13X0go4qjawMRpicWpy6gb3Nvxc59VuejMYAgPV6jdVqFaNSnOM87CwWMGOvOq8Dres+0u9oNAI8YHSLrPXgit2Spr3vA24pv13wuDrvUXnytN7c3KBpGkynU1RVdaBjpJiF+An6Cm1ycPFHjpJg+iT+bKMhi/naarWCMQYnJyc4OzvDe++9h6ZpsFpuYoRF9041TDAYSD1FYgHes9JLzHRDe5cKB242m8hHdrs98iKPxQV57Jv1Bs+fP8fNzQ1WyxVevjhHU7fIDBXX41pGSoEMZCoP6+LYjRLmn4w8VVhD1oWzjCIrOALs0aNPsNvtBdZxyENF83v37tE4guGG27pxp5BPOz4z6E4tmfydFASp4tDz/Fn2aANWKXjfUk9l7ulqW+RlhawoYK1DvW/grYOGgslzkM0LAEJeqqfewVJhlIq/Un1Pbh4AKjNHuUGHgE36rp+mvL7u8IRMyPulFLwNBomgGLetQ2st2pYqllsAKsuhQlXXLFO9cDpSXLIgBDqByoqHLPrCgiYFuqnXIl07Xj8Om+T78Bzx5pPKxGcB2uk5zNRkSI1kNlzZMSoIbRLWFpg831X2MdZaI9MU9nMA9D1586qya2pvNJAbHcMfPTRa1Y1TWu7SvNphEO6jJdY6S/5YZUILIgvnLaBCFUpNHJTGraKQzzIN6gPJArlTpro5p1YSPeFFT41j9Z5BKhlRbOtDJUYfwEdH9/SeHGKfGEcA6jfPz1DSW6FiXjYUggWcGTEQCJ5SJkBAxpMPkrxs1seWZYBClhcxrJwVcw7H9wHAq1CxOC+4KEaFqioBZ+HhemBJKQWT6R5okQY77z18mLMq7XmbGK/YajtEzwzAqPq67YHIOKM69Mj2LggNHd2ayvk4x5KnRToNgoz3DdMieyUZAEngxOOUYZNSYPKz8jyH9R1vkJEsUqAyEJb0z2M1GoNzI+dPXsf0yeNhL5kE3LKvPSuqUinnNfEAYlE8ZymKSCkYTeHLyiOEmVK7LUqHoBDz1rawTRP60etI286RgiQ7JCjd91zasF6ZMdHjyOsV114opCno6/4dCpIpNoIE2gsRO1oZeAe0TTA8hHOiR9mSbKvrGovFAtZSwcTj42McHR318pol7zfGwLsW8IiVypnXsbxhmuMx8/uz106H8aWKtQSBtKYyAoW8sVlmqKq8mI/UICGB3TDotVGJ7Dy4w55zuQ58vyzLYs6sLDjHtMd5e1IG9sFjNx/8zmlEDB9y/2mtQqOEQ8NzekgDQX+OEOiTQ2lLUJ0cD2u7vGrJq7leB4MnBsx8Hhv3WL+Qc5/qgKlRRh4pj5Hn0X008twc3F+OlT3ATIc8HqUUVssb/NTP/zS+97u+G2//kX8d13/530Zzc4NyT3nQRVkgMxlKUVm8qkrY9TU2f+u/wG/9vv8FJpMRPCz+hf2voJxs8PLzDf53H+Yh75fCbydTUsg5UmO325B3S3UGKJYtDGQYfK1Wqxi2yjnSMgpA8ksOg2bPO4e4cl73ZDKJ7y/pdDqdIs9zbDZrrFbLCCyhHL70pS9hOp1iv9/hzTffwL1792CtxdnpKb7zO78TL168wP3793Hv3j08fPgQ7777LtbrNY6OjrBYLNA0FGK8Xq8xnU4p1LeqSI55hzyMPzdZXCPaN4ZkYN3pisxT27alnsdxPR1GozxWjX727Dm+9rWvhbZMU+ox3lD7N+eASU7GkSzsSeccrMibZrqrqgpZlvUMHZzXzTxJei05Qqiua5TjUfz3ZrvFZErhx2VR4nqxROZYHuvg+LLwviu+WNcN2ABPtMy+RtJ92tbGrhKSdj7L4clbEY8hXSTdS/I8iszp9tZms8FsNouRGbPZDM+ePYtF07TWsbgkR2Wl/Eoa+6ThjflFrEGiNM5D9XM2RI1GmvKyvUfTUNRQW5PhoMgLbFYbnL88D8B7DW+BTFMUh4IPUSEVxpMR2rah6KmCZH0T1mEcOnY45+EssK330Frh+PgYk8kEl5fXePHiBXa7BmXZFZ+bjKf43NvvYDwe4+pygdX6JtaZ4IKkabHN247fUE63XNwhIDVwRVCEgrCwnNfnet4CrqDMVb7jvT3g4KIVvDuflReNdAg9QRDP71cDBrpk/0PA9HoPdvqsTzmBAAILH+ejdQ4Ampbz4IJnH50SCa8DKOnnb6fFbYYsiLetjQSIQ+dL4Ui/d2FoQ4AznYOhuRwC3XwvAJHx8bVsgZJgY2jcsUUI+vnV2nDV7w508z3iT3YAC8GeggWpeMr5vt3L358P+X3KANO5lyF49G+ZX37obRVPw9DhQ5+hTulhRcfDB+s8g3GmOaatgXSicNNuLHJNuzlT8SSPoT0kDWSaAB6DGjkepcO4fLyMQH2XX8s/jTGxcFpRFCFAvsvT756Xel+l9bg/xwxMu7XoVxJNDS78DChF+Ui2ifs23Zcps0r3m4eH9ofrPQRE5P5gb5s3Hgr6gD55LDGaIjEypoecL/kc9sykxjw+ekaYRFZIwCbP4/kc8uDzRwItHr9MjTEhlNaYw5zxQ57vATIJwdmunZV1FpnSUMKrOvhuA54IyqTwXWpL+u6JkpTyNZoHgOsJyEgleFbY+sYSiPnh/vGsMHrvYyXc0WjUAz+SJiKNGYNCU7X3NPqB563r95r1DMFEFxbetb3v+b6sUBpjoh2s4yHcrscDruO5PV4txnGbrGYFkhU7WXyMDxkVkK4DF5qTMkkq7/y73P9yP8rQUH6ONHCxZ39w33mAU57Sd72NXuR3Ggh54d1etbbtGc74udJrzu8UC94FxVF6pBnsynVN55DnoM9fVXwer0kq+/jfqQ4zzK9v0WXgsd1u8FM//zP4vu/6Hrz9R/4NLH/mP0F9/QI+1DIoygJFXiAzBuPxOBhPDLYXj3BsV/jjP/ov4Gf+Xz+Ht71CBou8UvjSl76EDz/8ENttB5DrukaelcBcdo5Bb25TXsUeMA5t3u/3vcgDnl82lnF+LwA8f/48hprneR6NI7ISvDEmFmZbLCikXSkylGmj8IUvfBPeeOM+xmO673Q6jdEcddMgz030cD9//hwPHz7EcrmE95SX/uzZMyilYsE3LgrXOgelFXKTk36rQmswITfbto3ROLzePD+SR/DaslHr+nqBjz/+OFT63mK72WM+n0fDQtu2uLq6wsnJCeqWwvSLooAS4CfPcxzP5nDWYblbxnlkQ3Wna5qQ+0trR0ZySnlbLpeYzWbIshwePqbrQAGjaoR93YRoNq450EWq0voznR/W9ymCR5c/XHfitr11QPsH3xyeO6SH0nszT6f5Z7q6uLgAQHPBRsbZbBbz+J1zsbDfdtsPmx96nlxfNu5x1f4GHa/qaiTo3th10Ls453q9XlPYe+BnvP/yIkNZFciLDIBDWeaikw9FMpCxpYQxOQAysjQ1teLj9+XK7ADJA+89ZrMZjuYnMMZEGdE0TYwiYN4oC0a+7vgGQHdX2blT8knBlsRFE556/rrJC3eC8Rpe+953ztouP0370MstgFQbHWXkLeaqy86H/sSavIbkQCOVO3rUOoVOWttY6RgikFT5+//n0MpQ6yiu0O4tvHWwlsB321K4Rx3aemhloKCp2rRvwvv2vVySeaXvAQyDDFqb14c38jnykM9Mw2WGzh865FikwsfWWJljKEG3BLlkhOgLa6ODomO79dJaIzMZ8sKAWwRBPJNauPXHlikdW29EcOBdvL+kkc8CuEnJTkB+ONhCz+d2QLfz7BHz4eJqwyF9tM/CnvCeFHYPckWTjy9UUO8Um7ZtYX2Xw+09AE31rrWmHFiTcd/q2y13UnnsKUZA8C47UOV32v8etG8Vg2cdjFAtjdta6u/pfbwLPKiKuVIqFtPzALyzITnDw2iDqsgwm5CXW2sqUuKV6oUIczR7N165Zi7427vvuG+lpE35YaVBzocxhnK4vUdT2xgSnNIF0wPTo9wTPiyKt32vkASs/L00vklQ7aynCBU/HBqegpEDGhaGChlRwTTEglaGzEkFXtb/kId8Rwm6pScN6PJHJeiTSlJqhODrsoxCSZUiRZz4BUDFzTS86qd0AJTHTQKzRdNawDs43c+HY2DovUg10V0rQAAwgaX4gdZSQwDvtn/LiJMeb76FDpXr+AuvDYcBssI0m81iVV7JsyTw0VrDaKDKCuSF6dGc951RgkMW2TslFdi2JY+CHDelfHTh2QBQt1TNnJ/N74ywXilPeR3YlgfnuktPm6RxCex4v0r62mw2PYCaKsnpvukZXMR4JeAa2nMy55P5I++518ny2/7O85iZzqvMfbN7USRKITOKKtTHsZBDZLdvegVY0zmTe17uU7kfpf6UgnqpVMv54xSQ/X4beZ8S75waKFQ3ODpXsUMH2Ncb/Mzf+Rl87+/7Htz7o/9bFFdPsP65/wx1s4XLCjjO79+vkAMYjSrY1RLbv/Nf4rd83/8c//ird2AuDSbjMTbGIXdEr2VZ9KMMc41qVEJrhaqqQt9l9HQHmd/PBcG4yrH0APLB35VlGStsbzYbXF9fQykKNWdQxrUGGKyPxyMYo9E0dYzSKMsC40kVenufYDSqcHR0hJOTY+S5wWp1E3LKCQhNJjNcX1/ja1/7Gh4+fBh1FPakMy3Q80Lng3pPfCmkQRKN9V1jbdtSjQw/bOiSvZGPjo5QlhVWqxVevnyJi4sLKGjUdYN6z/UudJgLAIbab7Wu6TyoYV7znDzm4/EYl5eXWC9XvUhFgEB6Xe+DkbGrWwHnAEURSxTFU6MsCUuwR5z0kSwYcNp437qu42doP3QyhQrkHR3NY44wFwuUvGPo6DSq7hg6d4hPdR/J4/qydLG4xs3NDS4uLnDnzh08ePAA8/kc5+fnsXI+g2/WKfk5cq+muoOsy6KUpnaXCE4NYRAmA2zQb4JhfbvdYi363BuTEUZyDibTAswbACFSz1J6J4N6Tg9pW4vddo96X4dUpwp13eLi4gIvXryK/cT3+z3KYoTTkzs4OjqKhec4KmE2m2E0GsE5d2BIe93xmUF3t6aH4OxQEPqDTyqggK7IE9ApQN635EXIOgZmvRWV+gJRRiFF4XVKeVKYkIAArcClXyUxs2dVEkkc/YDSM3R8GtiUY0gJ0lqL1nIIp4shqMSou8p/zjnqSy7GzcpEGmaXAuhUeZECe0iwS08If5eZPDKkobC+IcB56zyIv90WfshClsfCYVj8MejmQGsNl4Sbp/PEoNsnVnSIMTGoY6bM41MhBGiIaQGHRa5SevH+dhqRipoELV3eG0B77fDaTskBpPWA9hMbFAy07iuD6Vi5m0DH4Ahws4XcRY+gfDaiYhzXKrm/CuHfLlZm14PeXfbMtZZzQMMaAaGV1+G8ejDwIkFNVuISRRHCqkH5Ulr1lTYG3dJQQOOwPbAdx8dzKsCO5F1yD/XCAy2IXwmv5meh/54S7ula4w+t41IoA32PLwMG66j/KT+HnyW9f3IdpIGRDBuy6u9h/3BWlPj+fF786O5et/HOdD66Z1MBlXQvSSNXyqekYk9Ve+seUKd7ZL0x8XuzhbqbA01GXuV6ef06GHKH9pMcZwguid+lBgKeMykPurU49PJG4MJF5JwduC5UHw/hps5RqsF4PMZkMon9qSVg4nnpjH1koCx0hizvK0A85qgQCXrmv3OLSwnIOBy2CKHqPAaFPu9FMJD41kZeJJ8b6ToxvMi5Z0VbetSH+HZqZHfORSV5t9sdgD0+D0BU6tP1keeluoSUweme6ebw0MggPYPyOYM6iwKofk5/X6fgX+5RKWf52dLYlRpUWRdJ+Vb6jvLavjw7DEOPaygMDumR8k4V5JWMjJLztt6s8JM//1M4PjrD7/odvxP3/kf/G6oHohWs1vBKozj/CPXf+69h8y3y0QksHE4yh+/5Z/85NP/N3wQyhaIs8cbkfuwdvFgsojwlA1QdPV8EAvqRIUyPnKbBbftkBWtezzzPY3/gu3fvYjwex8JVZVlGAMd8iv/NYehVVWG5XPbScrz3mM/nePDgDeR5FseiFFVMX61WIcx+grKkdlEfffQRnj59GkPZuec3V08HujaOrKuSEdwHEd/pAkx/EDItXXtjDKC7fPTplHolf/LJJ3j69CmMMbCtD8Y6ah/24sULjEYj3L9/H3dO7+Hly+eoxmVsZQbvI99hgwh7JrnmAoMwMmIwbQ1ENRmNcTlGXVPYeFmVyELaQN3WUCpDFQr2SSMkA7BU92ZaLYoCeZHj6Gga0n7mcW1eJy/DLgn8kz+HvPDgioRf8sHgldMU2Ji62+3w8OFD1HWN6XSK+ew4zinT8Xq9xmg0O9CPpMyV/ETqHrQHWjh0srvTF/tyheVzU9dwtivEhmAAyXJN9F1kyDJ2pji0tovIodD1CcqihPdA27RYLleoqirUQMhwfn6OZ8+eYbvdIc+pmn9ZlpjP5rHTwH6/FxXSRzH3frvdRtnxWY5vKLxcMj6e2E8DnvFaRy65WCBY+Z5VG2DBQeAhY8+W9xQmYCRT7giOvYAxTM6T0i9DitPJ6DFw8Q6ve5chRefT5in+rlTI2WUFiXJz2zYoE1DBLxk84iYIcqfYSR+JWCqcnybkhzZ9ej5wCET4Plpr5EUBhS6HO86z+mzRAOk45NylAlN6BAD0wnRSRWVoTSUzp7kyyEzIi1RME+ET9BMTwVioEh48oB5U8ZqnSiptcn6kAp+uh/d9MCPH3R+vRpZxiJMCV1emDeKDktGNpfOw8R4k80BnYibwKb30pHAT3dF9wv0hQjKNVJAYJyeMxHf4OX0fH8AiyVgHBxujU1jRZtDsHfWvpJymBo21sNSMG4p2AtVACH2P6bpQgMQ5FBkp9ePxiHK4AbRtHQG01oYqtZt0zgHqz+7744kKAb1bPy+tXwF0yMgjaUEFK7LXQQkRSjJ/Wu+C5RzQoGt4frUPOd2xWv3h9XLvSAGntYZtXewVLcGBbJHBSkFK0957MYf9KsPR8BUMlrLlFNBFxHClUD7SvSqNhvL50VuSAE9+j3Sf8TNl3i3gwRUZnOIwukMg21qLxtkAFInusiyHcpbyosXcKebfsm2N9/CqizpwbNVJxMJtChGv36AM9R3fBzTgNUIAMdo2VL1lAOAd1QQRBcyogmsVvSdA1xJQetkkCCuKkrygwtDH686KKq8P7wNpPJBeUjZEceVlY4wwrFk434908ABs20L7Q1qRa36boZh/cmGgFHD3jS/dMxjAcMgv3ycF/XK/pcBKetMlKJZ7is+XkTHyOfG+A3IyHfegoVcF40SgdTk+uYYp4OZ7AB0IHIoyUUr16EaOfcgoyOdI/jkkO+Xz+bvUKMR6wW0Krfcetm1hW0tRUZr4ymq9xI/91HPMpkeRnj0UirLCd/0zvwt3/+CfhtIKxgO51qi9h3Mb1HWNTV3DlTN852/9LSirAqNRhefPX8A5qgi+Xm+w2WwiEJV8lN+HK+dXVRUr4e/3+7iPUlrkkHIG2VzsazKZRBqWqRxcaKwsS+z3uwgus4wi/BhQnJ3dwXQ6xnQ6QVkW2G6pvVHc81mO7W6LDz74AI8ePULTNNFQIPdTLNwowH9WUFi5cw7a950l0evHfDsxAHV8w2I0GmM6nWG73eHRo0d49OgRNusd9WRWbaCzLO7Vtm0xnc4xC+DWex89/9PQ8inPcyrStVxFul6v17E4FwMmpYLBsJHFebn6P+8HSjmxrY2ynCxdFPacZVmIlKOCddoQnXnvg4GCdQ2NTGWoRmRgkF5ulqmfrlOr/m+3yBeWr0PfS3qltaTxbbfb2JfdOYeTkxMoKFxcXODq6grL5TLeg4twMk9hGdD1s+7r9DJXnWUAtKFITITzlQq6LXnCvaN1rfc12tpBwSA3ZBxuQ+2VsqCQ8swowFoo6OAwohS9vCgxGU0wribQ2mC3q9HsWuRZgdmMIitubm5wfX0dADWnq2qcHJ/i9PQUWmusVmvsdntoTc+vKlpfNmC1bftPvpCaPFIlYYgh9kCZJ4+SgkmYLAkaKUicVj3hQOdSCMRhLrECAyPJ0JUClBNeDRCQl8+5bexDwvkAWAzMw23APvwjWARdIEwbvXrOk4qrNRXzSYURh39IZYI3pwxnSMGtfL5UHHiepGItlQy+NnpYFEUg8Ibia4aOFFCm5w4B/9QLxNfFHAl9aBxhZqGUCkYWxBxLCdx1AG3pGFk5V0rFFIbUOBHH7Lq6A+m4h96pB7wV5Za/TklJFSI5d/QsCaa772gdo4sAyZYEiQwNjy7/i8K3PYBuTbTmPCypjPkA2oTbLs4fesYyhT6txY4Fwdt9gNm9hwe1BGtqK4xPPgo6brfFQs8pmeuvYEyOqiyCtZFyapynIiqp4njbnoi05NNKqnR+kRW9NRlcX/Q9XZKGDcV6Hgg5KQiHrovjAwaf2Tfq+ANaAgDvQuE+OR7BTyXoBvped611r1D3kIfKGBPzCfmcXugzhg+pkMv5YOFMnuosAvz0XVPgxXu9KIoIDF0INVTKU5Ef1xmW5PtaAQIBnp8Q2+IODZfe+d46hhfq1kvpbnOI902PlG/0aSC0WGpl5A8iGJHe/hjS7V3XC9u2MDoLxqhx9J6wQsrvLPm7BFHGaGpVJ1IvmG7kR6YYSZrWSkNnOiplHFJsnYu50lE+i9B8zvlkPjS0T/md5TxGGaW7Z8p5T3m5nH8G3ByKzx7HITnLx5C8lXQ1RNcpzcqIAVkUTCmFidvj+xe/jJ+c/7YeyP/+xS/jnl1GXUZMDv3bk3HpV6vP4VdHn4vXVcrjj17/IkXahRB2pUT9G+HD+Pk7vxOXxXG89Vub5/jvX/4qGC5YG3OXwLZYpRRaleGv3v99vQrc/8zq6/jS7nnkpcCwHH4yegO/eEbvakKbvR94/guo7D6cg964WcgprfDLJ9+BD0YP4rzOmhW+++X/m54XtiFtKRWvQ3B8/Pirx8jmd6C1gffAFzeP8S03H2By8Rx5vYSqRqjKEvP5HJ///Ocxnx3h5OQUu90O5+fnePToMbjnPUf9SL7Aude8b9kLLXluasi5d+8eRqMR1us1FotF9GRzZBFHYwAd4C4K8sgxGGLgNhqPcO/ePRwfHyPLTMhJzmJBN++pPVhZVri+XuDDDz/Chx9+iNVq1ctPlTnkXD2c+T8DZpMR30x1m7gXgq5iHYFWfmep45+eniLPc3z88cf45JNPonddGrCsJX2Pgc3NzQ327R5HR7PIjzi6ZzQaYblc4smTJyhMFgESe6F5/3GED8ufbn3oY53Dfr0GVazP4LxHvaWe5+PxBEVZglmCTLWSYezGmJ7Rj3tyz+czzOezWC2f31PqBZ96CHmTAuvDUw/13KIosNmsoRR5bp88eYJ3330Xbetw//79GD7dNi6uP6c05HkBrfNeTjevORvjOYdeRufS/tWAo245ko9Su94Oi7Rti/1uj33owEFbWJHxI9A7RXEEeQ8HKGor54NzoMxLZFmBtvVomz32+xpN0+L07C6KMsNyucSrVxRSTnQC7HZ7zGfHOD4+jhX0V6sVtNah3aZGnpVobbcny7L8J98yTCpeqcXqtnOj8hSUeKWoUi9PGCnvIa/PO/I0hH9rE9prAVAqgzIZfF3DhgVFEN4+5sCRwq8URZN7p2EUeZG4yEinmLmDvNoDbwMOCXnonE+7hg96LqhCeduGcPIgNKMw1IDqF3dTSh202pA51VLwD4ELvk+qgLAwSwG3vCcr123bPaundCbXDIEcOedDngp+R34HPidadRXPT7iv64OPTFMv81ybniJmAv3Q/bh6MHmNtdJQWdjs6Ct2HOKSgjE5j+n4b6MdHSqhS0acrk2qPHZrGYpcDNg3SIHhQmO0mvQ9wMXTvKd3aJxD6zxa5yMQ4xGQF1YHN7+GV4r8+w5Q3oGwa4qaO6yhaAP25iZ+4CH+DI/OW+89FV2qQ69HGjMZCYgWQu4tfI/uaS8QOJuMq1iN1nsf2gqGUHn0+VQcq1hHhBzubv24EJOJe+42jxcDAAk0+e8uPrOLupB0DnRF2ob2i1KA8irWKJB7rWcMGtrTAkB53fdG8p5Kc7w7pUakjSjilzJsUr6jDFNm8CCBitG3y4V0HdKPvEruS8lDGCCxx6LXR1o8x0BDaf6uAz3WWjStRWtJHpmM92UwgEoDAisFCrByTKIyPoGhIBNv4QVS2ZF8o7+mfR7Te//w3jrrvPZt26K2rQDdDSajEYqya0PHayXXbGhM/DEmA1S/4Kg8j73lDAIkLZVljjwYqxjARu+2MIobraNRyVobm7po1TfQ8lpJgwPTnFTcpfFAzhsfqeGIFUMZ7iu9epGn3DJP/H1qqJayjL8Duhxv2TWFabGNPJBof+zraDTk9x37GmO36wAoxHhiaBGQuyaCX96TU9RQbtjoKDA3lG17vELZBlW7CSeHOZUgONB+o9u4jjx/FVpM3A7Ki/3uO0M/f1e6utMnwtxWdo+x3fWAPb9xtOE6BeP7+ZOZ8pj6PZ3pQ/i5E5hbASqE37tmj8XNdZyH+Yv3oFZfR+U9oDW1TysL7HZbvPHGG9BaY7Ndw4YCwK9encce20x/MmycFHPSnTiHm3kpA2PWP7nuAoPM1WqF7Zb6Jo/HYyil4rNYJrFyz+HfHPJqMo3xeISzszPcuXMH8/kUZVlQ5e3NBghtQLm+wna7wePHj/HRhx9G4M76pXw3ScOpY0BryruNe4QmtdP3uFWbNoA5dADNZzPUdY2Liwu8fPkyeqIzU4RzObWBq3uXMRx6s9+QPlBmmM/nuHPnDqbTKdbrNa6urqjvdaFwc3MDGzzZsk0iAcECSulefjIXM0bYs8zLmraJAN2H4lNUUGwbWzOmdR+4LhHPHVd+n8/nsaAfzztjptv42NCRyln5b167287j+zdNg6urKzx58gSXl5eoqjEYlN+7dw8nx2e4urrCu+++i2fPnsEYEww6FRaLRaAtxJoDSqku6iKErMvnaa0DvtMHepAKc2HbFrttV7SM23h6TcZtMrbn0allDEiXDRGRWqtoNAJUKJrWwpgM0ynN/WpNgPv6+hrWOhRFCWM0xmODO3fuxLoK/H6sbyhFtQT2NRWWG4/HUX58luMb9nRL0JWCPXlOqmj2FcsuV1YpBSgFb/sAkrgrCRNo6t/prIKzQOs9WeMVqdndmGizdEoEwKBBg3JWHVcODyGQ/fGxgttVVY1m094H4ncVn8HHAViHit4ny14WF5Q2RfMV82J9B/gkY0vzuNmKNKS8yzEMKbZyHXjOUzDN3+/3O7RN12+Pny3vkd4v/c6FqbVBQfAIRmel4BoLlRnkJiPA17bYtw2U81QQr6VCeVoZKAVw66xOQSdwl+UUHk358+yxRLSukmAn8d2jM2jAtVHoOyXmjF7iQGFj5pjOeerF5n7WfTB9OxgZ8oR7x2NAfD79RO87BrNE/0SZtW17ax7PRWirkVcUYhdwN9dF8EFBMoEebz8CsOZnhI/3oTAZK9Feh7oEKihwDtYptJaMZgHl0ZppUR3YdRWpKXzXo8gyVGWJUUXFY7wNrcEUh0gijgkAee603OM8f4rGGAo30oUGUOa1a8WHBM5MX0wznNeb7rVUKZd/i7+DWJt3vtfjWx4SBEtvXCdku+fx9fLcFKDw+BkUKNM3xKWGB9kqULZn4nOoKMohT0zB+xBtOhauCc+KRg3X5adXVdULnyYapLSFQbr3XevB1lJCT8+wYi2F9mtOr5D8LF2Hjv8THuEaEIAHtQJEmAUehnx/aUgSs0TzbQBn0bXE1AxYHIwp4JwNYeYtXNOibWvYxsHZFqPTKq4Dywh5MM2mERrWWkq1KQwUqGsGpbZw8TkFax2F8bYWTUMFhmxroY1GmZcoizL2tGbAzbTS21NahQKiXbisVirWQVACcEvQLucr5Zm3KTzy77LdGYMVa2004PCeTulWevh5vjqa6n6XeZwp+E6j9Pg9nHNYqxw+pAvsTRWLCpEK5LHVBTaqjAyfPNfSSEP3rXXWl/FaY2tGQn4IncB1hSMVFFqfGCW8wlqXAbD2DYmcMgPv0YgWcfxOjS6wzUaQgJn1HAbtANBkBShS0cKFd9nqIr67Cm3yeIf4IPSUAqwoiugB1M5jbUah/R+oiFLoAgBB5957bPctWuUinepyglcXDs46lKXBbttCmRqLxQ2qahT7X49GE8ymMyyXK1xfX8e+vuw9BRCBhlJU8Iy9xzK/nemeQ7hPTk6w3++xXm2jZ5vB+2QywaNHjyJoi9EjAXju9ztkWYb1eoXpbIJ79+7h7t27KEMk2NHREXa7HXa7HaqqxGw2RZYVqOsGT548w8OHD7Far2MdBPl8ni/eH8z7OTe6qiqKTAn/wXl4bp9mLVzbVe6H7gwOzMOVUqhGI3zyySd4/OgJnLcocgrH3zW74NVWALoUL/bCK6VQFNQG7OTsGHfOzvCFz38e+z3lhG+3W5yenmK33mBxfY16X0fPpWzRxfnkZVagcTbyBuYdZZaD0kFDHn2ew+QZeWDrGqPRJPRs3pDRKFQhZz4j9zyDbqKbKYHG2Aq2H5l2eNwWdn6o8/PvKfZKZe5isYAxBteXV/j6++/h/OUFsqyAURpPnjzBG/fu4/T0FF/8/BfxajbDo08+QdM0qMoSp6engY6oeJ/3lAPNfFaprvifbNUMAJkJLd6iftjhAusJn9X7Gvv9LoSi2xC+r6Kel5cZ8lyBUjFDa8ZAX23bIMuy0EJ2BO8VmoBhptMZTk9PsNqucHNzE6NQGJhPJhOcnZ3h9PQUq9Uq/p1SRcrY9/7i8hWFlOeUQlKYLBbC/rTjM4NuynujRVaqU+5Y1+6DLr5KhALmfSt2Buk59jBMfG2n0MUwDVCl5bLIkGcaNSfWu9DeQmlo0RfRQ6F1Hl55eK1RmQzKa9g6ADSVwfsOjGVKB8Zv4YGkzywxfjqXvIW2p9DpgJ1liKKJ3n3rKTu4aV0vlM3H+QEyk4VKx51FXymFPMuRZyWqagTbejR1g7Zx8E5BqwzwZISIYfpJLhvNBylw9B0vDL0TeRYU2sZFhaMsy9hjcret0Tb9IjbyiOA32dzyd6toTr0hddR5yudwAQDrgjxN2uiQx0qVtL31gCevCLVPUqDey8yY6KPhYJSHUhYc4ckhomxYYWUbALTOoIKnxXnVtW+zDtwDmtqNaWhtYhVoSZOpt0ICA3qGMBwJwCW9R6yIsiBNvRtkCNGBjrr5prUjupMRCAqK6N27aLRhCzlfa6CiN8krhzKnPq5KWcopDq4BogoNbwlssIHEKA4NDevtHXiWYx0Fw7BDofUElinnnP5rnce+tqgbD+9DCDZ7RgmTw8IHyybgHeXXMn0W2RizyYTmwHnkmQkGqz7AZcHnHYUucmXQxoXCWcGzbbIc0D563rw20CYjQ5H38MI7KC3/Esz0wkk9iYesqMiY6PvGLFZCZKgw00IUiI7o8Ta7Kb+jLFrF11MxHSrGmBU50JLVWbaXMdqwCCNlSSsC2jA95Vnyoo7++oCHz5MebwYBDDCVUj1vdNqaSCkVAVqe55hMp739IkMR2VMjQ/L6ygqFXHdblGWUh3MdgMtEuD08FfDKDBlmwQqTpygprSnrzHhHRlsnw5w7L7mL1f55PCSLpEx0zgbFQcM5mTIVjE0Ade4woae8pqKG3gHOa9T7Hfb1Ds6S4bmta+x2a+Q6x9F8RnuXcYazoUp44DVZl/cP0P61TQ2rgDJUIN4HBYRDCAkkNGgbi6YmRbptLWxtAQs0+xaTyQRH8yOMxiM0bRuVn11o98OKeyxwFjyguTbI8tCWSvAraeSx3pERSytkWdGPDDLEP5wKRkLTKXHSm6i9h4HHvqUIsbqusd3vUNsQEm0MdGZiKCjTnfReMOiRvF4aqoCuVsFtnip5f+n5/+/Oflekc60UShWMEo1C09T4ifFvCXPX5TzTPNBe4xxJay3AYd46g81K/OW3vjfRyxIjoe+Mcgjvba3FB/oYXz/6HwBQvb1tNPcQZuOFRVu3UEpHz9KvjH8bftn/1vDOKr53lmtolcG6pgu39i1MpmFbAtQ/8eCf7fEXqVfyXMfQ4MinHFbVCf7yg+8hxbggMLDZcGshqk7NhhPvFUZZCeUVbhYr/N3NGH8dvwXbeotSlTgaHeE0P8W95RLj8RibzQZHR0co8hJt0+Ktt96KPOj4+BheGSwWC9R1jaqq0DQNzs/PYa3F6Z17OD09xWKxwM3NDTa7Ohqi5uMpjk7O4KzHyxfn2O+pfZcxGWZTKq51eXkpjH7sKKL5b9suXPr45AjvvPMO7t69G4H8bEZ50jc3y1BwdIyqGkMpjYuLCzx8+Akuzq+QqQwt2giSKeJUGG09sN/uYtG4siwxGleoygoq7DkfDHKRH7tOt2/ahiKSigI3NzcwxoRcWYPF9RJNbQFo7LZbFEWF8XgKay1VJm/b6Jmn9W/BrVS99zidH+Pbv+3b8M5bb2Oz3uDVq1cwUDiazmI4+Wg8RllVsN5hs9uGvs85cmMo0rG12DVbKK1R5fSsuqaUPKqe7UgXLys0bYtmt8eorKAyg8uLV2jalnRRrQhHOI2iID16NBphNp1BKSq4RcXlFPY7qpzNXnOlaN15LzrnevVo+kbfDouxbOND7htjTOw9zmH5m80mVts/f/kK+/0eN9cLbNc7eAfUuwZogaIq8ezJc5ye3sG4GOP88gJt3eBoPkeR5dis1zg6LnHv3h2MxxUuLi5iCHpRFMizHIAiA3ETjC/KBH6SUb0ha4Nhl1KNNRRa22C3D60bXUv+mExRdIsxwdtcosg1FCx8wAT7uuvPzj3uq3IEax3Ozy+wXK7w4MFbuHP3BJeXl3j64jnW6zXKcoT5/Bi73S4WM3zzzTfx4sWLMKEUsl5WOeZHU+y2NZ4+ewxYh+PjOY5mc7TOYrNaom7/ibcM6xY1+WbwvAMPjWLrbN8LzuEoDI5iKDA4H8+R5yFAAQVH+T+5DrlviAozwAJbR0DqrYVDBm9ELhP5WsG9iuV4KcCWi0wh+ekQcwfC2Qo+tI8R3kkVPODhpw89/zzIe9vlTHZW4NRrJUOSuQhWqmCmHzn3KRAMPhdwfnhUpJ3vCTJWZNnLkFrfbvO8SQ8KHw6g4kPC88h0wL+boIxz9fYYAhmKUCkb1iJ6coO3UJElPNOh7QnpX8FiJtqegKMaxNw4DxfDsImGuNK2CgoctRWzcX5SOpHvnh7REJGsS7peqWc7tXhC5QnT7YwmB88OcnnIQJLOPQ2N82Co9RZ5IeJUw8MiV9SWQQ+GC3f7goq4eSgf7sVj8dzmwwSDFfWkb1oPbv/hvaJWYmFcPAhtFLTzQOgjWeXUEmJUFNCeWmKpYAiIm4hpQ3POUIgS0R1AZgXSB+NB9EcqysPmyu3etnC+375GzoEEyT0P1i00ka6XNL7cdn5vthNDj/wuvZ7+3jcW8PeptzulRx4T33/oGTIPNTXy0Ryk7bY6BS7t88vXS0WBi1oxL5J5Y+k402JscswMMPjvaUGtobmLG0l+I/aqlF9hZcARVjoYvvr34nM64K0Uevyc3kumxYi1ZXYalBMPCq1v0GC326O1DaqijEYlJYxiKaiSYFY+g9/ROY9RqMarQ1SYtQ3apgnG4RzWUy6n90CeFdAjg/FoDKPJCCyfzevJz5O1BFK6IL7sOuOXALZ85AJwp7nm6SENpB4+RphxlXIOBc2yDCYzcN7H4q283jI1JJ2voUPSKH9keoxMaRs6NHsMg7ZjtIY3GaLE9AjKbPc8juDid5Z7Myrvgm6N6eZQGv7kWsjvuA2bgoF3wHa/DWDIRYNxlmmUFYVmpoUnVTAEMwu2jlvMWXT1eEgfk3Oc6jNppAvQhVvTPynaqQ6t/yhixkDnRTQkOOfJkxfefblc4eLqEqv1CtsQqq2UwnK5DLRKa8ZtgZY3a1xcXKCu6xBeSx68fb2PvOjm5iYCxfF4jPl8jqurqwgg65rSB7iVn9Yaz569xH7fBKdHhaLIA1g4x2KxiKCTPKPkSdzvqXVSUeSYzsa4e/cujo6OqDf18THu3r0LpVTMVQWAoihRFBWePHmCL3/5q3j27BmstdiEFkmj0QjT6RRlWcbQeO6LzIZSmerovY/FD52nFk1eyBjvfcwlZ/piIFqWJZzzoWL0HsZkqCoKsec8WTbU7fd77Ha7uF95n5VljjfffBOFyXB9fY1Xr17h8vISWZbh6OgIs9kMy+WyJ2eZrpq6QYsGVZGHDjidnGQdAQgGZdWlhhRFgaos0bQtNqslhfgL4zdAFdE5bYDboNX7Oha747FkWQZVVSG9iQxobNClPcSGli4CN+x8kGwZ5nty78jiXm3bYrvd4tmzZ3j58iXQIvLD/Z5SM3ITeKLSOD8/x8MPP8JmtY60kIWIhf1+j2dPnuKNNx/gc5/7HGazGR4/fozLyyt4HzzPSuoAoUK5kzVAhA4c5rqLbOp3ldEZpU+YXENTQCI54yCNnIhRGVoZ2FD49OSE9sNoNMZicYVPPnmIq8UNFYlWKnYJePvttzGZTHB9fd0ZSABMp1OMRqMQUr6jtI+2RZEFx06oz9UZml5//IbCy28THEMMk3+/TdQcqjh9ZYE9dFRHg4CR0Rpa5bCaqtC2ll5Yc1ijApwnpgnnUSsKT2cLmQJ5VJ1V3E0sCHsxKDYSwMOkQAta4J9+qLLvRCRYy2qaBq11Md8znT+pFAIQwows503TUs/uJDduCHQPKSwsgIF+0SOphEovHhfekmE2t4HtFED23il4Tx384DX8XA4ZSgvl8MLQZg2hr+jyTClvI4Ru6b6Qlr+TtVbFNbOOehlHGhNWZLqGvnXO9zbSbUpXup4dzSehwwnQ5pCznmdHGDvywgzOfSpA+JDXD4EQxR4vblED19t8fhBs8JhTcOU7rMt3V16IibBwofcXgScXwmLZKEUgYYCy6N1ClXEKFaowHne9SrXpxhZH72XxRBd6jofok2Bg0ApQmY65sewVzQy1ntDGwGjqeUpew34oOB+8Lmn9BTVgoEj5oVy/2wE6QMvTV/glj00NcBJgOed7e4z4SNMP6dVdDuttQEgefB4rJPKd+J6kEHnkqito143J9Z4vxy4/HM4lvffOUY9YDn1kIJMq4hJ0pmOT7zHkjYxrM7geAsQNgDClAt9QvO8D+atDvkH7tG8ci2GpWWcgkc9hwMqhnc5Rv1jvqTUQFzwaAis8fqAfocHvEotSKoWiKHu03YbK0FQXRcXQcADIiwKVMRhVVYxGAfq1BFhJBrq80FvpTcypVNzlmsnPYR2MfkqFlGccFhsVTKViKDyPLcs6wD0E5lPvsJxXnmumSx6bPC963hM5yTSX0qmcK76WiwayAaGTb50cl2OS/Glov8tQZ7k/D3iL88F7TMp3XVOuK4GKSdiXfUMFrSHlrOd5TpF/jjuSsIW1z2tSPYb/zbQjz9Wa+38bqpXTdB50ay2MzlBVIxRFCYSeviRvDbbbNRaLG6xWK2y2GzRtDSh6zna7w3a7x25XY7vd4fjoBNPpDN57bLcUAj6dTkNY9xpNaNXlPVUzds5hMplgNBrBGIObm5veO1RVFStskwGoQVkS0G6aGllGHsrNdhNBLoUtZzE/e7/fQxugrEocH3dFn2azGU5PT0ORrE0XFRDus1wuY4Xwtm0xqsawjYtgmPPRGYzd3NxEz6jWVEiKoyE7+dVFvFLR3W6trK0DzVPROm6/BahYCE7KQSmbGPzKCBg+bzqd4t69O7h79y4Ah4uLC7x69QpXV1edjhCioqQ+HGnbk3ehbYMe7EgvzIFIU2xUUaprTcvFPpebNa6urtG0VDGfDaakq4xDT/QTjMdjeA9sN9tYHVwpg+12j7a1mM2mGI9HKMoizqMKzgKKkR3SOV+vX/Bhre0i/ETtCjbGuNpFgwbzAK5PwDL3448/xqtXr+I9uThn21rcLJaYH9N7np2dEVYzBpeX19jv96jKUbwuYjMxTsm/KWWqRl130cBcX4npoCypRZ7JNEgU6Yi/eF4YdGd5jlE1QlF09LpYLGL/97q1UY45R5Xa7969C+89nj59Co5G5NQSALi8vMR+vyeDStj/HJHB0Suf5fjMoPt1gPp1574OpMuDN8nQ+c47GFH5PAoNx2HCrJzqCPbk5mrbBrUHMm+QofMmaK0AZyisnDUmmOiKZiXABXASN22wRkvaJ5AwUCHXeeyb4by0VMEAuhY4VGBBdYLQ9gXT6wD3kJdAzqs8XykV84RYuEsAnCoe6T143YbGoZyH14fKH2/udK6kBw5gkdxFP1DQMim0JtMCtHaWE1qfAeNG+JXpgj1NfKGKVdL5PLLSO3v4zkOHfP8OYDOwPPR8sMLAeyQtFkRj6ITX0LPkeHi9e6A7PF9OgdGyknUoVBfa+fHapc/ohJ00QCChf0TBSzYLBfKmm24fuZBWwIJarHJE8GFbKU+h8FnW9ftlhYC8GP05T+lbIShlWUgnYBpUCpkxobK1g/EK3nS5yZJG4nh6c9Ad0rAR/0aoT/CTbs1uW8MeiPO+K8YVpmYIBB/wwoG9LQ1qKdCUnxS8SM+4fA7v2TRPWPIxmnsPZP13TnlSCpbknPaV9o4vdoVM+kCHeVU3B/3iWSnIH5qL2w4JpngOhu4ZfwojlATc3vfnSe515mNZloGbnPMcM7hiRWi73UawBKDXkzoFXPInz4UEg2nUA4CoPPB7kuyxlPrjfQR6sgexyTK0TYPau2Ac72iGCxTFe4m5TPeE9S4UMerv7dSrnQLjIdkjIxN4Drl/Lu+Lof0wJFMl2B7ixZJW5Lyn9xsyDkRw4shTmN6b7y89/LKGAq8HQKlYaS/xdEypXB8av7wmFoFrXKRDWdeFDcSUYnI4p/zeMpe5o0kufITBIx0bfyd/J5rXaBobi15lWYabmxss1jco8hKz2Rxl2RU3225XuL5exFzUSE/BaOAcvfd6vYZzDjeLJe7du4+zs7MIotJitryfeY3btsX19XX8Gz9nNBphMplAKRVDWpVSGI/HPYNQ0zSwrsV8Po/FIp2zsUeytRaz+QSTySQaANjDW1UU7rvf7zGfz6EUGZjW6zUePnwYc8TzPIfSqnc9VzhfLpe4ubmJc8Dt/2azGSaTSUxB9Il8Sg1HbHhg5wLzKNZxv/Sl34TLy0s8f/48hkLLwlvOuZCX27W4KooCd+/exec+9zZ5xptd5ItZRq3Fzs/PsdlsYjSB1jqmWfEzsixDyy29Ag1GmROM7TQWjSzv9sxms8bNcon1ZgPvgSzwYJZRk8kEJycnmEwmsNZitVzh6uqK0gvCNeT13mO/3+HoaI7ZfBYMalmn7wbnT1dTIeU9h7VhDnhqoFFp7J7NZnjzzTdxfX4NAL2CmFKPpGJ7XTtFNvgR/9GYTKexYB3nQVNed4bnz1/0+IDWXhjJOt4sdQ3ZFcN7H2UpXxeNPaA87v50dPp1URQYj0Z48OBNTCazWFjv+fPnuLi4oDHkOZqGIjfu3aMUkH1IhwI6ucp56lwXwbmucJr3PhothuqB3HZ8Q6D7NgU3PY+/T4ngNtUmVT4PFFQA8BbwnCPHQp0VQIXMO1jn0bSOcgV8V6naWYfGNei8mSYAtdB/tmVrcIdRWBB4D8oPZ0DhVfybCvdwXkGhq+JoPdA6i7rh3qgUHs6VHCEBSpQ4GlnwcBd5Z31v24b67oo+PodgqJv7VEkYOuT3vIlYOMje2FJxlevyOsAtx+E95Ud7G/KmvYcOeWs6XNM0DVxYLy3uR4oIVaOnIkVUqIjHW4gQQ3q0VBZU2JgMmtiAIhX1fiQAg7hufro1l3OezqGc63RetNahKNNhb1PeoDznkiny+exRluuVAngew1DRIaO456CPIFQbA2M4GiO8j+GgRppHhBns1pb3BefQBmMAOEeHB2dieJn1PvSNBZzj9AEK4/JQVDBNUc46LV8wm3kVrJhU62BUlRiNqhhapzR5pfugou/9UIG+WMhD9XtWKqUoFC6sWW4yZKGnuXUOrmkjr0pB2mc7iHaUJZrVYv4QQ401bIiLcWHale/4glYiYkbe+RZakN+R4pikKoi/0Zp0BoPUGyoVfTmvt3kAJa9xzjFu7ClOqaIs97nkW845ZHneU2pZ+JVlGa3L6XPlfHCtD7ZWp1E/Q2vZm0tBW6xIy3N4XtJn0y/xm4P5oXxw9+nzIe7HYJWFPgMfY0wU/nwuKQJ9o65c0y5CSAs66TzSxmSApk4ibRP2uO1y8Bl8lyFnj1vxaK3Ja+AEw0QHlpkuegBniIYG1kSuWUqfhzKuDzCZL7LBIvX28NzyurLixHSTGi6GDBkH65++UzIfPF8MVNOIpCFZK/Uj9kCxks9A0mgT02N4vqWBX74vF5GS+4+jJuQ60bX0HRssWPl2jhT59XpN/F9NAYxCKyGqkUPvnIf37lfOF6sc5POhfiPnMf0uNcAwjzg+PkZVjfDJx4/w8sU5LnaX2Gy2uHPnLubzI+x2e5yfX2CxWNAas7zTIdXJq2jEt63HarlBltXI8wJZlsfiUDxfxlD9nvV6HYumsXeW6U1GPzCI3u/35CVvGrT7Ou5lCqu1qJtdXIvRqIoFq5bLJVpbYzQaRQ93VVUxlJnHxvm1bLBmD/fXv/71mCfunENTN5hNZjGyaLPZxPxzBhlFUWA+p57SqZfbuS4Mf4jHckg9F3WcTCaoqirQVI2zs3sEfsM+ZNAj5RJH8Ww2mwiSzs7OoDXlpltHkTrcGm2xWESwCCB659kAyHRsjKFk0qDgaE31IWrbxrS2IoCuoqBonuubBV69eoXVekWtDj1ipw/i74h8vm1arNcbXFxc4urqCrvdHhxGTsaNJazt2lbOj+aoqjLwoqGiXEz/h3JH8gn+Lhdy1Dlq+3V9TV7o0WgEf+Qjr+PaG1JOyP3H+iX/fTydYDye4WZ5E1vced9VPC+KEhfnF3Htac47uSN5rHMtmqYOEcFtlGG0xxXy3KAouAUlyWfnXABsQaNSVCfF5AXycoTJfI6j0xNkWYFnL1/g48eP8OTZU6x3O4p8abtInTt37kBrjcvLy1hMzbmuhSTnwRdFEY0qLshEThvhff5Zjm8ovDwF1Lf9XRJETwHA64E3cNjeQ96bqiIrkMMqnK8AlRl4r+FbC62TECSl4FsHa7sCFNw6gcEEna9i1iwViiMFwrvDcEsVLmRA1VcCCGBwEYe2JWOAd31BI0GitNAwQ2MPd9O0IcOrP6fpc/nnbYBbKi78zLTVj/S2Dinz6e/pPeXzu0iD/rillct73wvLSJUp733oG8uMIFgoc+5x2nlgVbiOCd9oMopQCAm1rnDOBqbYjZFpjoV/fD79gl5bIDGnQwYO+X7GUNVtpZPvhALFzIgtjQB6CjgVL3y9F07eJw0d5j3HzIvy+QTjZiOTCiA7rsHroyj6dMX/gwArgHMKddvS7xZBMFNtA+o64CPA8eztUD7sScolrAoC3GXZ9WH2vutHyoA7jgOsgBHo5jWAApTre5iiAMmFVd06tIGZGg041Sl10gM7BCRl1IQL76xMxx+M4qJ1XeeGuEY8b+iMCErUlUgVZ7mfJD11yk43Lyk/kPs9/RvfI1XW5c8hoBnnL5kjCXjl+JjfAegpa1GwB68EgyBWdJkGUnqUgB+gEFamkZSnSQAt5zLuTyD0qO8DN6ksyHdNDzL39flEp5D1+UXKF5xzVERQvCPLEf7wtVmWxZYzHB5OBYB2B2uU8nr+N4MGpgtjdPRgNU2DtmnRBu9D21KHh1FZIS8KlKHgEM+DMSYWyZR8kOdL/i7pSO4l21o435c9kp5eZ+Clc7t1YLpjD7dMUZD5mnxfDtmWcqFnjBpYa7DsUaqXSnTbIYEu8+r4nhqhjuVhxJSUz0wTrBACwpiamR59p95s+W5ybq21EUTy/SS9eN+dK/cB5/0CLs4pe6W87+e313WQ814DoTAu83oFFSM8hg55H0kDzJdZpud5jpOTExzNj7FebZDnOa6vr5Fla8xm8+jJ4jZeAIUUW3ShrNLIRqHSpJzf3Nxgv69jfifJZxvDvdkrzACPeY7cX6PRKHjKKUyd22MdTWfgPNm2tXCenllVFabTaQTcNzc3qOsaZageff/+fZycnAAA3njjDcxms9gGbzweR8/1ZrPBe++9hw8//BA3Nzdxz1RVhcl4gnE1iXncq9UKm80Gq9UKTdOgLMtei6vUYCQdGEN8frlcRoPpfr+PBeaKosCdO3exWFxB6wwPHjzAZDLB+fl5zIuX4K9tW2hNPb0fPHiAPM9xfn6O9YYiBdgYMB6P43zv93tcXV1hNptFowyHzjNgUioYxUPKKANgDxedaEz7TdtQBEUw2GRFEWv+kK5OkUhMd/tRjd2Wohn2+33gsV0lb9p3e2i9CrqKgveUpx+fCw7LlnndfT4j51senFbDfIPD27lOwdHRUSwIyK2/pNeb782GPTbOTSYTmmOtMZvNonx49uwZxuMx7t69jzt37mC72fZ4TiqzeR7ato7gNeVBFOlYCH5HkcfOOSjvKdRcGN0mkwnm8zmm0yl2ux0Wi1d49OgRXr58GSMpuAXYyckJTk9P4ZyLaRS895meZNs/3ttkMNpR8UCOHDIaWf7Z4PRvyNMtF3sIIKeHUioWJXrd/eX5/b91BQYohDgId62ouqsmb1FmKNa/1cRMSaFV8LSr4LxDawEHbveT4gVF4dBhE3rlY9EzraSAD7kEKoAqQ4p766iaJ1nWm+DhtoDqmMeQh8cED7dsB8GEzJUN5XwPKR7888A4EI6u6EgHENnDzQqAJHqpWA4ql0Lw8fmyMAvfx7oOTMqwcu7zKhUbOX5ihgTKlCbjick0iuDpzvMcOhYCI3OXZoAlFQPXAGhj6zDvb/eQ0Sec4zw8XOztmQLu20IOpcIpQTe/u7wXAwKeHx53HMtAlwidCAKZ65l6Kby3UKoLTcxMUObCHNAv5F1WyofIDVaGEAF6xzRFdVKA6iEoURE9ZCFRwzBqj9e0JJS9BxSyUGE/vAMAjvqI3vjgGS6KDFVVoChC+KwG3dkreM/KO3uNSfnVoage0zUVywz0pT1ptZ68d0qHvtzKA97ChmgDG6IufAvY0MZH5srKOU7X3Tky7lD1dRXnXtJ0Cpol7XcElhgzcMgT5fXpvmEgIMFcb18Ji6xUwqX3SD5jCOAPjaMDpFQ12wNxTlmIaq2jSYCUis7Y4DxFGjBfYB4l+SKDJHkwIGHa1aY/L/Jekl+l86m1DkYgxHMkf7qN//ZowLtoVEHvPh2AdxzBo/QBX/agOWD+z6A75rk5CvUcjShfjueW+fjQ2nQKTBbnIY14kGvPY6+bOhZsykKOoylywGjyhof0lzx4M0Oe14HnPlXG5dxK5Z0qu/cVSKl3DI1RHimPljncTdMc8E75UymFlsx/RAO+awGmtYa+pbYDK8AeVOgtpYch2pFj7OQt36X/PqnC2s1VZ0AYjUaksIvz0jlM55J/yhZQ/bVgxwTpSUVRRK8lr6eUa7vdDtY1EfBVVQWtVS/KwMR9qWIovckQ9DjTe8/b1pXpgA1wBBKAxlpo63G1WKJuHfZtg9F0ivFujywvsd7usVg+xWazCR7HQGcagOu8cM65EFmIuFcAymHdbq+xXq8xnx1HsHFzc4P1dhPDcdmIzmPkg/szA4gebs6jvnN6TGG6zQ7UqcdjOp1iPp9BKRU9cE27h8lUCF8+xsnJEY6P56iqMUajUeSR1lrM53PkeY6rqyt88MEHeP/997FcLjGZdAD76OgIJ8enQDBacM4+G2CKooi5yZzWk9IjRbQhGD4QjSkepD9MpnOcnJzAGIPr62vUzTU22w1aSykVV1dXmEwmmM1mqKo7KIoMRZFF4M3GkdGoxGh0jLOzM2SZDjn5CzjXIsuzXuoKt5MEEFNymO8w72RPeG4o15z6uncyUuks7qfWWmz2FHK/XC7h4aG5447mQn4UKQEAbdNit93Dti48pwZ1p2AaJ95PDkLq+Xx9fR3GOsV8ToadLOs6YwRCjfwm5TNDvIX7uO/3+2hIkeHmZVnGCAuulE/Gpa4FnuTdjFOkTgF0XRl4vaSBu4tq6vg6G8fZw038uRYGV3IOZZlGWRbRWAKkxp0uhakoKoxHY5ycnOLu3bvI8xIvXrzAw4ef4MWLF1gu1/BeIc8LtO027K85tNbREAd0UVAMrvl9OMKW93fbUOS0MojF5bK8n3Z32/ENF1IbOuRmHPobgANlRv5MFblDpit/Z8uaD6GyDLxokytF4aSKLcPWkhLmuup5ZI230HrASuQVqK+wDzq6h1FSmIrkfU0FIrhYjHPoCRnnHDzBiAOQyu/NjD0tqEVM5NCqJa+T8zYkrKSAZUVIhp3xuJlhSQWTv5chgumz5RikQiAPZylvmJVnDiXiAgSpgiZBaKYNnGsp3NgoAdwppFmzeyC+qwdU31Lvmq5abjdP/fmR7xWIIIK6ofmViuTQukRGo7owcOklSwGQpAM5DyqgUqkYyk/0ECUhtPz8tm1jGH/nAWWAQxJS9Tz86TwgXkPP4tx6D6+4g2//4Or8zhOM7uatM7pERTUCZ35O4AcwKLIMpQidlevFynD3AbjlUlR2VF+p5usjCNP9fR8BtyPbsvS+ymfzPPeMI8k+VEGIw3fhyZHX0c0OxnTbkb4DfyfBy23Xp2FctwF+AImATIxHAwI9XZNDkNn19OZwVml0GpIB/G8GkrEoSpJrL/mRBG/0N4WirHrzw2vFPJbDwdLxRx6SvE/qxXnd4dF/L7nf5X2gdI8vuJBHitAWigsZyfBA3vOkZBQH4dLETw8jFKLRLbw/yxuea8lfmN55TpumgdG6Z+X3zqG2XQGuWHAI/XodB++crHO6fhAGynRfvY4eu/s5cJ4jK0yyeCADNWlM7sk38bzUUAV0PiahqUChTz9DMkV+J73TPbnEskYp+AHPkFxHHhu/03g8Rus6wyvfn5+V5rHzT16bpmkwmUx6oLrbUzRuEwpPcmSa94iAn6pEL7CvbTTSsILOSrVSXDcjyfl2/XQDCeqGfsq5i2scognblsAFgwAON/cOWK1WePr0afBGd1W6jTHQKoPOKKzcWot634KMuDpWz2bdZb/f48bfQCkycl1eXmLfNphOpzEvm+nLeyqsxgr+bDaLHkX2zHMOMoNMBs/T0Dbx/Pw8GjQYYIzH41DlvIj5zewF57Xl+d3v93j69Cl2ux2KosBkMiEgGSqsZ5nBfkue9IuLC1xfX6NtW4zHY0ynU5ycnMSxDNVDULaTc0M8cjKZYLfb4dWrV1gul3EuVqsVHj9+jJOTkxitMx6PQysxGj8XrhqNRjg7O8PJyQmyLMNut8NqtSIa8F2bO6kXMC2NRqNoHPG+q0XBRiR+VtsKr6XWMVLOOmpbuFyucHFxEXPKoRScB4zJooznlnlFWcQog/V6HYyhspgog1JyBlIRwE00BPDe6joREOAE/wQb0A71tVQXAciz++LFC2w2mxhNu91u0e7aQEtULIz3HhtdGMuwDOW+17y/lFZY36xDD/gq1hOo6xqvXr0aLNoqdTamQ+bR2mjBozqZlYViuBxRwS1JoTpDAPe0n8/nOD4+Rl1TTYUXL55jtVrHvcHRI2+88UaMepCFRFlPYGPNbreLPJbqbAFKeew3lnBIiI5LcdLrjs8MulNhmXpBh6yoEkRJxUPek5nnoSLdASCOiLW2hW0a1E0L57nIQRBUnqqpZlkG44Ji5SycZtCrRRgMAxpDFYu5ULb3IQxWVg1UcEr2VwblIGsXkvoN9g1beSzqukXdWgopD747mhsaA28+UhANsixHWVaBAK2YC90pUDgsepKuRaokSKWCBTWDaK5A2PcQ9TevtNKmCjsTmPSkpdXOmQCbZo+iLFDlBeCB3XoTBfuoKMXL0Jtyr0JaixZae2RaIc9orWLLCoUIuIFgCISKbV/gO3BGc4C49uwJZAbF4yWc1PXrluAwpU8OrWQLtwzH43nShqyhcj5S2k89P/1IgW57SoMIKx2s4KS5u3wPAq3BYeqpPyRNNXnadPSuEH3quLYAF7kBKELEuza2xoCh+gVZnkWoTJ4gmvempUiP1jl4RZXC+UnO07k6hFI5p2ACaPbewiiN6WSM6XSMImehI+cM8Tv+txQ+zlvUjQ3e0TzSvuwNrZSCgQGsKMZhHXxrqV97eGcJQviQXhapCDONsLHMe8Rqvd46ePY0ah3z540iT4sLufJQgFcaMIDBcEssSTcpMOyUor5yLmlD7ncJsHsGCfFeUsEdAk6dR6wT9uPxOAI2FtgM/p2jPq8SIKR8hxUbDpFkBYDPlUVLUtDMfIu9viyUJeCS58t3aZom1hfgtZZrLnnm6wwlfD9eF7omVeq6Ohr0CZ6jxqEOHloO9ZPeR/aWsTeNjQhsMGhb3/FIrQ9oJTXw8lj5HOscWudQty32IQxTFwVMTn3fbdPGqCzvPGwYK0DAzJh+Kz35U+4ZCfo46klnGXShI39lrwqPUa6hpMWOxil0WebAMwBkmTe07pH39uQJySK5T+CjSSWex8ZLckb5KAt477LBiZV7KZNGo1EXqVTXqBlw4jACAeinYsgIkKZp0DrbA0VMezIXk69lcMDjYIAAIFZzl2untYZtbQwzpgrm2xg9YK3F2dlZzFO+vLiOnlTnHFardQwRVYr6vvN94TXaxsHoQ6eN3K/SYCTnsq4bAj95AZ2Rjte0Lax1KMoK1WhKNNa2ka5122C93aAO/aMBD+O7Dg8AQgElCquN8+M1ZlNqReWcw3a7h3OIoJTBufc+7k+uJL7dbmPodtM0vRSH58+f9wwq0+kERUEhyldXV8gL4mlHR0d4++03Y0E3BvpXV1cACFxNJhOMx+P4/T/8h/8wFO+iuVyv1xE8AcByucJ2vcXV1VXM99Vax5zx+XweeTLvNx43pQJl8I7SYpTRsG2LbfAaTqdTWHgsFgs8ffEcNzc3oer4PcyOj7Db7WI7Ne99rPJ+dnaGyWQSn8l8gEEgzyGPk/koh0pzwTJpsOXCcNZaTCaTmKe+22xiCgEAbHbbCOCyLMN6t8ViscD14gZ120TvtokeciqCxzylyEsUeYnVaoX1ehOwBEDV8ynKg2UUzaULCg5FlNR1HXq+73BycozZbIqqKkk38B5KZfDeBr0zQ54XEbxyd4/9fo/FYhGL+bHBgWtwsM5a5VWUM7zezGNYn+ewar6Ww9K3+x32u32Pf3IqwtXVggxcq030ojO9RDljLXa7NVrbUqcpZ9HaNlYor6oqGAiyoCtSKLnJFOraQXkVx1WUJeZHR3jw4AGOjo6xb1q8++7X8PDjR7hZknc/y2kMTUsylJ1+bFTguWP+wkYwpVRMj1BKBa/4KsgKjdx0xStbf8jDho7fkKc7Vb7k7+nP9Bj6fkgBlM+Bd/BOFGrQiAX9vHMB3FCrH26H5H0noF17GA4s/53nWVDmJfBkYX4wWKiQf2RbD+8aCrFx9kAZgNfs2gqgJDSLbwn0Z1k22NKgG1u8fMAYcRgRkM7/686VSkGqmA/dc+i+vB6sqHd5t53yTv07u9C1qGx736GpAP46M0cAFlDIDYUMS6+QUjwvOt6CgxG4f7PSGg4eBhpee2QZ57GGdxf5laSQ8LwQ4I5ALvFOp0YnVuhTEERj6uhaGptum2/+vlsT9EIGJThKgVC69l0Uh1jD7kx+IIFv4eWMr+C79ehommNKxLKF+1nfecasdWi9F93WVDR88bPJANYGhkdVyrXJUZY5qqqMSnlKdx3Q7gPu6DnSHVlJ76CcH+llUkoBjrzTIdoeXFc9XXO5xkP7cWg90/vEvTJghIkKsz80dPXXtu8Zuu1cOYesqH4af+brUtAtQZoEnSmYYoWT+Zj0rDJwZeMNv7MU9N77aH3n4j4pnbPVmp8v9xYV9rm9LVs6V+l6OU9xkvIc6X07oJ2B9Q7/ov0r7iPfxYEUh+4d6Od2v+uF6skq5ayI9MYr9gitWcorO28AKxQp349zqRR2ddPzshvRpk0enIaR0szrdAJ+5m1egSgOxF6RekHKN+U6ML9sW3uQusTzMUQTPnkH+W/+XRpcB+Vk4EVM4/ysdF6kA0IePC4Z6XSbsYLHwaA7Pu+W0HSO4JFt/iT477xv7cE+762D6noYk9enjFEYTK88103T4Pz8HJeXl/Hep6cnUIpCo+k9soPnDB3peFKDlzYaWhkqvth2MrksSwJFlujtwYMHcM7hyZOnsWq5jLyR6Vmsr/DzWEcri1HMoSbPLeVw7+s9ypIcCByqL6MImb+lqWScW8yGpyzLMJtRa7KXL18SQB7TfckLfByrlXOLMDK6EHjga+/cuYPr62v8vb/39+Kzec5kxCGACHy5NzF72bnPNfMbqXNEfqgU6v0ePtAjgxj2qI/HYyyXSzx9+hTn5+fE+9s2Ft46PT2FbRpcXlxisVjg7t27uHPnThznt37rt+Lly5c9vsuG3E7eWIzH414klWyDZa3FdDoFQC2fNptNHEfbthiFUHvnHExmYgRE07a4XFzj+vqaDHg1eUOZF7ITLc/yGIEwGo0jwEy97iQLEH9nx4/WXK3cgtqp1oEe6x6vyvMMCPnMfC31M+8XreP3pyr924Nwb8kDueo2j3EymeDu3bvQWkevvtY6Furj92d6ABB5CxcIXK1Wsb889cruDIFZZgKtUzi5LGbMe4J5WpgpAD4Y0moAPq5zWRQYVaP4LvP5HG+++Sba1uLLX/4KPvrooxi1QWPUEVSzIZAjN1lGMj6R7yUL8DHNMN3RnFINFyfe5dOOb7hl2NB3t4GyFCx0FwJIdL5UqEulTgUQZIwOICEIP6WgDIKioWPYsfIIFZk1nNfY2xZeufiJjIgnEF0hGVmGn1s2sW/KB/BsAvE2zsOGAiHOUYgTOck1FdQJnmodQtvhGagjVG/OoBXno3jIghRxznpg47By7m1K5JBiIb+TecDynkMgjn+XQj8FiHxOb92UwqisolCRRR2UUgR0lAqhdYhciXO8tFYoCw0d8ybC+gry4VZfJi3+pQjqec/KKIIVmgsW9T2IUKy8uqD8dV7V2w5peU8BmQQtqQKV7qUUQEQh7brwPnlfCSZTxblbpw6YajYmBUuV8eQVc+EcozW0Rje3jhCoUD9BFlnai1CSbdC+aK1FUzfY1TXa1sJ6B+dVMIyElIyQwE31FhyctdBKIdMaVVGSlbOkfoxKUSGb7t1pHB3o7NaHe3ZLGm1918qG5rZLJzFGh+rgHioYWbSiD5SPoeFQh0XFuhSHrhI00PcgKwVo0YZEOU9edRU61isFZGQE0T7QafjeewrfdwN7UfIAOabbFFYe7xBAlHSXPmPonPR5aVSG3PdOeQoVNllPyeN7tHsHbTpPj2tCAbHQDYI9FsBhey1+huQ5UnkG+t566YWXYJPPT2WVszaG9/J1StCB9BKnQLB/r37LtXQ8CH2KO+CMbj6Eh5K9YhzKK6OWpOec54vHx2vJtJrmcaehoi7QXV3XwYuxg1IKRZ4jD4omGQt84EtdFIzWmgphSaOdeOcebTgZNdbPFdTZYS74kD7BSrjcBxxN0IgoAaAD3BK8pXJxeP0OQWyaHiH3Y9p5Qz5L7im+Ln221ho67+dhd1EQ/RQXli19o5iJhV2ZPtKoDLkPpKIu6y4MzbX3gAnggh0FWnftpah3NXnxmP4WC6qCzUXBSN8gnkwtp8jTPvSO8j3lIQ15fBiToXUe6/UWuz2B2DyjSuPWUlXmsiTQ8ODBm2iaFs+ePYdWBmUxAuCoYn94Pu01buWJELWgMBnPMJsdIc9LLJdLbLddr/fNbgMzNnG/pt5uHgcAUaXchb8rqFA8i8Cjxnq9jnPHhcGOj+c4PT0NYLbCbEae2M1mF0Ow67rGnTt3cHNzg1/6pV/Cq1evIt0yH2bvuPc+VjlfLBZYrVbByz6N+efSISTpj+mKvYUOGk0owqaUwt27dzEeUwG4ly/PcXOzgrWU+rPZdD3QnfM4mk6hDbCv99ju1tjtx9jXVIzs7OwM9+7fiUbA/X6P1taAcshyHfqWd+DPex8BInlS6RqOPBmNRnDOxYJ6nDcNrcA5/Vpr5EWB1tI+HY/H0JlBVofIKWHsUoraiSlojKoxJmMK3V+vN6FwIMD1mKIR1vGeV1CaaV1DqS6dra49WtuAusSQfjKZjGEywW90BmubSLNdRFXXxWa1WsUoAikn4z4LTiG5/6gWg6bcdd+F47OBh6MOiPYolYNDupumwfPnz/Hq1TkV4SuM4OEdb9zt9tjvtyTLQiccok8j5pYcYKQHU+437XeKEOIaI/P5EY6OjnHnzj1Y6/Hi+Ss8fvQUL168DEYDwhHxuhC1wnMnI+EkbQOIhdkAMk4Rn+scjFmuYbIQdeM6A/mnHf9EQHdcRPGRfzsQYOypRCeEmJHedh1PXk/p85RbqrUJ+b2+I2gVwnuh4AoP1ShY2/VTlGGjMuw0FfJkAQsKowBT5EHvch68D8UYWNdWwbutAI0+Yfe8PmGD8Cf1XHzavErFcWgt+DypjMmNKe9zG+CWCk4qlNOQNr4HM3pA5F6JFhqpV0S+Cwt3qqarobSDUV3lbY/okuxaGCb3CundND5FCm5UVrRBq5IKtY5BRbepgEOFWirPfQ9xHxR1Hojb5yqdZzkPRKMA7xQp8CQt9PeIFuPjGgcBSCuAQ8a5Tr881xgT8hN99LSiezw9s/tHR4uK8qrqtsWu3mPf1HAOcAT1Y065UsJU4rvxxjZ5BXm584L7riuYoaRxoLfH2bOdglF49PYS7ccunLJrfeljxeW4fgAsr7sA8zLHeIh2O1qhvNfUuyzXSoLIIUB8+70P89TZENM9o5/vNUQvQ/Qjaex1z0qBVHqfvMp7+0B68Jzr8uH5eumRNcZED7e8v5wj6YnifzPYoMKTHTCR4EJ6IIYiU5iPy2MIhABdFIH8XvFmGzyflatwP45Kjg+kc4uiEDKlC4/nHqnSQJoqw7e9VwpOpbeK5805h8ZZNKF9Zp7nyPIMo2qEPCitEWg7D4+0NzrT2O3W/nQMfHCeoQPAUV0H84p+UZ8hmcgebplaIGmtP85EJ4HvVa2Xf1U4pAN5PwLdmsIL7WEEWEq/6TtoreGVigUuUyWZZXbqSenJFUD0me7X95BAnz8si9Mq6nLsh/K4K/iaZUV8llJK5M53HiJjDJqQzx1zky151I+Pj2NIr3w3OSfpesn3ZT6UZRpwQGu7/s4MJBhU3twsY1XpmNfsEOvLKFAfYaVUABU6erTKksKFT0/PUBQVXr58iVevXoEBWV3XMFmX0sJzzk4GPoc9ZxytwikZSgOZynB6ehILny0WC3p2Qf2pT0+PY3uw+XwWQ6ppvttI59S9oMYv/uIv4t1338VkMsFisYjdH6bTaeyxzRXXqZXVDuyt5ZZeSqkYUST1PqYNNtY4eKw3a1xfL7Db7XB2dkYhznWN58+e4eXLl1BKYX50hDp4YLMsw3a7xePHj7A7OcWDN+/j9PQ0jknqx+xBZwAt0/lYp22aBldXV7DW4v79+5jNZtG77b2PYeXHx1QA7/r6GovFAvv9HsvlEkVRYjodRTobjUYYjafk9c0Mdrs9FguqWr4KfcsR6ldoZVCWlWiDtg+FwdqAWbqoF4XOicY8ppMPGbqUPkp722x2xGvDfp1MxiirAsZ0BtVO7nV9zCn9Y90DiUMyIEMWaZ7ncbPZxDQD7g8fC9MGmgNI5tZ1jXtv3Mf9+/fRti2ePn2KFy9eoG0dRqMx4NGTWV019YA9VCdLKZKrELoVvTe1ELORFrhfvFYaRZ7j+PgYb731NoqiwKNHj/C1r71HbeQsX5P3jM5xLtB1FZBzyPxQRoZxMbquXzm11+RuEda5A7nwuuM3BLqHFLZUmZPfDw5GqSjYhs6RSh0UWcmyQGweGs6JsENyzxGBOgIXlKNK9yqKAkZ7yjNtW8FEqKIgtWZy4SPbKgXGHwmWLExOKVh4aoXU+uglYCDAFc/JCha8iiJ0KQqkAERZgRsKY7xdOex/UsVCWt15YxljovIp56GvsA97tyTj5Q2eerv4XN6oJNSaqAgB/fzIdM2ZkXTXG5jMhSrmDLbFNSElV2kKIZeakg//NW1LwAldSxOpnPQBEXtREJU/lXhI5NzKd5CAJHqVFHob8jaQM7Se6bwMCb/0XnIMEXgB4NCAQM2ACu+pOlAM3wWOO1ao4/kMGkwwKDHw6jwnbduiqVu0LSmAygRPngoP99xpnVaH14LXOs8y8qplGVUaD9dJbyHNDStnvC9SHsTr2FWgVUrBhOiJ3GRUKZeBCwM3KChtYD3QItCF7uoXsIenqqroyeB9kKZoKKXg3WEedAq6bwMAkjb4XKlws0IqwWrfe3nozZPX8f3l+OQh9/SQtzHdB6kRzas+qJDzJMPZpJCToVy57gOlfg4covVeghr5XlnW926m3rTUg9afIwX4Q4NgqvjLv/XuqwLvSXgpb0I53v68dDyVFVqlVPQypGHl8uA16Ayd3XdprYkUuPJ3+7pG3TTYNy2yIkc1HiHPcmTBcNg6FyOMOPdZQcEktAEv9+pwWpekZwnkrHdIqbEP9vvRDvwdzyGHVbIMkgYfa20SEXF4WGtjY54evw26imUwznJRayhjoIyBVgpOtDz7LApYT047T7mxCQCVsnJIR4q0JN6L31vqBbfJGKkf8HxK4z8Xis3yDJnJ4nls2OA9e31Nlb25OCrXdVguTWjbRu2DsizDZNJVDr5tL7JHm8cvjU3pwVFBJs+B4IHn9kirFRWyWm03VLm4sVAmg1dkZIKmwnXek2OHATeFSVfIsxJ37txFWZZYLle4vLzEdrsNbagI5PK7MiBkoyAD2d1uF/NCOTyXeUae5ziazmJhr91uh9bWUdZkWYa3334b0+kE8/kUx8dHsZUR8VKN+XyC/X6PyWSCX/qlX8LXvvY1aK1xdXUVZQOnpzBYur6+xsuXL3F9tYDyCqPRKIJyph3eS5IGmT/tdjtsdzs01mO5WmO1WZNRoyqxq0Nu//UV9g2FzeeGartkujOuwlk0bYs8L1BVZeyrTakBVIRORvywnJBG2fF4HGvbXF9fw1qqL1AUBWazWQxx55D2+ZyqqT979gwXFxe4urqK/PXo6AjFqCJwPj2C0gpZnqNtLRY3Szx79gzts2ch39eiKIDplNpTKaVC1Mc+0BLjEwAxvU71ZLOKeq3rfQ+OgLIO2+0GlJJag+oRzQgLBT7PGEKuy2KxiO8rDVhyz/P+ZcMSe65fvXqFxWIRDaGj0SjSoffUdkwphWpMOeBHR0dQSuHi4gLn5+eo6wZlWSHLTDRssdGgrjnSFcFQRe+dZRpFwRFxJuputE9aKAXkeRbyvckpM5vNMJ8d4fjkFCbLcHV9jYcff4xPHj0KOew0jw4eRZ7RXm04VSsLHQp8nIuUn/I+5RB9NlJyaoHJyQksZYG+zUuUHL/hnO4UcKRMXApYVkykkhbPE/cceg79AmKMWgIPeX4XzucCaNLi3EyTUPRILca6F17BY+6EAU9qZ3Wld/KhWIflp9PtFDtgO28bA8U4lqzfG5uLm0kBmSqycj6HhCYfKThLlWMJkNgAwPc4VBLDDCUhZ8BhNV85BqnosOXPtv3+e+kz5BhlOGSWK2QhZyJUOEL3KAKD3OYhGl+Et8DBUa01JT1//ZxVDu30cL3xKJAQznTemx85Xzxefi/pXdNaR2XgNkUn/VvqzaB7H4LtoXVPIxGUCobEW5yoHX2AAChwoPDK8zzATnAyz2tKmWitRd02qNtGhAiH9REFCsNvQPB+AxQSnhfk5WaglGWhPZii8D6mo/54unemsHe6t4+ew85TFcFHaOtAaQs6KFp9uu+Ek4J1gM5Mjx5lDiXQDx+W4wOGlcQUbEmFZkhR/zRFOfV8puO4jUbkd6nRjMcuQ1fTj9zL0nDC59+sbzqaUR0gsM5RO6wQ+us8mWF64F31W6yl8wp0PTTTsFs+OAyP14jfUfKY24wSHM8h51zyZfmdBM3xXj0MIees/28oBaU6fupDTYTNdtPz6IzH416xIFkRVhqE2DLPBiF+TxlWPjSvzKPrpqEWYY2lomlZhrzIu4iQcPRpqvvOOSoIpHzfYCM/Mv9XGl94fFmWhX3fl22pcUXKMlboZCFPmfKTjj19/3g/fPohr5X83hhD3XQ1oMQYX8cLpGz23sMrKmAneYMcv1SchwxAvMek/sKKuff9Ogt8D/7EqCzf9Q/mZ0baMl1dBjqvCwuVRd064JTHcF6lFLTBAT3yeGhf+oP1lnM1lCbD+l7TOjSthYdG29rY03q5XGK326MoCgrb3a/BrfuIHh3V89EaRumeLK+qCuPRNHpMnz9/jpcvz1HX1KubAGyOPD9CbRtst7t4HRsjONeY54fDtWUbojzPMZlMcH19heVyCW7lRHNY4O7dexFEcugvhSBzVWnStebzOd599128//77sUDfer2G1jpWdR6PxzGn+vr6OhQkq2FUFr2IvI48z5yGKNdmt9uRV3q5xK5usN0TIKmqCm3b4sWLF7Et2ng8xmZDlbm5eB8XOTs7O8G9s9PQ35qKvTH/ip50IfvZMEth5eR9nM1mmEwmODs7i/3M9/s9Tk5OcO/ePUwmk5j/vtlskGUZPve5z0XavLq6jO9z5+4dHB8fdxXe6xYqeGGPj4/jHHD1b62p/gxHGHBrwq5wp6w/cFhPIvI0z4Vb6TzSAy2oYrfHdruLc2CtRWvHkbbid8Ebu16vY6E5xhtSVknewcXB2Mt9eXmJ58+fo21bTKfTXuQDFw7+/zH3Z7G6LVuaGPRFxOz+brW7OW3em67KTumSTDUCWSWjkoxtCdP4ASHxYowMRkKAxBMSbxbiAYSQQVimERYSlihRBkvIxjYIG5E2VaayMrNu5r15zz3dPmfvfXaz2r+dXUTwMGJEjBnrX+eem1UU/EfrrLXX+v85Y0aMGDG+0XyD12S2mOPDDz+EV8Dbt2/x3Xffoes6zOczcOlJU8/itWl++vgcRht4EF8TA3ytuf2a0HfOwRiNqipj2RllwJa4vHyCy8tL3N7e4mc/+xk+//xz3N+vQ5YK8XSlLAAqbwEQUsLJdsx1snTW8j7j/ZoIk1k3pzNI2oW/7PVnjnQ/9jf+d37w8uBklCZcLEadvu+ainsyqxB5MwB5hMiAsT5Et1wwuEP7MDZwoBVMaVD6Gk4BThGZk/XcV9dBOUBZnkA+vGWkgiKX/cCEUWz0BQEJY0PW29k7NzlwpCHCHrEcJEujV87psRTl6TxNNzYfnNLgkfN/zGCX15HrLddUHvAA4iHCXkgWWGeHyfXzNDKGevK5i8IEEKagQN7cZHBFOMWScnQeONJtjIEygIos8tM5Kooi1pTT2KRyzK75yLznzg1+TiuMHDmPci4k2E4AKFw3Az2PrZe8/3S8mDyD51+CIyKMiADvHZwcHm0Zmi+tozOJsIOhtmCWamD7foQdee40PEfHmTgtgHreHmREFairEov5HHVVxCwWhPtAyJ6UQ1Z4RaFDP2ZO3xKtJNLTQinigijYOA7rSs4aIs1SnqL+0Jqe0Gm4Qk1AtwQuLOtSLo45xNc4K5oAAQAASURBVPhvvNb57yTYlH/7vjXO75lHDnkP5dfja0gHXG7csldFZ4D72Esa7Hk0tSgKKiFSKvaq985zsBdWrJM2VENX1TVMWUTHmZwnOV6+fp4WNgHTagr8+NyR0e98nuM+A6BEZhK/Vzoc5Pq7bI/HsheVeBXSWiBlGIGzE1yMrA0DRSqUShFuZnBnvU9nTqpplga9zAiQgJDHKUuqAMTocEzJho+twSTju3fugazErJnwco6i1D8EdPN88jPwmphiSiSWnzVyPfiL545SYQGlTeCoCFwaPvQQCWdSrk9J3kjoeP3lgsnnlmcqy1J0sgKUbeWmoJGfLT4XPDl21NSxbkcLO05Z+Vm+OX2cn/2YbEIreDvVGfHaD86Xqczzc+Tn9MQOEUEM+szUHmB5pejyFuM4YrGYR4KlYRhQ1zXOL05xdnYWI668JsakbD8f9FDuLPPxQKN1teOI0TpYaJRFhcE6jGOXWhCFKB7PQXq8aWsiFSJu0qZZLpc4WZ1iNpvj5uYO799fY7PZYD6fY7FYxZZ94zjg0B4wDH3sjd33fQRvV1dXk9IQNuI5Cs4AbrvdYrsj9m5ua/T06RM8e/Yk1pZWVRHT0hmksNPs9vYWv//7vx/Zpne7Hc7OzmJ0l4EktVF6G1Ou67pBXdax3pXXnr9LO5d1PbeFKplgTCtUhsbDPY+ZBV3qIN6DDK4XiwUWiwW2GwJKlKJtwaWx4zjEa6SzhssyB+x2VEPObO3Pnz+PzpbdbhedGBzdPjs7w/n5OaqqwpMnT1BVFfaHPd69e4eyrnESSh4OhxaczWcspX0XRYmLi4vYXmu9XqNtByjoUO/bhbp1Bo4KqZwvEchKx1+y6ZwIEwiHo8iUHYYB9/frkGZ/AnvmMV80cd9aa7Hf0zMT8C8wjskZ7JyFc6l9Js+b9z7KD6foM7jkswBAlFkusfvoo49QliXevn+H7777DpvNJvy9iiYmr7eMxge4BygXariTw45sOFbJicerrirUDXH+cIvC5YKcYbe3t/jqq6/wxRdf4f37awBAEfgnOO2fxuGiA2IcbSDcNtE+Zj3Dz85YiZ0M6awl0O+VhXXJKSS5Xn7Z61eKdD8w4qMSmxpHOUDID4qJ1xrJSyv/DfFvrRS04SgTtSmCc4B2URGT4AmLDYg1pdY7eK9gNFAWGs4ZWGvgLLX24helbwhvMvliYD0dMtrTgrEQxQOBHmoyOeTBShuIF016k9lDImvKpSFyzCvGiywdGI+95PUkPX4e+Y6W4iPXyNfy2MFtjEFZpPQzJr8oCzKkCbCFdF4n2gxxqjErOUNtAbRWlGaMyZI+HFu8Blu7NO8qrH9RUIqzCg4a50YADkp7aEPRCecA53iu05d3CoMbHhhdErzk60VyxB5FNnLCaNh5QAIO74PjxzLwZseSyAjJDEGPlE6XAyIV/hfBLdI8qPh3jroBoSM1XEwRSFLA79WhzzwUpUg5eJAXQ8H7AaPz9OUBKAOlTJj/8DnvoVwYFyxdR5GszOczzGYNykID3sKDWoiR4pWRDvquRR9f7umYPX10WhilQy9xjUJRbZXWhiJ3Psm7Z5ERz4xA3KeMnihT3n+cnXIMBCdj+LiDJP/dMTCdv+8x8CsBzRRYStljWUE8ZOg5+XfxzmFayIGRxpO+M5BJwCClHbJh5pwj44n1n1Y0v8pH4sRCk9PGKI2qqTGrG5R1BR3S6gp1PEuAQQinuMk5UCqU0ARnXb4m0nnyACiLOaZSlrzsZPri9HHWXfxzdCaoUDGmidfDwVOtr/I4tC2ZYV7BAbCDxaHv0B9atIGxtiwNZvMFZk0djBgb7sUOBm43yYY7k8FMGbLlecFnjimKGMnnCESMmpXEnkzpoAVlHYCc0tQ20FG6eThzpcECcNq5jyno0y9SLiq0G4QCdRspCuhAwsZ6VAJ2uY68TvL52KijPVlS6VCQL2r/R8zbKvQ/dwrQ3sMrIpjkohqFkLXkPMDjRbJ5SF5pw5igm4uQaqjD5633IXuDOjfoME6two7yRF5pwvUoPZ00rNNE6KWMALggm2R0No6RAbScJ601OayACUDirC82HKM+iClLKWLPcyudWXwd2hseUNPfsROl7wcUhUIzq9A0FbZbi2FwUGqO1WoFbYD9rsViOcPFxQW1krKpJzh1j1FExudp7pR3Yp94ctwh2YfOudibfHQK1o/YH1psNxtsd7vIzAwoIuzUGnWIvGnNTjEF7yysdeREdjaCv7quUQeD/XCgCOnpKaUccyni4XDAu3dvSHcZhbqewRiau9VqhdPTU7x582aSck5Zhg5V1YS2ZBo3Nze0r2HQdvsICp8//xCzGTnAiD06tdXivsHUs3qP3/u934v74OrqKjrrOI2f9ebV1RXevn0bU96XiyVOlqchhTiRNLLO8PDkhFUadVNjNpsTyG5qlHWNYr3G/pCcJwAmQZ79fo/ZbBbbRA7DgNPTU1xcXODk5ASb3Q52TP2ih2GILc3YSaEUE6emzMJI4uYs+r5FVdVYrZY4OVnh/fv3od3aDTabAm17wPPnz/HxJx9juVhhv9+hKEr8zu/8NsqmwcuXL6ndW1WR02i3w2JBqfZKUT9uhJr88/NzNM0Ms9kC6/sN7u83sX6a9xDttbS/kv06Pc/YD8+/VcFZK21JsoPpPD8c2nAfFXqFu1hf3Pctttsdtts1AI2mqYJeppJZIoVm2TUwSoPJxLhHe9u2MXOAswp4DTgDo2pqPH3yFJ98/Gv4xRdf4ubmDpvNDt4rELmbQ2EK1LPZRD9bO4KtLG8dHBya0M+8MNSmFt6RnQAVgXtZUsuxumpQVzWWi1NcnF3i9Owc2+0On3/+OV68eIHtdo+6nsVzw5giOpuYE8BUBvAKbXuAjw4NBQ87OW/o83yWWmjNHXYIn2hN5VbsENWkUP7+R7qd4wNPfrFxSR4JOmbYq0ORJK5VM8H0Vy4IQgx9cbppEkb+lw4WIjHdamrz5B+SfxljUBkD7ZMnDTYsYpjaQOuEsjDQqoJRCqXRGAeLfdcR4CGdT+ysI8h7DKAualjnqe4t9JiEToyl0YOO5FUCz5JSKAMxBb/YwJO1U8c8/9KbLw2PyVxlHnVpZFahT/NuvwmGEhnaHsnrq0IttBJRGfqZ3lsUCvDAMEz7cFPXNIW+b6NXTCmFoW+jN7cwRDLAgFMFgz50QqY5cCOKwqCsVKjrKGAKBcCGSAN9z0GIRkByUc6DXClFaX5kyoTeeQTMySb2QVYRvPXsYVdwzDIPD+IHGGG0iQzpUhEak0c7VMyKiEajV0g51mmzBHOOIsUOYVwhyqpARqJW8JqMwtEhS4d2wb/AHlMfv5IBRfiJ/RYJkCt4zX0F2YwJGSMReNFnK2VgrYNyKjILwwPjQMRpvXUYRg/rNIAqIDg6IJT3MGQ20no7inpWZYG6LjFvZpjNKijYwIBMh4tDcJpYJGZ6LR0y0/qytJ/oYKb971CYOhAZOrgRGJ2F0+xw4tIBDW2IRT2mVXoyfouqnEQTZPsmThMEEqkXH7Z84DJLqdzbud7Kn0P+PUVnHjrsWGfkkatJ6qjwnJPzUUPz/vckdLRaIa1N8R4FOaa8hbMhQwEE1q1TcIqyQ4hJu0Dbdui7PtaFWaXQlA127QGwHkVdAs6hb1v40cJUJWCBoioxrxtUswZ1UQJKU2quon0pI5x5zTzrXBk1kdFeSsEbYUePcQh10oPDaJyIkhsUpoAqZMq3h7UDhmGMETddTPUxRykZeOtCowwlKAAwWItxHDD4EVVTo5nNURQlhn7E/nDAfHlC50jXU7TOewyjRdsPGKzFcjVHXReo6hKmTB51D0edOkquf6uhFKWX1nWJsgytfYagSxSBQDuKuVMaztPcVlWFYX9AN4zQhoD4YrEE3EjHswWAwH1gR7hxhLMWToVoQFlGWZlEJMP+ciDDZByHmIqsyIMeSr0A6zy8szCqQFmYCeDLHcM52SnL+6QkR1OaNrOzeDjq2qmp9loXBY3JUUacVirxtXjSvxoOziKcOYAydJIoTeAYwSno4eAJwcN6cjJ478jBH7I6TDjz2KkHdlgZA1UYOMUO+JH2X1UAIwDHte0KRpWoTEjR7DpyfISUbgDhLPXQztH+1VRbbsN5PQTSIq5JhNHhGKL2mbosYKoSY5darEmDm3Uf4DGOFGgoqzkWS2Zq3mG73aIsCxSFxupkgbIyAVjWaBrqtXtycgKlqJ6y76n2npmQD+0BpS5hPfXsHexIuknTKe8t+XmN0IGjHcnJZch5Y3uLdr/FfrfB2A2AdVDOh3M5ZCP4cI46thPI4Ou6DvPFAoBCP/a4XJ3iybMP0LYtvv72G2y3WyJMMwaL2QKDG7C+XcNah6cfPENV1VgsljHaeHJyhmGw+Oabl/BexVTfYewiM/d80UBrqgO21kYw9cHzj/Dhhx/i+QdPI1v52dkJxnHE9fV7WGtxcXkOKI9+oDH9jb/xr6MsqwiWeE8wq7UxBtvtFu/evcO7d+9iHfpisUBTNygrA20AbTg4QY59HUC4g0JVV1DaYHs4YAws9M1yiQ8WS+wOe2w2m1gWY7xG4ahUpNaUJbc/dMEhO8Pp2QUWyxMYXeIw7KCg0HXEZk4ZBCOs3UFrg6aZxYhjUfA5r2EMOcOvb95hNgup/MUZzs4ucfnkFF2/w263w+rkKZ48vcDJ6RK73QZ91+H84gxPLp+hWcxRNzOcXzzBL37xC3z76jPqR3+ygnUK290BZ2dnqKoGAGAtn90KfT/ifr3Bzc19iChzNuY0S1JFL/exF3NjkGlI24+zkVRItQ86NNTvUyleFZwT57C2x/39HXa7Lcaxp57eCGc8HMbRRYfEMIw4HPYoS4WzsxM0dY3vXr7C65ffoR96LJfzQPRH56kyGoMdsd3vQgDI4PziHIvlCb746mv89E/+FIPz8DAwZQUTylACfsbQD+i6HuMwxECYD/Z8WWrMZ3Qvo1V0zKqgz/xooY1BXZbw1uOw61CaGWbVCk21xHZ9wOvv3uL9u1t07QjvgD6UOSwWc5ycnkSnCcuPMVSjX7sK4zAyXEBhSqhCwcMFZ2CHoqBzznnSRYvZLJQ1DLDOUdtTpVAKrhVuhfrLXj8YdMso37EogDQcZSSbDlJAuWkKde6xfvx+0lOU0jQ4SsOCnt+fX/HaTO4DhL6CBs4F9j5rMVoL5wLbNR6mxjuXIhl55DOm4WXPcuw5c6M7j57maaz53OTgHUgRKP6Zv+jz7gfPNX9ejslaFwEfv+RcSwOADaT0dw+tC3J7xKgI4np6OHCP5qJIFPw6AAOfKH4fOByQzQMbw/QLunrAb+GtwemgPYFVR+CZnUn0WXZiqPQZsTYyqi9rWOWcyXmmNUz1nByFnciB4znJopkqGHigyJoLMin1N/UoDUzlSoUICY17EtFV6RnlgRBBG6ZywXW1wzAEgxVQXkWDfbAe/eiIOM3Z0BpMQakC8CEt3Q/w40hpPADNPRyMAqqConQQoXV23rFkTBxAmgwCjm4fi/pKWaDsk/AVwHhaP0TQTf9mgBX2nCcnA3v8eW9Jp5gEvBL4TuZXTftL89/yz7C8HNOpMi1Pvk/q13w/ez64ohNNrnkePSZokl4cydIh64CdRBYKaR6JIInTyVKtIs9X2x5QFyWcdthvdwCApqwwYMDmfk1susFoMqzPxfPI1onHnpMjR9LJAKT+3XJtpMMDSK1l8nOIZod6x7Pj5tiZl0djGQxaa8nBp8L4ijLWMDrnoLQONY8OpQfgKYLQWYoi6KLEvK4wn89QliYQxsiyGmZ5VcHJkFIuTYgUeO9RFKmvbp4JwXPBxjG3I2saMirruoYbh5DsIBzc1oUIMEKk7zjLtQc5SSVxnfdSFnmew5wW5EwicOUjMJUvHjO3euH5kPXtWmsUVUiHVyqVyQTdYz2BUo5OeNYvmjJ2iAgVMM7Tc9KuIQdQ2D8aoUQieajhlScHBa+R0VDWp7r+vNuKcyi0guZzRZNjWMPAeWIVUZxBExSiV6CovKFe1E5bGJ1qsOM6hOgRr33UM2EOYxqqsMu01rDe4dC1scWhdPrzS55vEQSM5Lyq6wpar9C2LRaLeSTE4uwJWf4Q5QFTIjFlDKVNa75+SttkHeORMsiK4PRxjvoZbzctbm7W2Gy4RdKUZBKQfBFJrnhtyrKMe+Hjjz+Ofa5fv36dgKRJLYf4+dhmmM0WUEqj6w7ougFFQbWrHG1vW2qtVFbUXqmuazjnsN1uqRd3Rf9eLBb46KOP8fz5s8jS/Pz5czg34vr6OjpDttstzs/Psdtt8ft/+w8wmzXwPjlpaV1ST2J2jKzX60lqO9Wtz1CVldCpPpaKRQ8ogH4Y0XXk7BhjSYDByekJTKkxDKlrQFEUgFcwRpaX0JpwyzJjyriHjXIPZA6gYA+T3rK+4trwqqpwdnaGrt9BaYftbgPrRjBYffLkAk+eXGCxWMX2agBQVgXxZMwblFWF29tbfPHVl/j8yy9wd3cX9eNqdYrlcon1eovZzAZnBpUDHQ4H3Nzc4v5uHbI1pg7hX2ajSN0mf6ZrpKBJshdJHxWFwWw2x2KxxGq1RNe1aFtyePB+k/pmtVrCe+JzWK+JZ2U+J2BtCo3Xr1/j7vYW/dBGncCEe1VVwXpEmTk9PcVsvsTFxQVMWeD1F6/hlIYJ7ZuNNtCK1t15CzuO2O+JBM45F0F3YQoUdUE12mUZbXulyHnGXTHKugo13AbeaYyDw/pug1JfozA1rm9u8OKbF7hf32O/b8PZoFBVJZqGSAG1pvZ7u90OlCVGvc6VVqjKipyh0qkPB609ysJgGAfCI8Hm1AbQ2kMbR04FVaAI4z+0Lew4whQ/DE7/yqCbX7kxJA0dma6kQ0QYatosnoVDfj43hFIE4uFYciAplfTEsOSDR2xqwykfVYg2exWI0RyGQWEYk0HhnAs9946Dab5nbiROotb+cSMokXkdp/WXqWTS2M7BunRyTNPYR3Dr8XzO8+eRCoOvb8cRzqa1yQ04mX7LhhY/D107pHGolHIDUCRVA6gK8oRXZRENcSag8J5qhiHGnM99HK8E3d4LKOFzOy4AMZ7PvM5POnVUzGaQX7KNQu48mQJusuEUHsr8sRTX6fMg9LrGA1DMLxOi6zxOIHk04v6MuR7xBhDTR4aYGIesCx1HD+OpnYoH7SUqrxhDaupIkQhloExI1lEU24bizIKUjmiMQl0HpV6Xk3HwOnFEzHsC+tIZlcun3PdxTjj9NVyLZEfqBLpPqvXzMVJN16OMAY5sSzlnWWfnEjBlFpcAT6siOuwe/E3rSfcAKTtyX0uiNFmPK/VA/vJB9vM9Hf92BMTK+8Y5RNJDvLe05r3usN/vAShK6Q1APOn+KUjNnQsckc4JzZLuTHOVA+s4JqVipEw6R3PHpnxJoCidKGlP2tA3lNeMbU6KlvHc8Pwz27FSZOw5Sy10TDCO2fjk95Zlid3uEACqwzD22O/36HvKFFgs51gu5+RE06nNitR9zN7L3BlsKKUzKH1Ozqv8YgON6z9nsxkAoK4qDJieL/KckusliUejbPvQPjBkOsk55nXiF+8pSdyU2xLy3qSPxujokPuTa9C1prZd8gwGiHuCa1OPnSOsJ445yXiO5dknn1umFEqZlf+W8pfrq/gen1oX0pjtJINAK0rLd6ONHSd4DN4Hp6ybnive+wj8WT4g5hQAxmHEMA5owj6WayH3HgM4lhsgOb+47lO22+EyMzlXLMtyLQlUadiQCQVQFopkCy7LCkVRPRhX3/eBmXqLzWaPruM0Z3ZG87MEZnpxJuV6VSmFpmlwenpKEdTra1xfX0dwygzX3Afee+I/4BZcVE63B5WvsVOoh1Iey+Uy9uxmJmhu59Q0DfbbHWazGZ49e4onTy4j8ddyuYQxBuv1Heq6xuGwQ1EUeHL5FOv1Gj/5yU/w8uW3MKZE29KeZtDEbcJ4ju7u7gKrs49cEYvFArOmCYAukN8GubPOEolYVUEXBTnYLXUngZLOGR/T34uijKRp3lEPdZlSL8t72vaA7nCAs5aCBQWBNgUTvnSQT84cU3AW6LsRCnQu1nWNDz74AOPY4/b2FvvdAXfmjp5rtohOC85s0lrj9PQUJycnKIoKXdfhq6++wmeffYYXL15QdmjZoGsHDAOVJnA/8aqq0fd9rFnfbrbo+w75a6JTxL8fe03fLyJSUAGwkgO4LEsslvPQNu4Es1mN+/U1tts9Dgdy7kiiQ8IyY9gDlBnAMtX3Pd69fY/Xr17B9rTPYueQsgznfAFrRzx79gzffvMKZVHjd3/3d3F7e4uf//zngThQhSy4oE9UKCUK+rkf2ge2Cq/bbNagKHUsMSkKHTwNtOeJQHQOO7oAqh2Kglj73717i9fffYer66tJ3XXTEAP96ekpisJEwM0yz6z43lMk3UDHrCvSKbTmqiAD1CgdgXShKVe7NAV0YbC/p+i/Ca3LNBTqWfO9a82vP1OkWxpRuUEFJBKOqMRJho4IGeLPOfCcGqTHDUz+e95rcgK8eZLpA2Q8RSEJxoIyKKzFMFgo1QNqpChPGFue2vbQKzcdExsUbDR37TAxDPPxS+/yMVD2fYBfPrMEJhNw/3h+y2TMcu6PGfW5c0OCzzy6kdYSUIFGmz5LoM8UKhqMRE4Qam4V11jTXKkInJIS895P5Ek+n1z39O0hE7LWDJhzMqn0d6Uw6TP9uHxO58e5QOjHvePw8H05MHiwpkqF9F6OAMX/0X1l9DZbI35wrTBxRuR7OAew8v5KKYqy6OTUcc6hH0b0PbGVj7zntILyGbjyCF5CNpyo5UPTMLmFipE0OfZ8HiT4lAbhscNs8jyhlZ8TxFN06E/3m3z+icNEEAAmog96SV2TAwm+ptHlBMxLveG9nxjr+V7nMTHIl3Wr+Vjz+WMpyeX1mMx9n24h8hhmV506pDj6ZG0ywKXOM0UVI0EnJ5Qaud1uAQBPnjyZgBk5Z8dkQOpD/jdHpTiSzIaGnGv5me+TE/73VNemMycHWTKicGxeab5ioDLuTX4kyq5xsc6M6qwNFosFzs/PQgZIah2Wg0COGnL6L+tQlqNhSGPN94j3Hm3bRkCcnz0qi3LmoJPvwWAln1+OUvLfUhR+ShTIa8bgLM5/cJBLcMyfARD5TxJxmoqMtoU2FDH3KYoaNaOnEhLuw63Yj+99XBgfMrpyGcn1jhyPfG/+Gf53bnDmjnV5PXlujyGdn/VAEWq0nbFxnPl15B6K13ZTp7B0GjnnMIxUZ1ti6pyTYJQ/x85CBlJ930fiodPTU9zd3UXnBkfL+H3SGT9lMPfU/aLvYX1yZLBdIR2P7Dggp2+P3W6P29tbbDY7KiUZQ0tCeHgts1J4H7uQsZOcI845DNaimREYvru7w+FwwHq9RlURcZMkfjscDrDWYjab4fT0FIvFAofDAYdDh3G0EYhLm5H2bImiNFGGZdbGOI54/vw5Pvnkk0j8dHKyQlGY0Pe4j2zoi8UCWmt89dVXePXyFRaLBXa7QwAuRWxLxpkFh8MBt7e3WK/XMZq+XC4jCDGmoL0R9VwInHgfSo+m5xbbHbwum80G2mg0zRzzOTFd397eYucPUfboulOHn7UeY9+hqStUJnUbkPuD9S2EfoZCONdHjOOA1ckK3HmGW4bZoHvoWVcAPIwhx8D5+TnKssL93T2+e/cOf/rzX+D9O0rbb+oGxhRRtki/NFBKo2lsZDnv+x6jHcN4KTvgoS78YaD74bmc9IW11Pdea43ZjPgQTk9PY+eOtu0m56+cN36PLIlLjO23ePPmDfb7PZqSWqvNZjPooop73Hval2VZ4vT0FB988AGMMXj16jW+++47nJ6ek2wo0QIYHuMwwo7MsZEygKEoMJSfB9E2V4D3lFFc1wWqqkZhSowD7au6rvH06VMURYnXr77D7c1NnCrniGtkuVzGTJL79V0kC1wulzg9WQEKFH23I+wwAqEFYmmofRmVD5BOWixmgXwwncO8poUu0RQlxsHCGKCpayjncQhZfb/s9fcU6c5BQ35QyglXeAgYpUFzzPibvv84CJTXOTaO+F7n4JWmlLCQeqyCINSlCVHWAAK8TkrTY+KBPraJcjAqG6vnzymfkTcKR6aPRcLlcx4DevySB9m03cJxg1u+vg9EAg+dDNEQEK3BJumEk+s+HLvWRBbEhheRE8i5Cp5p61Co4+1cJrIWUqEmRpHnaHeKoIon+N71pHFy2vY0PVnO4zHAPZ3nFIU/Nv7H1iK84YGzgTzMIXE6ixJP9ocXz4HH1jXJoDvyLEopFIG8kBwmHsNApDlMjDHpDqA8nBvB54ZWIYUbFoBDUZhAUFNBaZ9SPJHLS3B2ZIdwvheOr1kCQgRWeT/J9kRFivrgIeDl8eQRbG6ZkcvN49ktD/cM7xWed6kX8lY9OSjn/cV/zw/1icPj6AyltX1Mb6b7iVpII514XGPtUVVNiFi0GPoRi8USdUXpl/2YmE758Oe9vlqtJqBQGgvp/uPkPTxWXg++Xv4cvO4c4ZHAMAfkx+bBibmQf5N6m9dBjp/fYy0Vn46jAzDAWR8BMdWJ96G1yyEab2VVRMP+5OQE1g5wbsqaKsHvYrGIkd1j65rrJjl/3vuQ8udiWyGlEreI0dMsMf68lEeZUZC/xtFOGKnl2krZ5evxGTJZB3e8/ELOhazljxkFAKAAE0krp1FshZT1TaENEVmKzun0zDngznXoY2dm/ncegwSb0ckgZJYz8QhUDtRWz/toRxhTUC9wpWM0cjKe4Ct6YIOJUjkGCbwewzDAhQikLBs49pxSrnj8bIyO4xjrjwFEpw6vN6dhyufnv3dti9v1PW5ubtCFGmXeC1VVgVr9kOzQv11szdT3lG112LcxIukcEeeVZZU55dgJNg1KAIhO/76nzJP1eh3HIQm+2radAFf+/WazDZFGE1ss7Xa7OD/D2OH09DSyfm+3m+j8GscRH334AZ4/f4YnT4ipvKoLQFG9/N3dHc7PTzEMAz7++GN47/Ef/Af/T3z22Weoqjo4tnrUtY7j4vONn4XSa4HFYhGJ7JI9k3Qq60AKlHkorUNL0JHqrEcX5YTXfXQjlKWzfj5fhChygbJcY7/bxzngjLKUmm9CmYVP3YTgAUdlOnHvFSZ93jsoBJJED4zeYXvYYz6foZ4v0AwE9BarE1w8eYYPPvgA3pODe75Y4fzyCZbLJe7v7/HlixdUx/3NS1jn0dRzKGXC2Uep5NvtHk0DlOU+dJbocNgfBBHyw8zaX+WVnG4O3sssG+EkUgp1U2N1sqQU79kMbdtis7mnjALvJviBS7y01pjP51EOq6qKLcVub2+pRt5UWMyJ8K+ua1hwRhA5R9puQNfe4Ld+67fw/Plz/Ef/0d/G27dv8ezZB7i+vkVZU/AEipylhDsGjAOdARwwIKeHRlOljCTrLDByMEKByCd91HXeA9vtDl1HPevPzy/QNA222y022zW6nspIxrGHgkNdzzCfzaDgsb6/w2a9Rt911LqwrmB0IJPuWjhnMZ/NiNNFEbky63tqlWnw9OklypIyN8ZxG/U1fe+goNDud/BlhbPTMxhNUfsf8vqVQbc0XPjf8u/8kiBEKQWD49Gp3PA7Zmz77wHc8udjBsPkM7Eulk8o+i2lX2iUDFDdNI1JptweewZp2Mk0PGmg5CDtschyDsbYyMgjc/KVe8+lAa/UFBjkc3PMeJg6QqZzK1mA2Ssmoxs8HrE4rEVi9LgojGDdLcK6h7eHKDEQKviPzLd8xXnLfyeMaOQS5Cl655HJDo+V5+V77zy9Xw7evPeRsVkaPt+XwSCv53mcLKsh6q6VSgQ94dmCmZnCauE5TGBohZQZ/3A35WufjLRgaHuKInT9gGEcIptuNBZ5jzoEMM33RTCAilifgwx4TsfB+yK0BjOPg+3H5u+h0+f4s7KH2Nphwu6brjUFLjwnx0CuHEv0fttpGmc+v/KVg2r+nNQh0kh8TG7i3zJZOjbOH2IoRLAljG6ONDFgIsCjUYXoilIK/X4X2+dst9vQv3Mea4f5e657kg4bJ3PC68PPzyRMDLZkFI1Bd4wWZhEImQafR2Dp9yqU4zx0qAHMYVFGY3US1VSA81QjbK2D1lQDCHj0/UCkcyHdc7c7QGs9SV2ldS/i8kmQw3PN/VNZhqVskKO4mIBG6VziuWQiPJa3aEAbg5h/m8nWMdApHaUyG4OBpDxHZPpjcrZOARhFuh/fG+xo4euwDMizD0glMnLdWBccc6ZE8JudibnDT57TD16PnLPyJR238rwsiiKRywnntc7GoDXxayADwGSzpHNzoh+QSP/4Je2RwtBcVnrKyyJ1EJD4EvhLRrGstXh/dYVl6Jc8jCPW9/cxtVNyU1B0nQIas6ZBPwzYbDb47u0btG1LrMxAzOSQjhbnHMZhDAZ3kLnQm3m/b8E8HdypIq11kCVLDljeL1pTbfPq9ITAZU8GPjP4M7Duum5SBsIOARn5rKo6RI5NdKwRJ0ogrWoajOMQ0rzvJw60H//4x1itVpjP57i4uICHxXa7jfXLzjk8e/YM1trYj/jujtKoV6tTzOcEopfLZShhoRpuTil3zmE+p9RkBv/RaRLmIWWLMs8CyeNoLYZxjOcZk9Lxq6lrjHbEbreHtcTavlqtoANRJdcbSycNyUSJqioCSEyyIZ01JkQvua1i2rNU36x0jWFo45jrqkbd1Dg7O4tR4fv7NbG0x1T9Nb755ht8/vnn+PKrF+j7EVUoNWvbDkRWVpOtAiYzA/p+QNd2odSUs1bJPpue/Q+dyN/3emgP+GiGGkN28unZSYhwEwkhlQvcY7QdjEk2Bss1nxc0twbzOWUYtm0bZcIOFsv5MqTiE1O8s2M4fygzoVEGn3zyCS4uLvDu3Tu8ffs2ZmhwFg7bqZy9MfQ9kW46YphgxwFnZ5VlGaPa1g4oCiIhBhD0Oen0vu+x3x2gtcH5+SXmswWur6/x3XdvAm+DR9f10EZNyjyGYYhZdbNZ6i++444Gjs6/84tTImg7HCILflkZrFZLzOczPH36NMjsgK4jIK61JgJU5/DJJ5/g7u4ORms8f/YsdAJY/KA1/5VA92OA+zHjNxqxIEKEHHjm15de/alBPo2I5YJ67Gd5UKZr6dC2RlzNI4AzaqBkoGJkkw/RQkSdHrs/P5tMXeI0OK2KOBapVKTXOB+rNFjk9Y8ZP6QY/APwGz+LqeEpP3sMxPO9rbWAT+anTCtSSj1IHTt6zeDkUEqF6KdGVRRoyiqSBXErEu9TqxUDA68p2pwDBrnO5ERJjpn4vgAuA96Phkp48jQHHPVwPqRDkSxwuzLKEE+yJJ0OwLS2cQKmGWzDxz638ouvJ9fiISgKjL8hmMyAm+XTOwelfCT74dp9zmrXqZg/zVsW+T8mx3ywlWViO+77Hv1ATMSchup5ZjwCERLV/xZKoaAuQJg11AOU2E8BQJaRJINIcRRfU1q6MdyHO8njY067HLyzQeYFORB/lkDQKJ7fHpXfokgpy/x5CdYYtOeAWzqqckCZg2bWMVIXSDAhjfPv03Hf95J7J7//YwBBaUWdG1RgR/aKsoQAQAFFSYetKUqcns1TT2dF8jWfz6MhxyCJgZIEwQ8dJPyVwBjrHDlmBmBsjPNcSocnfzYneZzIR3YepbML4NIQHzsQsA5IabF0DyZUNIA2GJnxXXEUnCLA3O6FWX4BRGNhNptBG6rhI6NrWkvLxleeQUXjmOp2eb7IzIDEAJyIreS5QlF6lXRGJj8MxPL14r9JR++x2m++Tw64J3sHiAez1KcMRDmCKp02ct86cQ+pkwEmV5xypTywVbL9mr/yvTSJcvnQp+HIOZ2DdukYlxktcq8bY1CIc+Yxu4av149EXiR5VbTW0IWhFmo8bks9v3lvcFeKWhdRRvJn8N4/KEmQjg7nHK5vbzA6C1VQBkPZ1ChC6rpF2m9sMyyXSzz78AMCqEOPb1++CkCthNEF1fR6BR1qcb0DxsGi63p4D8xmc9RVg8O+RV1v4Bz151XhwExRrMQlQ+nnCXDP53Ocn59jtljg7v4OXdfBmER2Vtd1BNZtS/Wp7CDrA9jv+x5FUYUWXgbWDthuW3RdR9ldsxo/+tGPsF6vcXX1Hl3XRhl+/vw5nj9/jtIo1E2JZlahKDW6bog6gtLACTj8/Oc/xx/8wR+gbemeh0OH+dyiqpqY9dH3Pe7vKXOAW1k1TRPBcM6nYUdLrXPZIWcKmFLOHXMKBNe+VpPABIRMjOOI3W5HNqKiTAHWLV03TGwckjMLP44YxwLj6CY2N2fCGFOG86MCd2Wg9dQoDGVCaFWgLDQWC0Wt2k7OoXWB/b4NpFor1HWD7XaHb7/9Fp999hlevfwOXdeFNnKF0BPkVOWIbF010IrLKiigQMEIG7L9jjsmf8gZzbYmvZ//nV51qFG+uLjAfD4PhGj3gU2/hdJ0PpEKpLEj6KBxdLC2j+3Xuq7D3d0a6/UWw2BhlI5ZGUqRA3ew7IgiJ8TJ6Sk++ugjfPPNS7x8+RLL5RJt2+L+/h6LxQIWHpwSTpknoXQpOP+sHSNRZ11TkI2PLucmMS5oTUSF5JwasT3soHWBszNq0XZ/f49Xr17h5uaG9DuAoqT68KZpArM4tyCk7NmyZA4eR446WEqzrxtoAKMdMPYt3DhSevpsjvOTU6xWCyxnc3Rdh6oosJjNcHKyDLwKB/R9jw+fP8ciZB3AORil8PTJk0fXWr5+MOg+ZqDlnt/8cOG/Oe9hFB68LzdYjx1WBKqmkUw5pmOATN4nXo+VBkHA6TVDazHvs3Rgn9K/8vHmc5IfRmwkdF2HWZNAdz4uaTjmB91j855fyxgTowzSCIlgRT/87LGvY3PqnZsAF1lnmtcmyTlg8OGRQLdSJihTHb6KALiTspUGWpjlyfMeA4kQ4G3yNwBKaeTSQ1Eq/ajsSEWZP5tMj5ymnBy5lqd7OZfAUx5R/T7jTgXnkAKJL70/KSoVGflZbrk+JvWOVSq04ZJjEt5ZOZa4X8MBZG0yenuWL+/BrODysirsU5onilRT79YGi+UCxpBBQgcqfT621ovPI+f4oUwe2x/SEOT3klHr4B2oH7uQyXEcYK3UL/aoDDyW3cLvkwAu1xH8/dj+ekymGIhIwjYJWPj9+TXk9/wZHtOL+SuXQW77lK4xJU/kaFRZVrHGjIiEOgBEHLTf7zEMQzTy2KBvmia1L0LSX/xih4YEN1IfKKUiCZ4EP3IOJQmTdJjkc58/P32nusZj+wIAuq6LgElrHdObo65V01p1qSdlLTLXhK5WJ4EBmgySPkTxJJiWjr7oDMWUfJTHau20jEGCvHEco0MkP285LbHQx5x/ePCzPONldJYjz/LvLDeSm4EBo/w7QklPfj820jlNkg1iSY5WFAU5TU06wy2m56rna/p0fQW5T1JpSq5r8jOZ53iSLZE5fo/ZRrweOamb/JzWRJpWCDmiPagnZXoTOylcU86JMQbaJKZza6nnN5/jZVlCGwMooDRlfI/UXXLMct2TPg02hwIOByIJ5AhxURSRWIv3C+/3s/Mz/PjHPwYU1e3+6c8/CwRLs1i3zICZ20Txveq6xsXFJZrQx95aSkVlB9vQj7Htn3PcJrCIcsb77/LyEs+ePcM26Cr+qusaq9UKxhhsNpu4N5jA0Fob9ZsxJvKUqJAS3nUtrHWYzZtYD962bWzVtVwuqHXW6QnOzk7w7s0bPHv2NEapD4c9AKBpKOJ6fn6OP/qjv4uvvvoSXdej6/p4z7bt0DTzaEceDgfc39/j/v4+lkjyvLLeZLklokdEZ41zDk6zDRCCOD45o2h/kKRHfdi2UJqcCN5T5HAYBsznS5yfnePs7CzIlcPhYIQ+DA6ekH0gddoUdJvomGTWd94/FJF1sM5BKxWj+cvlEh4K+/0ez58/x2w2B5TC3d0dXrx4gRcvXmKz2cAUFao6ZfxUVRMjssYUMJqi3cMwou/HSf00oMAR9nyf52fW4y86b9L7pvwvdd1guSSmckBhvebWbC2UQojG05zxfEl9zDwA1lq8ffsWr1+/Btc4z5tZ7PXOQZXB+cALQERmz549w5dffonPPvscxhjMFnNQi8oaRhu4cQAxutu4d5y1MQjEepki3JTBxbhAKYCS6JKTmAH0breDcw7L5QqXl5do2w5v373F/f09yVzXwRQFmtkMdbAvWO8ZY0I705SpMwwdjFYoTIW6aVCXJfaHPfrDHm1LZIc8V/M5ZZ6xHVsUxHbPqf2cMfAnf/InMbJflCU+/PBD/Pqv//ovWW96/WDQDRw34vIo00SkVALNx9KspXDm3lOpoL13od/zdCzSAOH75eM0xiTSFEZnKgAyBiuGPF1dHyK3IxF4GU3psyO3TlJT77JU6ly/6L2PdStASqXM5yU/1B8z/Nn4zg0AmQ3wGLmPUgraGHhvH723MdP2I3kqq9YmOh/klw3pWHLD5xEG7z208jF6yWnGkW3Xj9HBIetaJvdxdvK80fhxyShXiiI0uYEMpJj2FOiEGi/n4ZSP80xlkiyHSTnw/WWbMElyJGUu3kd4ZfN6d5bTnKDo4XUonVwBMCqRu5E8W1RFYIjlCIufEr+ZrG1VPtZjMklrThG6tuvgHEQNkweMDveg/obWUYu9ItZ+O8A7KF1gPm9CNgNFvZUqwOlGzoV2IaINmA97M5x1E6M2plxmxnvOJB/1QUFsk1qTMZxkUqTGKwV2XDCgcSHyXejyAdCx1k7YluU+kSCx73somIkBK9cawAP54SgmyxhnkEiSSH5u59zE2fVgb4u6Oylv36erJ89gHRnjYBIiRQ6MsBe6bogkQmRk9oIUS+Pq6iruGZnG6b2PzL88NslFwYd3WaY5P/ZecuAkkhgJkngNOFIl3yPrsSWgn3zBQR3Zs977qNMZQHNddcwwgodSBlU9i8/q3BifjxjfERmGiWyqgDEa1o4hgjXt/MFR6dyhy+PKsyQ4+sI6qm3bWIvK0b08w8J7Ynf13qNvD5Pf856T68Syz0y+kuWfX/IM4PNBtnrjuZQAXCOtyzFnBc8390yW44xzohR86LZhlIYyBWLWgiJd6YCY8QYoKE9ZThYp8izPVznnvCZyfgAQA3NWkHQso4mfT9o3jsM+wAM5lv+21sKE++fODn7xmPne4zjABl2rtaa+3ALMq2BYaqQOLDwHvEbGGHRd94D4Luo3rVAWBZRJLcgGG9KB4WHKAqMLvcK1wsnZKZ4+e4aTs1O8efMGX3z1Jbz3+OCDj3B6ehpsqB7WhpajilJ5y7LGMFiMIzm3lssTtG2Pk5M1mKiraRqs1xu8f38F51xk5h9HYjVnp9j5+TkuLy+x3W7x/voqlsEw6LfWxh7aVVVF8jFrLdbrNQ6HQwTcl5fnoUabdHXbUXT5gw8+wMXFBf7wD/8AV1dXMYp+crLEr/3aJ/jggw8wDANWqxXOzk6x3a5D5JyYo5uG6ni/+OIrvH37Dvf3GxRFiefPP4hrvlqd4Pz8PNSKU1swSpeliN98Psfl5WVsdyYdMDI7iEtOmmYGOzrs9vuY/QIhv+S8knJPDlpyVApHZ9B3RVFgtVpBKXJgcOqvC61a4aiV39h3Ud6p3IK6t3RDj/a2Q72vY6TeeQ/vLMrSYDZfwEOhrKnFmjIFBuuwWlLq9HyxgofG7e09Xr1+g6vrWwyjhQ620+HQoihKaF2SvaAMqrIOwMtEW34YLDgoZy3CeTjNZJF78JedtQC3xhxDkMLAe9qDRWlCf3ZyIIzjgNvbW9ze3gIgZwyB6iqCTb4fn3fz+RwnJyc4HA54+/Yt3r17h2EYiFTs9BTzZoaiqFCWVD6hlEFdl6H/9wx/4S/8Bfzxn/wM795dwXviz/COSjTaQ4vZfA4AaNt95AlJzx8yz6oq8CUoylyM+CU4LT3g/Eip4UUZbZrDgTIQnj//EFoTWd9+v4MpqC922zqURYGqIBLAIehTozSUd2gPO2Iqd5QePgzk6G6aGhoeQ9uG+R8AWCwWS1xcnGO5XMZyL+eJXPGD5gPs93tcX99is/kGwxBKW4aQ6eQ83GixXW8wb2a/ZM3p9SuB7r+XV+4t5Zf0eAPTgyoZRt8PHKTnNfcATzaET97sdA3AW2p4bgdRn2xd7N+pTRGP02MpwjmDt4w4G2MgezDnHmQ5L7mRzPNzLCogfy+N04cA/jgjtBzHsYhtmrKQMhzAAD9b7hGXKdfpOg7ejjAG0UvMqR9QLineyWd8BPkQ18/HnJIRvicTQKwzJu9zoJpuH2vpPKZvUaFGOgf8+drJNZv8DR7gll/ZnOZG2LG5Z/DEvbej/ADguksyMmnw5EBiJwF9HRujvK8Y0GTuaDwMVMV7tNxPPJ40TwiHblUSeUUjWvnQdSnqz0qXUriTc4dAJ9X4PJZFkJxBj9dPKcXOCZo/STonAZwE3RGwZ2y/MsWVXznQzuVBpujye2XkkYGIHM80Gj9Ghxb/ja8hU+GPPTevDO/NB397TAbEfYxJNX0Izin+rNYGH3/8KUxhMIR2Iwzu+NlsYHZlLzdHu/kZ2LvOn2Uww+vr3PR5eb7YSOTUS15HBi78bAxSpdOG55evcez56Z7cNoyMosSoPYbSBJphwneprlorDVOUUNqE9pOc6dQGcEo1ZctgDHINGtV/dsI5Nq15zuuTH9M5/G8mrmOgmiJ905Zfcr6iw8v7mMWQn9f5nsizqlRQOnKcPJ6k981kD/C14r2O7D2+h3yGY9Fy3jdyb6RnSA7Q6VkgsoQUKdLHdHUuR79sbx37Pc/JsXIJ5/0ksPDg+QB4RZlnDsn5kiLNUx6IOA+kCKOjqm9bGGNi/bEKjlKH1KeX517Wdqe9+bCnsgPQVBUcUqtF7i4gnS3X19eYzWb4jd/4DXz66ae4vb3FH/7hH+Llt69wcfEkRt6o/r8M5wCzkhNJJ+u/6+vr2BLocDhQmqeYE44wEwFaFwz7Cl3X4+LiAk+ePImkUvv9Ht77yDthLTFV875k267rOnRdF9t9zefzCARvbm7Q9x20JiD+4YcfRlDfti1OT0+x3W5RFAa/+Zu/ifPzc3h4fPjRczy9uIyEZ8NAdd+Xl0Tk9JOf/AQ//emfRvI4zvAoijK2RxrHEZvNBldXVzGtHEiM1XLv8RzFgJVH1BHkUO3QdwNl3AAwgjOBcunSi+RZZr0knerEfjSGamVZjrhUwZgC1vUAQgq7NjGTwzniKGDgzjdeLldUn601rAuZpHNyKJQFpdgv5ks0zQxFUaKq6jB3I8qywpMnz6B1gdvbW2w3exRlDS4VYkcoOT08gDFxFo1UQEdj9HCOIv+/6kva5UQgTL2jpTNuPl9EMkGtEbNF+O98jb4foACkHuJUnsQR4/3+EBwdu+CAoh7fRRHYz8cWynmsVius12vc3N/jxz/+MT788CP89Kc/w6tXr+L8V1UFHVrAxfNlHKKOoHGlUg5tNGZ1DSZJTmcIPTtATpOqIqBKNgFwc3OL+XyBTz75FMMw4ptvvsX6/j7qnrZtaTxBf4mZpTJhT9Z813WgWnEOvtLPwzBg7AeoEFypygKnpye4uLjALHQOoDKJTTybd/t9zGxRyqMwVIqjtIrtdofw3h/y+gcKuqNRmhnM8dAX750C9Iepbseu/xi4zD+ngoJwzkfSm9GSB9UOYyDcIEDj+cAEYsSevUnsIZTROO5Rys9JY5ge2DmAyI3oHGTSppqSBbECywHJA9Ctkmrgz+Zz8xjojvcP1Pre+4kxx4pcGrRyPb1XUNqhLDSqqkBVFSIlhusEp2ueA29TTolk0vU5Ynqk5RdLTBiHCvXaAHn26XTgaAcdJFzXDx/iFWHetDD2j62fnKuUEheMI69g3VQ2HwPu8tnT8zJo5PVi9wA9g0dI/Q8xFgm4lUJoW/b9acdyLCyLJGse4+jhoAFQxsekfZqoc1cIYwge21nTYLFo0NQlikILhezDuqVWYtYCSlMLuaqeRtPkmKTxKz30uREf5USD9h3X6KuUpaKUimRUfAhEveTCgY+H+kOmFTM44Zfcm9E4zpxzcp8w4OKDlOWLjRLJACxlK89cOGb8A8f15DHwlO91bYjJmPSeJucRe65DfZ0uC+wPB+wCu2gfQDdFpuhTPG98Lwkepd7hNZVy2PdJ3/N7uP0QgEikImVC3kdyXPDfZDbEsfnj5+c5kQ5NBpllQWsyjiMO+hDS6UiXFFWBsqrQdQMObYdh7KPxThGzMUbfybiroJRH2+5DpIHHSAYyA5bH9LrUE1N9rmNrIzYCJOhlOeJr8PwxsOP6X+kkyrOM5DnHoIzn0Inr8lpI0jt+n9zb8bPWhuyUVL7ERp0cf34WxHF6BF2fsrUk6JatfYxKgFtDw2uF0Y+P7hn+eZJtlb1P2uDfB8pzve8cZfJZlzJapL6KdoLn73TdxzJhJtdGmudhGND2HbVWY/CsFZSjThWcWssAc0p8NW01xnJD34NchIg6g1SWPa117A/sPaUgv3v3Dl9++SVevHiBoigCyKyDfAJFwTqKnHjpGUs4N+D29h59/z623uOaa7o3MZin7IzkqD8/P8fTp09j6vjd3R36cUAVa0PLSJwGIKadMtjlftsMuJfLJd69fwMoh2Hs0bYtPvjgAzx58gTb7QafffYZttttiDwu8fTpkxhRU5oA0tu3b7HbbbDZbLBaneDjjz/GarXCdrvFixcvsN1uY9YHAMyaBep5A60M2kMH50fc3t7i7du32Gw2UEqFNPZlJF6UnWak85ZP8sQM34d1IuDEGZ6RKCYroUg6NQEupRS88xhcGO+MU5lTCzmlWngP7PoObvTwOpSdheghO6CGwaKuFfXpdqAOGYZ0Sts5LBYrLJfz6LCZNXOsVqcxc6dte+z3B7Rth6qq8fzZh1guTlBXM1yZa1incDiQ7NT1DLPZPOh7midKK3fE3K44kCP2PwODX/I6ZoORLqEyO+eoZ/1s1uD09CS0NjPYbre4v7/D4bALNlMKclFWWAkFTS1OHZV8lUUNeI3bm2sC3ZsdFAxWyxOslicwxmAMqdEGKrSco3aeT548Qdf2+ObFt7jfrIPuraLDi/aYITb3ro37nHQbWd4ceGkaJkNUoFpzlg8miStR1xWsdej6Hnb0aJo5nj59jqpq8Orl13j75h36vsds3sTPNk2FpqYa/+SUpCAXzzN1AWGslOwr2sMdKq3R1BVOTk7w7OkTnJ1Rh4D1ep3awgUgzVmHrPO8HeN28PDwSqEfeuzbwy8XBPwDBN3yJTesBKzH3pcfWPx7fskDUB6Qx1703nQN58mbNgSCKBvblcRPQCPVuAIPU+LZwGNjJDfqaHOpB2M7Btzy5zx24MvoBx+6OfiebHDvH43Y8uGYR8rlvQtTUPN3rR+s0VTpJrKdZNQ5NFWJsuBIOUcTpiAvNybz+ZDGTvy98Pg9WGNeLS8ZzI+9kgKltWBme/o8g0j21smI4ySacOzK4Xre4cGcTt9zvEczKwtQgHkq10mIA+j1E2OUvcVjliGS76djssrjGZ3D4NiTTTWGD8YfU/DD/BiNqqzQzMhjXBYMatOQ5TijU0GnVPt8XzHQ4jHnEa/8FWW70MGLP8K6lFZMjjIj0sSTHErQTTTB0wgVv0/uFSnvPHcEzKYRaZliy/tY9t5mY5k96/K+EvzI+/Dzyu9Io57Mh9z30lsuS1e4BtQDIcOCoyPJ+ae1wd3dHUVwDh2KogDX/7lAZtRUFbzIxsg5K3JdxWPgFx2YU4Zh5yidmZ9fkj7JaCo/E3/J6AADPylT+dzx+krAy+vHgJXvTd50HZmWOWVGQVEaXtvGMS8W82hss8Om73t0XYu+H1CWBTymPALSSOYxyHHKv6X1VBGEyLnhZ5fyKx1YAIjJWD10Akvdy8/PEX45fz6TN+kYy9dY7qnp+FPbMQkmZaTu2Ofy/SG7anBaaNf1E0eA0Sn7Ij5A9nrMuSPvfXQPTn5H50wu+9KWkF/H5p7BUUyFF/LtnAutLacZNgQS3GQedcgKkSVDxFatY1aK3DN8DxkB57lmnQajsW8Pcfo4jbQPIJWf48mTJ9gfDvjuu+/w+vXrmHL9wYcfYrFYwjnE8gi6P9kQZOfYeCYM/YDdfofDoY3geD6fBeBUw1qH+7s17u7uIvhsQ4T/ww8/RFmWuL6+jtFDY4qYjSNbgzHvAjOVc206EyAyodp+v8dqtULTUA3uJ598gv1+jz/90z/F1dVVzGr5jd/4DXz00Ufw8KiqEpdPLrDZbPDy5Tf48MMPYa3FyckKH3/8EV68+AZ/+Id/iG+//Ranp+chytdhHIcYeVQq7PUutQaTEXhmRM8zIHhNSfZCCSGm2Q1lYDCHCgSF4lSZ2F2K5e3h5omypcjhxc4XkqfgsO1ajMzxwZED3ldaR+e1h4c2GhztZBk8Pz/HfN6gKCk9vKooRV4pqune7dqor4wpUC9TLfNiscJ6s8XNzV0EsFqbUMNNLejGYZzoWLlfw4CPK45HXnLuqMVqcmrNFzOcnJxgtVqhLEscDryuW3jv45pzZkA+JnbqWmtxe3uLm5ubKOOyrt97H8jzqBPJbneNp0+f4s/95m9iu93iF599Hvc8dwTo+z4S6AI0L8MwRN0ivwhM10lvaw87Joccl5nOZk20E+7u7qFg8KMf/Qh1XePLL77Ed9+9gdbU4YOyKDXqehF62asYSEvroOJqGK0D7mGCXpb/0MKs0JiH/U2tDomP4erqCvf395OgpgyycAabw7SrFZR6YFc89vr/CejmVw4qjx08rBjyVw5k8gOQf/Y+tFbyHAFUsAw2nIOzjhgcnYuKg4EGQA4+OwHimBgCWusYeZEefmmQmyPlHRLg/LK5kYBBGjF5PccDwB2vc3x+cwNAfkZGiABMiNqkQZgfztN1AcrCgMpnpm1SpLGUPXlaNw45Z88D76Oai8/EO8xPifdyI2a6BnSoJ+BL46RrEogsitSr+JhzQxplOYjmsecyLufrmNMlpU/KCLecC3Kk6JgeGQ5PxRHv4888mStM1x+Ypp25MH4ypGkfUK2wiqNQyofDkJgkycAvUdcFilKDE/fp+uwYQHwuAuoK3DIivY8UrPcP61dTm6qHsiPnWRsTSkRSKiyB+RQBoTEgXlspBeWCwapT3aQEEhJgy2gbzxuPi3vLSrDNUU4GdMaYSRq5lIc8yslj5DE85qQM0hEdMpN1V1PnFesUvrYxBiqkvCltAvBmXgIX6iJdZBLma1rrsN+3QX4aLGYzcF9WlikZbZHznT8j/47XjI1hPviJFTiluUkgzLJMUfcpaGOglUd6j+0Bqbt5nXjswzBgvydCm2EY0DRNNGydS1kQ/dCj74ZYI3d6eoZZYEEl+aBI4mhHIvszJIucOcWRSZYJ6ZTiceXtGum5imjcMHOsJNiRWVr5WUlGbpIrCeJ4nTjTSbJcy787pBpw6QiRDqlj4BRA4E+hrIk8RTl/yfMqP3dzAM9v3e8PMfIq67J5DHKOJ/vpwRl1/Kx9/JX2Xq73kx40MNk5DAgnpVKUiGWJd+LRO4n9BYCcvson1uqywGinpGZVVUE7RHnh65CjoosZDTKyztc3xsTWZjbMB6d5jkJ+3d0dnjx5gmY2gw4lIkVVoWoaVE2NoigxDkF+FGXYWGfhLCjKaT2sciFzZAdrLcqiQl2RIc179PLyElVVw9lvcXV1hcPhgCdPAlP52QWMIafh7e1tBNZlXcMUJjrSmLtjPp9jNpvFrgO73S7qce7RzTXKV1dXuLy8xKeffopxHPDu3TtorQPgNjg/P8VyuQxnE6A0cH9/jzdvviNANG8iSL66eo+f/exP8OrVK3QdtYhaLBY4WZ3CWhvtTmsd+r7D1RXVpDOopbpxalOWl/zluhZBn3AU31kHY0qYgpyvvKYUSTyS0YEp5EznDN335OQEAKJOqus6pP4XWK83cG4ZGaHB19b0eW57Zb1DAaAoSzh43G/WmFsipINWUKZAVZMzc7FcwRQlNpsN3r+/xm53iBkcWhPHQ1lqXDx5iuXJKe5u1yiKCpvNLmTeERDtO25RFkJvSj6bBvFEPB50ka9cj7CdY62Fh4ss91wuUJYGbbvH/f1dKH3AhJDUumGCBZxzce9qrbFer/H27dsH2Rp8bvLZUNcNDBQuLlb48MMPMQ4W337zEtfX18HZVANIAVFywms4N0am8JS5SGvGEeyyKqKsKkWlnIlHQKOsTLDxyBmqlcJqdYKqqnH1/hqvX38Xe3Qbo+HB9lvILPaeypEgxFFkNqazwMGPFtaHdpTeoywMlosFFrMGRaGx328DM/wah8MO3lsMwzRDUWb6RH3Murko4LxH//+PoFsafbnXWL6OHWaEp6YpafJ9MorLf4t/99PIHuHt5EE9Hm2WY0vXyj34fAjJw1KCYPlMctPlgI3vmwNjHrdc+LxuXN7rwZyq5Gx4zKDI51umuyqFB+lmx8Ysr8OHuTbcg9TBw4XDWKdq4EeMr/RvH9De9JEeM3UIo6sIOqAUsWofM/Q8gdXoLfPpb6wYCmNCTVOa49xT/H1fCCnXyk/XUoIROWcJbOtMBoPjBKS82CGUUr69iHA/tn8E8FKpJ6Z0ukyzHh6ui/d+QhhkQhtAYwzqKqTnVaF3LqgEgD2Z02fknxWMNqH1hQsOEEqRpfE8NE4lUMufTY5XK5VKQ8Rek5G9Y5+HSgzwjxoqEJHxLPocHSo2RUcl8OYvnmc2eOTc8/6RMpaDVX7luosP9OQYeQi45bW895lsEFmJDkR01lmMg4upo9SGTUUm+7HrsN8RoZaHhzGKaprHFAnNxy91KP8t1+U8d0VWCyydDTynDCoZIDBY5fcwWGZZzTN7Hjq/+F7TlmdA8nTztYl4ZY6yLNAOA/q2Rdt2op1QiZMTShckgN6E9WYmXAWlUvYGg8LcqXLsrMz3LkUnEkiVWVHsmGADTWZdRDnRCqOdEvzxZ2Ut32NdMohUMd2XHQh8fj22Z+NaZBHceI6IzIyHsi5+l80RX1fqkWOOFq11qNd82C6N1zyff35mqVMjKAGOyrUcA89BPNc1tUzLz3V+DzzryONlTQrZ+QY+hzWViwTZL5WC0sk4jG3YiirKiKz5ph7Y+3j25zrRWgunyLDvxxT9YgOb19B7j3fv3mG5XFKbrtBuhwMWzJdAes+j77sYceZnHEcb93FVVTHiPNoRVUV9tS8vL1HXDezoIpN2UZjYo/rq6grr9TrOX13XaOYzjMLGKYriQSSbf89OLOmA6jsianr+/Dm89/j666/xox/9CH/lr/xl/OQnP8G7d2/x/PlzOGex3+/waz/6FADw7bffom33+OTDjzCOI87PLqC1xs9//nO8fPkSdV1js9nEfadgItGTtRY3Nzd4//49EVn5MTj1KFLK7PEsBw8j3GH/eZIBnitieTcAlXsTrGR5EhA7ybkLNkmyV6Jz3BSxBVTXHWL0tCzLkMZNwQIeG9vl48i6j67JXDCyC4z3lErtLIKzYYWTkxXKgto6vX9/hTdv3sBaj5OTE3A7OdarZVGiLCooULsyQBP473r0feoAkNti/LPWv3qUm/UCn9EMDnnduBRgGLpJ5kJVcXkOddbgPVEGMjieb+8pWnt/f4/dbhedi+w84nNQa42qLEnGTYEf//jHKIoCf/STP8Hbt28xn1O7LCUiuWVZQoW2gpyiLcly+BwmB3cR9yvprJQpV5YF6qYOckZOGar5P8HJ6gybzQHX1zcoCuqPPgw9nNdomjrYm9TfW0OUjUQRVfF7mmuSlTHUu5dliflshidPLlEYjaEfsNlusN/tJxkUTMzIMiftFmU0yroGFBHLeU9lt0x098te/8BAdw4qcmAqjcuHX0G8w8HsBQjODXI+oOm9Dl5xWhZvYMA6buY+YgxRPWY4JWAjSIQUpSokwicdjRWZCkob4iGAor/4cGgej5BK45c/nxvLbMjI1L54IH/vvE9Bt5xrqYDlOvF1i8AOKB0LLJRyvqVRlLxoNcrKQCkHr5wwSBjkqgf35s+nl4/fvXCcSLl58KDZ7yWYSNfnA4fWWsHHv2utUIQUZFMYWntM2epzoJMMEaFQvYopuvGRhYE/6Yca06x1jKqrSALh43gVAA3y5k33Cj8XV/AJeVZqAsAQwLsQjNin01oHG3pbA4r6y0dW+KlNq3UibSqKAnVTYREYUpUClH+Y2s9jJRlS0EbBwzEvXIg6c0TOgmswWfYlgJA1Ng8AiQ97DinSPD1AE2hOQ0zzpZWGw7Tdk4y4y+fha+YGjdHlAycKjzt3UkmDiMcs9yHLjjT0GZQzmJnolZAJcWwf5Dpm+jdNjipNLVGsJ66LYSQ9yXV2HKHtQ7eHtm3hFVCVNXnH/UNHFzkXerARRcCvjLpDzh0DBJrHaes0GaHMnawy+s2ykRODee/j3ssBN92f6+yY9I92nXMJfNU1Mb8CCHWgxMxuR4txGLDZbLEO9XDL+RLzZkFlF00T0+ykviRGZR2B8DFgJiOLct2ing6GaFHUE6cs19HyM3LUh9iMTZD/NJc2Y8VnpxBHwjhixfeXcwiVUgf5jJTPMUnH460q1mHsh1iHH1OXxXuOObPl6zFQz69aEDtaawE/xIhaYQpA+5g+mwPk/CXH5L2f6Hg5N/xz7piX6xr3uQTpQjew3eOspUi30BXREekcHxWT+Xbw1JOWz3BPpXI8PgaNxeoEbYzyUupnM2sA0Ng3mw0AxDXh6Lz3FNGuzPFyL2mf3dzcxJZcbEednJxgGCyGLhm23o9o2w6bzTZGnQmMDAAUlstVHL9SClVZ4uzsFJcXl1hvNvji8y9xe3uHvh9QVWVoy1djvV5Hdm+WhaIoiCBt6GO99mKxoLZT3kcCJe53zNFCbiWmlELd1Pj0008xm83wxRdfYLfbhXrvBS4uzlEUBqvVCheXZ7i4uMByucT9/T3qusZyOcfqhNjL2+6Aly9f4osvvgh/n6Hve5ydXYBLeNhBsdvtcX19g6urK2itUNUEok5OTmLLNakb+TufH3J9UoSfauHHcYQfAV1oKM2O0dB6VTGwIRljbknKTuC3qEhqxtlJfd9hDPqxKEsUhYmAi875lGk3jm3Q43z2EwBr2w5KUUr56elZBJOL+QLLxQp1NcN6vcHLl9/im29e4vb2NmYXEDt3ckQ45+AsKMqqk219ONA8JKCtwJFcmi+yy2hOjqqGo698b/AZN5s3OA2Am+ypMZRN7DCOVA5jomPfUkaUodIYpQIeKUoorbHb7XBzcxMI+4rIUcC95bme3hiDsiiwWC5xeXYGUxR4+eoV3r17F22Kvu9Rhv2tVQEFHbO8uo5JU+lZ2ElXVxXZsSCwawpiJ/eWyhObOWf71ajqAqvVEs+ePYP3Cuv7Da6v7/Du7VtstlvSe0gBCCbZtS7oOhJAEeVOpaE8VzLgw7qxLEssl0u61thjtydG/aFP9l1yGBKprATcWhMPhg+2s1dkIx26Fveb9Q+ShT9zn+58Q+cbefIZxWmwUwOC3yNTz+TvJ4aiI6+aC96LNA7EdlET8Ag+t3zo1ukBEEnDYB16GwxJy0BFgcSF4kSEnegQ1oWBCY9SFDpG+EhB9EEpJMBFaRiB6VBRapTLgG4+l/n45fNLb38Ofjlyc+wlAVm8tuc5ZwdGWLswJK01itijEJHFnZ8JitJJdFAGShFwQtggZWFQNxXqqkJZFRiHFt5TtNcpB+V1Cl4rECuMDj5UpaC9on+HtcsjKnFuEIAVP1bQkTF1OgBw3hxKEcmPggie8318cLaoUP9RKJiwzjTExyLZbHyRI8fZoCgYPAfw4qPs0pd1lowfYZAYo2Biay0fIq4CG8dF9WJNwwOlU5DuL6LUnuc4zlfwJCFBegtg9ID1CtRlEfBKA0EGkusj4nEozVFLRJK8stT0Ee/h4UgJRkNQOJLAn+Woowt7mEjbnA3GppDHoiwIDIcaPxf2rQ8DMibMtffwTsFjBISHNaVEUjo0H/ZAirx7T4cqMQnbCJAkIFZBl02Ma1HPxgZyYSSjfwLc1FaGnA7MOCoNcpkyJvVCrlNZbmQ0+dgrd+ApNQVCvDY+fBlwhN3BDZYYSkdL7MbBsKoKTWU5/Yi+6+GtR13VmDcLzJoa1HPawBgP7oNOzhSKjjs3BLZSC62LB3uK54cdCuQxT04UST7DfBx0/SkQ4YguA/Lc2Zh/53FyWzk2jGRUj1OeaZy0Rkwqtt1uqQ2KHQHnMZvPsJzPURoDy3XghwNGN2IcCCQrmFCPy72ENRBT4RDPTgZ2uoxFJXFv0JxS7bJ3JI8MuG2IGunAS8EMvRQ5ULEEI6iPyVnhQqtONtb6YaC6bzYEFehe0SGSIoF5qvexTDSeQ94b/TDAucRUH0u8vHA8KhX2rQcgy3h8MJb5fGBjrQTAJQ6pzpD6WhMbLUB1h1rrVHrG9+Wf494P52f2Hr7n5MX4GRzFd1GumUwyGvd83gPQYem9Iyeohw/9jB28YNTntG4VHMPwiN04VFhQzdexFsNow1muiW1fUwrxMPQYRovReWJ5tg5FWUIzCV5To+w6aO8A5+C1RqGoPZgNZWe+41RkjrxTVIrXagwONAVQSnZwAJ2dnuJw6HDXbqPTuu977HZbbDYbsKON076px3UTW2QBwI9+9Gv4i3/xL2KxWOD3/87fwZu377DdbnF2eobLQA613W7x9u070gslZb/MZjM457Db7TDaHkpp1BXtjcIYtF2Ltj0Anto0naxWGK3F1fv32O32KKsSdVXj8vwMi/kcL77+Gt9++wIXFxf4+quv8PVXX2C+WOBktYLWCh88/wDPnj/Dm+/eYL/b4fzsDCaUV2mt8OWXX+KP/uiPcH+3jjr//Pw8yG6FuiJysNvbW9zf36Nt29gWkSP/DCylLSntQz6vXAg0kMwZKBQwmmy7MejWQlcwmm0cC6U9lKczlECOlNtga2qNuqxQVyXKssD6/p5aj47UI94OpNObukFdVyiKJZRyMEaj74foJJRcAJKLw3tydJ6cnKQI8eoUZVVht9vj25ev8Nlnn+Ptm7fRkUBypbBYLNDMZhRocA59N2CzPqDrBrQtfQ3MsWIoWMLgL+3lpCvB9lSa3bTphS5IAFWc3cqgqgyWSyLYI0KxAf3Qo2sPGPqezgGv4JyCdxYqRMaLaJtbFCGy3HU9Nut73IeyiflijvlsBq0N6rJCYYg8jdrKanirsFycoGoW+Obb7/Dll1+jKCqUtcZ+38JUdB7ZMQWJDl0b2oNZivRzOZUxqMsSdVUCCFjOOyitKSqtNcpyhqapUdcV6rrCcrnABx9+hIvLCyhovL+6xeeff4H1eou+H9D1PWazGZaLBWXdFKEU0etQZx+cHlHZach0fxdsei5dJHtAY9bMUFU11usNunaPricS03logdb1PfpAQFqUBcqiIl3IDl9HeGi720GZacDn73tNd+5ZZWHiVw4K5UvhOLDMU8kmn1EPiZ448kWAkwE81RQpD+rdzIIdJt152iYuXG+wllJImHkWCt4rGE0tDBRA9UOhVRZ5MzxFPkMqLAnhAGtHQHlYNwIItQ06EF9pxA3pA9z7Pg997sWXHh6Z3ifTrXJnxcTpoFKEN0b/AytkMnLTCvlAdFGaKqVPtUOo76WDXJsijIueU4WIq3Vcf1mimhWYzUOLIO8otc1pWFCvTQULIDG0WlCbJs3g2JBhz5Feo1VUcDn4kanC7DjwKjyXCpFs70MaDGUrsBGjoeA16NAIKJxBiA+1yimCk1RpXDNWyAy6rYd1dBCRYV7Dg9JaLEIkOcgMXdMH4ErKoCgMilAfR0/LcpAg7wPPajj/CDj74GUOawM6AL118CDQhEAiwcCydw7OegzOY/AaDgouGrdp30KFcg6aUuhCQRsNwGI2azBfzAIRVA9ijAwZAu5hdFVyIQAI1wly7/i5yQEmI14KzD5Mj0GHEUV9vKPBJR2UiNPiV4gkWUfyWqlQMw8V5gaxk4GzDiMTRTkf3BBTp6G1wT3hPOw4QnmgLqsIBCnNqo7tsSgQSJHFYaBUxb4f0LZ9GCvVK/HcRzlBcsDlr2NOoLTvp6ncFEnT8EGnRaeHdxiHUDcXa901vLUYe4qAKA8UVQnlFbq+J9bcfYvD7gDrHZqqRtU0aKoGpSlgRzKUoRz6YQSRlygo7QFvYZ2FdgoYPZxtoVQRwBH1FU4keg8dCtYCWqfyDe+JkEaeO+QYNZNWZTL6y9eXGScpakn3YdDI4JVll8G3UiryXHjvI+OxHUcACmcnVJ+5XMwxn82hjcbQdhi6IRL7aWiYglLtClNAoYAdps4BpRyskLvC+IneARTcaNF1PWVuDSmaP0mXXVJUqKlKGAV4O8bWU/AEQJ3zBJyCThlHS7Xp40DnoVZQesorMtpQI14YlFndPr9y57GUa16Dtm2p9204j33MTFPBiZP0hFIcbQqakpmTCYcHZ0Y4y5pyskc40h2J4LyHsyMGuOig8c6FyLHIPgNQBAeM8xQ9BhA6oYSMHJ/SeWXkO3aRcB5QGlrJrgv0DI48txTFFlkzUq4f2ESa+Ea0MbADgSIo5rEhD64dLA6HFm/fvsUwWFQVkaVpZTBfLLBcLFAWDUbr4O2IAQoWCmp3QDdSGqfWBpdPn5IDZugx2BHjMGLsO/TjiG7oUXqI85hrYRUMn2fW42R5AiiPXYia+/kcTV3j8vwccBq77SG28bq7u4tOL7a12JE2DH1owXfA+fk5/tyf//N49sGHePPmDd5fXQPa4OziEqvVCRbLE+z2La6ub9GF1Nq6rrE4WaGqa9zf31HPZ2NQ1+SQgrO4vbmKxGknJyeoCoO+63B/d4+bq2sURYHzU6rT/rVPP8GrVy+xvr/DsyeXOD09xaxJLVJPT5b49V//dTy5uMDm7h5922Ixm6OuSRbnixl++tM/wVdfvYhOMpnZuFiEcXnqWXx7exvqoEmGiaRxEUmyeM+zrmK7iXX+0I8YBwZDFWbzGqaoMYw9+qHH0HUEyoOcs5OJCFsj+gy2io92ljEG8xkR12mlsG8PUN6j0AqjAoymLDIFh3FoMdoei+WS0sLLCrvdFtst6XPAhdKAaV/5oR9wf7fG6ckZLi8vcXJ2iZPTFZz3eP3mLT77xRd4+eq7yGb/9v0V+tHCQaEfRzQhy4H094i7dYvddo/NhpwDCgFw814Ddw0gBRMdkyb44yZtDtkRF7Yn2yOW9nnikdGomxKzWYHz0xOcnSzRdh0267tUUgEXCAmJc4psGANYj3Gk0iSjNc1t1+L6/XtcvXuPcRjQzGYotEYTbFANwA4jbG9R6AKnq1Ms5issV2f48usXePntK4wjOXa8VzBFTY5tr2G9xTD08SwhPV4AcFDQqKsSs6ZGEUA44GPokok5Z02FxaIJDlGyGZ88eYrT00vAF3jx7Tf47Bdf4Pr2Ds5ZKK1RVgUR886YcC3gRTdi5KweT3o2mDZI2Z0Ev7Ume8eOA6qywMnqFE3ToG07DN0B1g5omjlOT09RFAXxtNgRZZ26fcgzi7MeR2thTAlTFvG8Y7LFH/L6lSPduXGXv+TvpbGos9/n1zpmWE4jvwoUPSZBTF5iBMMrbQqEqIAC4AOprPXAaB2GcUAX0uXomnSoeMXtTkCGKfUcgtaBpl+TV4sc2yESFKM4HE0Izx8D+Q7ec7r743MrI1nRaOYosk9RmryW+Nh15DVUALJyDR8z1CUrNN+LPDfMnuopQiyjrp6e0WiDsjChnpcJtKapHRE6+oCHw3p7cIJ38FWF37uwCkp9z8Rlz81Ru2M3JlydgLYLf/NqmvLM6+cC0FQ+GPaYpqNyjRG3nSPDiBSjUgYW6bBynpw4Lls3zQ4MBoAKsf6OYh4uPcf0iSdrmr/Yr80HpuXxaQ8ViHUsQjqXJ8DOgJsQe0mOouDR1IbbPUUzHVqBao3KVPsfYjrxoPJOEJQJ4JCnVXJkl8s1nLMwRQEj3pfLNstvjMqJDBIp33wPKSvy8wT2w+Fmffia1pLnY891nIzmsZNgNl+gLOv4bFqzownBMBoCGE0RxvzQlvfOnytf++m42EDKHaTTtG/rafdBU4WUh8LoLGpVQinSsYYJBbWJ6YG77TrWYtZlhaaZo64rVFUtADO3FaQ6LmKRH8BZSgyUvfchfY4yg4qinKQwy3Xjl2R3lwAu6pTwcyKAURNZYIAtZZDnknoCT1siybXg+3Ntt0y97vseRmnUdYXFnHqi1iGiP8Qad0/tqsoCADPZayhDxDKPlTGkKO8UsFIv8C7Us1soUD0ayZeDKUyILtSxXlwp0Nll+Szz4r7cG3kU+3FK5sf3liVOMp38mMNcrpXcsxMuA6Q1SdHu9F55TubnF8Aprg8DAbk9EuUuZqJ4jCINXzq25fg5+ibvSQA7OEhGS9lTmezm+/bY7+msI80u55ifg+eJ7/lgvyvSubHEzXDHCbYdPO7v73E4dDDGoKnnODs7g3qmsVqtYDECYSxtS5kbZVvGyOnZ2RIA0A9E7MW9gz08mqaBs6E8JToo+URPOod72xZFgaEfsF4T+D4/K3BxcQn4W9zfryN51GKxgPce2+02koJxOQsTUA7DgNev3+B+vcPXX3+NFy++QVXWePr0KY0rRLKZnG+xWGA+n4N68e7QDx3ITqN51Jo6T3DEdblc4uzsDE3T4Pr6Bvfre5ycnGA+n2OxWOCjjz7AV199ie12A2dHUNtEjefPn+Pi4gJKKTx//hRFUUzYpLmLgVLA559/jpcvX8Ye2+2hC2UgOpFgmQJdl0gcqXMCORZPT88wD8BcZkoR4GN9EfYQEocDoGB0gfl8icWC0pP7uxtYR4zm3gHeUeaeAWIZXJRdhPdZcnxVTYOqLNEHfSS7EHhPzmvN4FsrQAO77RZlVWG5ZCeEibIezylh/zKB5+FwiM9ye3uHu7s7fP3iG1zfXKPru3DO0DO27QHrtQn6jINlCkM/4u5ug64d0HUUhDMT1uM8jTzgAAQnOr0lzkd6TQlClVYwXLoFiqA2TYPVskFVFui6Fu3hgKHvMA591AcEgpOTlx0qXAdeFQZd1+Lu7g53N9cYu55sj6rBcr6A8kBT12Hft1itToi1vZnht37rt/CTP/45Nps9lDYoK3Lgee8AbVAW5YNgoXR4KqXRlFRCWpUl2WoKER+RjHnMZnPM57NAqEnM+k+eXuLy6RMYbfDu/RW++eYl7u7uMYzMlaJR1RUWizl1U/CpjSpAwSQF5rngMA0YWIDbDCJmkSXgTI5ymuOyrGK3hvV6HdvtnZ6eRntUtgtjR35TFjC6fFDTfswWP/b6lSLd+SH2GOh+8D5gIszHDqHciJ6C+vQ7NgzwwKiUYF6A8hCldd4nT8XI6QkcFeKaiTAmLwxtFQijwERPOeFURkQk0ufpWl6MOc1RPmc5SJARGkm6dCw9XV5TjkUaG/KzeSYCp/BIcrjYk1iRYg06WgoEOKBsCmIsrKoSZSBgis1ESXNDeReOYGaTJ28VV72HuAbibeIjSjPq4UsaRnHO4yePv6QS4c/LOlpp6DHudUq26WGgzV80Fzl5UHo/O0qCMgrjKIpAOGSmPbDTOL/nwZEreqQxx7kxkznwQkk5EMCgvUH7hAw/9qoQ6NeGWSYBWB8cBeRgqZs6kHwY6JDdk+RLxbnL94f0ILKcs0Ll98fUyUyG83Ts3DHF95AlGDQXU8Ccg2eeu9gbODPe5d4+BoL4fQxs6qYRgBvgXpWyNo+M+8A8H+rZ83XNZVI+r3zJuVUh+jcF3FOfFDmEqA43MYwiXtuOY0iHTUzP1vYxrZNqLbnvdBUIcgqRmTNN90prSDqDASj5AsjBV5Y6GedH9Fju6JC6MF8fXk85Z8fOHSkvSU5M9HTnYJENH36v99R3mNLuHFbLBZpZjeVqgaahyFPXHULqNLElm8AZwbpCKRX7fg7h2vJ5JACVuotqEA9o2zYQWFH9XQSVAXBzPSob+d4j1MVxWrqPeoFAdzI4JLEXjyHnH+DaWKn3cqAr14/f96D1mH7omJPy+5jTKZ4B3sXI8zFQLveO1ENsjCGLCuZnKLeIk/oryhaP54gRfgxw8+9j9hrIzsjlN3c2yD3Bc6jEgek9ObqobdQJtU+Cwvn5Jb788kt8/vmXuL+/x3zWR8KwpmlgqjTfvPZMWjabzWLUkeurJbeA1pqyFDL5pL+lNR3HEUYZ4kBwwBB6yff9AHiq212tVvCeHAQMNmazebRRhoFqXjnyNo4Wv/jsM1gPbDYbVFWFp0+f4uTkBPv9Hu/fv8d6vaaI8nwea7mZnGwYBsxnDcpC9vElmWyaJkbB7u7ucDjsURRkxZxfnOP87Bx39/e4vr7GMHRw3kXgy+cR8ydw+cnhcIjEim3b4u3b7/DZZ5/h/v4+1JSnTgs8z1prjHbEfr/HdrvFfr+HUgqLxRKrFX1VdSKUlLY6FOAtne9kq6RWixRMogDTdrvH9fU17tf3UEZjPqd6/mGwwVGiiU9GZAV676GVAQzJAOuYQ1hX1uO57CbZpi4fLpzTZVni7OwETAy72+0wDMS9xJ931kcno7Ujrq7eY725x+vXr/H69Wvc398HZ6+hcWqFfujgdw7OU6cIH3pG991ItdND2GeBZ4bGzDaGHDtoPv30TJU6Lsm+zGz11HHAIxCbNTg7O8HpyRwKNAbOquB7sT0uOUrYUcgy1bcHrNdrXF9fo23bWMdNzm9ysm63W3iP2CP98vISq9UKn3/+OV6/fo1+sFAqEY6Oo6MMTKPQddPuGDw2CiBozOczmCLZB6nch55ZknV679E0M1xcXOL8/AJaaXz77Ut8/sWX+Prrr+O6sX7lHvOsN3g/Ra4PD9hxmrVL/EsO1o4wSqPUBsYkhztfp+87LOYUeWc8yGco22/sdGNdL52wHjRfXJgsnc4/5PVnJlLLDzL5c27M0oGSDJjckOEXT+Axg3h6X/a2hPf4BMyi8RC/U5R7sJZSooLCoZpD6juroCYbie4jotaeoJ8dU/9XTtOGD54XRZ5ezd7eIAg+vu/hwfvYHOZR7u+Lbh+bH3koy7mV15EHpgTcHOGeGvUhPA0eg6gBDJ+nSFcFHdLvXUjP924agZTfc/AvxyrvPZGlzLmQz19+jTwCms+lNG7zyAZ/Z6dNBNGeSdPioCIYZSZa6ylN2XENHqfEiHsaU0D2AKfUK4CR0S9b7Xx985flVEidSHocKH1xsC4wOmryjygxpwrQUHBM5ubJIQKtUJQG81mNhlNVCx32UMhNiHPrJ5Hu3JiW9bayHd1EHjMDNO49AbBzAzWPTuavYwCaP39sbh8D7ZKBXDoZYzp82EtyH/EY8xo7acDK+x8DicdeEpxJ0P0AoCgfPTkkCyruX60pKcxah67rQylEAh8M8KgNCZXbUDSmCus1dWjM5wuMY4/DYRfSHQ2qsoG15LG2HtAhGsbggR2hbKzla3XsxfeUQEi+NY+E53Mp5SpcMexLE9td5TqTSwakMQAQUddiMY9ARmsd+/tSSpqJBqFcL+992KsS+Au2VDEXLEMScHehBk1rqvc2wVFWVhWapo6EOpwlhigfU8Z2KsfC5AyQ+yw/t1nWpWH1fXo438ucHcDGjVYcmUh77RjQPmbEy/dO/0Z6Wtom7OiTXCnseJEOPfmdgTnvFb6HfE6tdXSesNGdxjRleE7suJwxwI65dE7lLTrzsz19UdshzgrjZ1wsFvjow49xcXGBTz/9EZ4+fQrvgT/9059jGHpsNptoYJ4/OYutsMjYV3GNlFK4ubmhta5IZ8/ncyilIrhi/hoeU3IWkG1F2SNTpweRLips1htst+9xd3eP2WwWWkoZXF1dxVTplBI8xLZmvD67/R7DaONny7KMLb72+30gIzvD+fl5XPeiKDCbzQAAs2aGsjSxRMQ5H/t7V1WFm5ubmK7Mvz89XaHvO3z77TfwcNBGYTk/CRHuczTNDHVd4fz8DPf3awCUQUVA/gxNM8ObN2/ws5/9HN+9fgNrRzSzBrOmRlVWKAIRGUfqu67D/d0Gh8MhRjrPzs5wcrKCKZJMy3OMMw84NZ/PWmKwNsEJp0Ov8Nd49+4dPDxWpyeo6wZFoYjPwzsAFcmw9vFcJr1lI0kkZyLINpisu3KMEG1EpdD3XVzXpmkoA0ORbtxud2HMY2ytxozod/d32B62uL+/j/2VWV5yXgm2+6SzpWspq45Argklk7nDi4wjBt0yBOT9ER6H9NeJE4vJQ2ezJrZ0K0tgvyNHStd1D2wQ3ns8Hq11zJBwzuH65ga3N7c4tB3KqsKsWVDUuSgIGIaf1UjlE+fnF3j67FnoIf9zjFbBeeI4IBsRIU3bYxj60HpzmDhejQlcKaVBFcojCIK56MDljOSqrGCtRdt2WK2WePr0KZ49ewatDN69e48vvvgCL158g9vb22hTKaViG05ysg3RHpg4oQaaU3g+y/gc0CFbKKwZgrMECGefjiB56Du07QFKUXlnXTfw3mOz2Qb8xw5vaWeKTEiVSOT4jP0hrz8z6OYDTB6G8lCQr2Ni+eA9j3w23c9l75lGcYAAUmhnhOgdpRF3w4BuGDFE4cmMbj89zJnYgutrbTR0qI0Rpx8ixGWNJiM7AW6OJvBmVw/ClrnBICOu/PNjke3vm7sccOdKR15Lgh++n6xTZEXukdKS2GijtGONotAxwkXjDvcBE109nlqXP8/j4OL7QUf+rPLfkmjq2PPLiEUeWaHBYQJgoqMlGHS0/glIGmMEQLfw1hLotjxvOkZxi0BIxP2QY7DzBzhXvn++aODRMcQHH6i+aLRjZAcHHyrhWQPmJm9nGI+3yRva1DXmszlms4aUkSbiHxqPCtdikJLmNTFQpi82+PgQBBAJYZRSkS2bX7kBmhvmcp3l3uLvEqAdiyjley3/TH5vNrQ5uisNe3ldBkvH5O+Y7Of79fuAR+4UoH/7lGkykYg0jwS6gcTar2OeCUdN+VmHYcBut4tppdyXuqnr4Gxj/WExjlSLvVgQG+tu5wNjagNu2zIMoR+NmkbXvOe08TSXuRMlX2/+PcsXgf+p3svBlNzneQo1gQc9eb+UKZm+yamuzrnIHHxyssQsHMB8be997O8bAXfmSHAcWRG6XcoGR9c5Mtz3fYwoOSfr8Yl7pKrLmFJO+p1SIikrhxynOUD1YR0eA9w8n/LcOFbDLeWYvySolV0B2AlBvA2BJE6cjfn5lc+NvJcL2VPTMzBFrWQkQ5ZRxS8xXga9+b2lTMUx8FghHUP5/lNgZnzvGXgALtagT68tHZG5k1DOD43NYRw9gS/NLfICI7WzqOsaP/7xjyOYUUrj9as3OBwOsXbaKRt7PMs2fGQ0tyBSNIqCMThaLpcwxpBxPiYn9FTX6SjSRVGGfcNONYNhGLFe32CzPlDKsFKRPZyNbnZc8Z7jvQRQZPz84hKL5QplWaJt2xjd5kj5YrGILcB4D3vvo6FstAKTXA7DGIEfR213u23MfFkul/j444/R9z2++fYF+r5FP7RYLOY4Pz/FkycXePLkCZbLJebzOZqmiZH5sizx5MkTLBYLvH37Dp9//iW+++4Nuq4HO6kBHQz5JvB+UCui3W6H3ZbmYDabRXb02awh0K+JV4ZlxoQyN5YlemYEvc6dEmq40eP9+2tcvb/GYd+ibhp07YA1tlgu5omkD0FunSfOImGDS3Z5ZnsHMNEh8lxM+zfY6J64U7qui+Dr9PQUi8UCNzc30FrFftuzGaUq7w87fPvtt9i1VDrQtu0k4pjbw+xQYpujbVt07QhreV/JzBre71PHflAnUQ8oTO2Lh3ufS9Qo6rtarXBxcYHVagmlgP1+H1uD2eCUzfUPyx3r3bqm7hR3d3e4ub3D/tBCaYO6maOZz4KeMPAKOHQ9mvkCoyNZ/+TTH8E5h7fvrlDVNdA7IhxTHp6YHAD4oP+HwFLOXTxClDl0pygK2S512v5WB34sbrta1xWePHmKTz/9NcxmM7x69QpfffUV3r9/H51IfI7wPNV1ja7rYhuvqqoigSnpawLdROjGiwMYpeBDuaYx7BKhchfKAtIwpgzBQICdO9SizEdbtImZin5iCzHO897HgAVnpjBe+mWvHwy6jwnXMaP/MfAsverHDul8k0w/+9AQlr8POChsboAqGkONpqfITTuMIfqamKW9DyQJXsdNFj3txhDTNjilddoSSI5FejiOGXvwVDf22HNKAMHGPBsnueF3bB6AvKZTjsUJ8M/eRx0jrPSdmZRHMNV+BKG8ZnTFaLgbzWCb0qPJaLDpnp7HHawK8BcPjryGHN0VbpTJexgUPiYvOVjJjTQ2kOW/cyB4bD6VCqzUKkDSDIgrMWJjqJ+31g8NOS+Md3b2FMaEL16zZHTJZxETL35IY5Qt6tIz0HuU0pR+A55+F4jCLEbrYMdQgw4NKJM+q0gJc8SM19EUKpB/1CG6aYKKdpgY8DELRYd63tSbOjfUZV2s9ykdKRIaHVlvPoByMCq96TlYO/biz8m1yoF3NHaNDkaMigb2GAiPoED158Ho57p9pUDpaoEIwYdUXihmWk9AmZZn2jLL2mmZzjHZyJ0A+TM/0AfCUemcC/zyNgI6FVhRtdZQwhHHxgF5hRGjGk0dmH6Dsbvf7dB1xCbeth2apgrGDKWFJgOknNQDR1K8wFouHRjHdJ6MLj80sCjSfcxRIZ02uY5OoHqa+SPfB6TU2+12i/V6HY2GxWKBs7MzzEI/UbqnC1GpBmVFrVKic6QsAkOuj15z5ywRYol1k3LJYJtJ0jiiJM/Doghs/8Gp5ZxF31MqP89hLDDxSduyC5F7nbOzUjooeC45C+BYhgbf49iL95lMWZSOT6ocTTIu9bgEuvlZFyPSPjAy6wBw4SM7O7VDDNkwgVsBDrCOyOLaro1OID4z5Pkb585POVai408pqHEIHSse2ku53SJlKslk4guQ5Wv8jCyj+fOr6GQi/g1ae8oYGUKqNLfq+uijj/C7v/u7OD+jdPN3795RbbZONfoEvIuoa/neRCKUZIPZsrXWaA8dnEO0lfJXKlFxQb7GkFXTYb8/YLfb4/T0DCerE7QtyfY88CJ0XYfZjEBV13Vo6jo69M/Pz6GNwXa3R9d1uLm5wd3d3YT9mtsx9X0fHV/cOmk2m6E97NGF2k1uscSAd7fbUipvGM/l5QX2hz3evnmDw2EHpclR/OTJJZ4/f47FYhGj0ABwd3cXa8u5zOPu7g4//elP8dVXX8N7YD5fwtoBxlSgLgaUBcBryEzlQ29jVI27BGijUBR12L10jo7jCKtstGtpTbiUh5wfZVHBjg6bzRbv3l6h70k+oi7f7zH0A2bzGcqqpGpABeowo1nPKtRFGetZZeZKvjd5LfhsZnlP2SMG3nm07QHjOGA+X+L09CTu+aLYTJxg5AzZYXBD5K9gIJ+yQx3qukFZFqGWn9jfu64N6ekezmkAVB7HjNg0RgUg2e3pHJqeSQTcpHmYO8Y9qqoMPeSfBMcXqDf09h5tcCbJ8zt38FJWSBXldrPZ4OrqCl3XRV0sib8Arl+m7IynT5/h6dOn6NoOb968IU6Avkdh6okjnnQ0AW6qZR7BjgdTUJuxsiyCbpjqMp4TsuEIxBqtMZ+v8OTJE3z00ceYzxdYr9f49tuX+Prrb3B/v4nywo7p+Xw+yaJhhxHLTCJE9SiDLRlbN3sXdLjCrGlgCu5SYeHsgDF03zDGoAdxycxmM8KCjs4HKAVTFLDibKLAGGGhGEhUiN2bAExqzn/Z6weDbplSlYNe/j1/z40/Xhj53tyoeixli7/nYDd5sREZV1UI1XnvMTqP0VrqMxvaXkFpKF1QyoVS8E6Fg0YCKkq51AzKrc/aqjyMKsvUngeAm54Ax4CjfF5eYGBqaOWG47HP54bn1GChmmoJejn9gwE3gWQrADenZ/iQdKiiUiIPT2gNVlZ0jaB1vOVUek778ODIOHwC7PE5PEQ/ao6SPnSo5HIhX8dAt5y3Y04cWXudy93EI8sgFNP15j9G2Y3KLgDJcUigzElgGJwVhoFn+LxKDzpd4xw4ToE3tzbi8XNkWSmaR6tBrZ0YVHryKrvgUScMqYmFO3w+PBkATyzHiuajLAs0FbWC00FJkVMmyb1m70EA/ewBl4cCg26Z5uU9eVE5CsXlG3lkOx0qWf11ZuBKXSONVt4r0UgX18gN7KIMGQiBHVimutPB3aVxlyEjZBwBRaR72igYn+aUeluHAySmQYs0PQDwCPtRdBzI5CLXuXkEjN8jZT/XlxGQgsA+RxxVIBxRSPqYI02cXrlarSIoLasCVU0Ox7bd4e27N7i9ucNqdUote87OQmRnhvX6Dod9i6rmTAbuB53Ilkxos8bp0vwsKQqdAFF+3kzn82FqYw5Oc+DDn6+qOkaZeN0YgPFn2rbFbreLLYtOTk6wWq2C8enALcy8d6gqkvcylN9EME9hEnB024Q9A/cwA4KjVTIlm9dMpqBH40cl1nViAk7Px88l50HOMbdmYtnOxyGj3PKecsw89/l5dYyYZpKuzd0EsnNUyr50MuVrGW4c95f3gXtjpDTYsiqhCxNqx4OjcRyx2+9xaFvUdTOJgrNuyg1iWdMfz22t4VxP+kIfz6DK553nSSkTSIhcBMgsr7lj45gziuSMygecdbDKQqmpM/Fw2GO9pkyVH/3oR/hz/9BvYLlc4m/9rb8VScXkuqxWi0jkxDWPJKuIpQ3ep77vznJWmYNzoc1Rdv7aUM5kTBH6cG8w9AM4DbquGsxmC3Jo3W+wWW9jVs3p6SlOTk7ifWNGxujw7t17fPvqFZRS2O/3EaQw0GXiNH6+YRiglIqRs6qqYANw4+yQ3W6Hw2EfgfhiucD5xSlGO+D169e4u7uLkfOnT5/i/JxSvc/Pz2OUnMnbjClxcXGBpmmw2Wzw2Wef4cWLFxRZrks0dYPRDqjr5MQwxmC/3+Pq6ibuSa7Z5drp5KQ2QXZGsKiRHcZyEupZRx9BmrWeoqXXd9jt9mGtqE0W2RGeyoycRzOr471UiGIWhpwodVVGxyzPa7w/EtDOdQ2/kt4gveW9w2gHtO0BzllUVYWLiwtUVRWcKUQkRmcIcLe5wziSQ1vuU63JZqmqImQGELs7pUyP8J4YqAG27wCEWu+gRiKIT2Nmezb8zYeAn2dffLKxGXAbozGbNaH2foHZrCbQ3x6w3+/g7DiJkEp7nm0hlmPvievg+vo6lHkhOmFIJ5cwpsAw2OgMvri4wOXFE3Rtj6+//hrr9RoAQsaaTlhI7ik7wrkRnFattUFRSu6OpNOUmpaqlmWZMkiMwfPnz/DRRx9juVjg3dv3+PLLL/HF518FHgQXnZTkMC6ic4wdLNyik+vb+Rw0IerP7/fWQnkKtyqOh3lOdQfgQqtJ50MZAXV38OIM82HhPSi72TqXWsiJc68Qjg4+T/NSwu97/cqR7mPAT/79sddjACj/u/y3vG4k2RLvSazQPMdpgxBTOQFuKicyqd2JqD+C4mrUIOyajG2u2x1DGgMpDBpJMvRkyph0EMh5UmJTPnRasGBJwJCDgMfmXM79Y3OrGEL5lD4pSXwAZiqX7cjyqG8agwkghJvV6wCavbOcUD75HDlCpoaGXNf89cue9fs+I43HaEwnKvm4btP6z2lK+WRcGkQe4qj1SQRtnp0EnHqT1i6y/lpqR8N9wLWia3BP+TgmvrdwREz/mD2nmj4vOyn4vX7ysaBMrQv9oUM9OhTgOcNAR2PXA0h1gaS8TFA2qQeoiQeMUqBsgHigBmeNpmgb1+FJpcWHsPQMsrJlY5cNcy/WTJJOxWfPdJI09HPQKdeIwYOMvOWZEHy9B4RJ2fVlOYjJwHRKv5qSGPL9pRMgH6f8fS7nPDZ5QPPf+bCXzxCv4VN3gOhU9D4apFqTc6FQVDLB5D9t28bDlKLcRThgyetN4ku1h9c374koybdYrVaYzWZYLObQ2uDm5hrWJsMGSKCY1z7fj8ccD3KO5HzTe8jReMw5yiCRdavUsawX+DCV92SwyGvJad0yZZDSYQ36rg01lCkiXNc1iqqcPJsDYnaDdNLm4DV/5XKXl0rEzhqOnKc5f8BDR+70zGHDWTprktNwShhzTKcf238ySs/Xz8d+zLn0Q77k82hMjVb5Pl7jYzpBZj3xmJxzk7IRpVTUEzLqHjOlQGDOKyKw5HTIdLZPmeflHiD73cOL8wNIbaP4WXIHRNoP7CDxQpcBbdtivVnj/fv3KIoS6zXVcH/00Ud4+uR5TOH86quv8O76LQ6HQ6x1rutqMl8pGyadsywzDGDZIKb5TKCbdXrfD1Ahq2q32+Pm+gbeKyJNCuUorGOcc7i+vsb19XWUt77vsV6vY5YHnxP90MOEPctnBWcf1nUdzxqOFPJ5Fmt/tYILdc/z+TzqPa6FtnbE02eXqKoK79+/R9seot2zXC6wXM6BEAFlxmWuw6Yo+YiLiwsM/YCvvvoaX335FXY7qh1v2x6z2QLaGCLAKkpY57Dd7nB1dYW3b9/BO4eyqrCYE7nUbD4LZT2sq1IJnUzpJscbcXP0fQ94jdlsHmSjw93dGuvNNsqyc0R4SzJdwDkbSxS895jPZ6jqGtqMsNaEdfJoD8RkD2DCg8E64dheBMg5XRTUtpLGoOPea9sD2q7FfEaZA1rrUOPcRp3bNBX0dwqbzSY6Y1g3ylT05XIZnaJKqehAonR8vi/txbi/xP/JIcAmmkr/aQXlp2n0EngrheiwWa6WwR6i7JqkR+xED/FcSccndxDYbql+nQF3WVUoqyqQtmpY60KUmaLEz549x6ef/hqsdfjiyy9wfX0T9VVd11Q2GgJs48hZh104h4Lz3/A5xjaaCnOVHBDSlmGQPJvNcHp6iufPP8RyucT9/T1+8Ysv8Pnnv8DV1Q36YUBZVtSKVJwHzrnoAOSzkzlUGIwXxqCuKoq4a2LE1xFjUKu1oe8wKg0jGMa10SiLQFBYFRiCna6Uio5O7z36roM2JmQK9ZGPZT6njg+z+RxlVU708w/t0Q38iqD7mPEjBSZ/n3xvfi35yq+bvy8EzwKIQzTyGUQAgA8pFTYQRDGzpfUezgNeaQDUi9g7sZlC2gBU8JAbAwdKs2Bj1IQyyceMvWRQ01cY/WQuHjeQp8Q8OVvg981bvga5QcKTp4QyMUZPAA5vtmn6mhHXc9Sn24foeCHTWXQy8vw0hZE3Mzw7HY4zsOZyIMGC/N0xp08uk0cVuwA8jwHuR+eWFavWUN5NZC4q4EBONQa2Zxk51eG5uWSBWcpZqZpI3JEAN4/CA8R7le8nJ/cWGWtKEfFZ6MZNUVMV9oTnFgrkhKL3hyhPjOCHvUsXBPMZaOWoD+NsHhW/1sF5EFqbxTZofOAF9tWiTBFtKc/OuWg0scNJAldZB4vw7BJg8EumYPL65+ma/LP8bA5yJFGh/Gwud/n7ZOSe358TuOSf5fsPoUeqjGLljgEp0zlQyvfPQ3DxMFJOYyTJig4BD0BEcW3wFnNq5Xq9xs3NDZRSuLi4wGKxgLUW8/k8zkEVDp/Vaon5PDH3mhAJ2e12mM1muLx8gs1mi5ubK8BrFGXSQ6QrdKxjTfKd1lTW1POz5fNAAJOMnsfAKz9nHuXOAY5MZZTRR061H4YhRvI5HQ7gaMEASZBojEn8IBwxRyIkmoBc95AtnX/m75E7QsijPJO4no3uPU3pzB1Micgueerlfsl1Z04uxy/pIJIReH5mThXk/Zw7Czh7hg3fx8A13zt/jhThOs7+bYyJ9+e/8boWRRFYqsvohONx5jqMP8NyWhQFGW5aY7PZYwgRyZOTE1CrGhOeKc/cCfwvCOvtqUe3JA6SMp/bBNN1V1H+lOaMIEq7vHp/hd12B++Bppnho48+wXK5BODx6aef4i/9pb9E4Hx3H3VYip6mdkVVRezH1o0TuWZA3dSzKJ/GGIzj1J6x1qPvR7hApLi+32C/b8FZUbMmGa5cs7zZbGJKOBOa3d/fTxxDtP56InM8T6yndrtd1M3ee8Hkr3B5eYn9bhNTzQGECPcYnW+XlxcYxzGwj+/gvcNs1uD09CR8neL07ARPnzzDbNbgcNgFkroipqv3fY/Pf/ElfvonP8N2u4WzYd6aGlobGEVEguPosNls8P79+0DgRs69ZUVM6qvVEkUZHEQF6/jUOpDkh+T0sO9wOLQYhhF9N4ZMjgJ29OQUaPtYDkbEwsSpQDoqcUxwxoz3VJpRlEWc47Y9xFT9XC7lv6UOk7Yp3YMiwiw3kt9lv98FB0dKsT4/P8Xl5TmB2ELh7u4uOmO4nZwOkVCWJc7Q4sy729tbbNY7HPY7yiJ3Pp5FcpzOMQcGZ2oKck9Fs8c6ncbJNgsB0MVigYvzc5ydn8EYjbY9YLvdoB9aFIWGU0XUS1JvcenQ+fk55vM5NpsN3r17h+12m/ZoRaUSUJoyensLD3rus/Nz/PjX/yFY53Fze4uu72P72qIoYIchOCGorGkYevR9i9gDvNDxXC4KjarK0sqdjwEjGRThM4K5DxaLBXa7A77++ht89dUL3Nzcoev6MA76LJOOsi5h/cLXBhDXVmuNspmhqkoo79G3LaWNx7OCZY+i3JyA4MHjpKCjKUrsgqOoKAoiYwyOOa4jl2eLNlRCWlYVmtksnqv5GfhDXr8SkVpuxOTGLb+Ogu4j4Dsf9OMvPmwdrEU0xn38fWpBMI42EEVRhJuIAkzI4VUCFCewQAbA4yniJrCqxpYmKgCxEMWNRnEoX/bB2RVs3MnhKZ+X0xPyyEs+L/m8H/PYHzNQvHdUc+sScMnTIfLasXwdlbinMQSq2LuU1jQ9tBep9JRmZhkdRsOTQTl9CcZwpPsxiOMe0fnc8fjyeXrg1PBp/I9FV773lS6R7sFzE8AnPatYPycdAaCWGkpF+eFrxCj1kWHwPDgxxsecUmwcTV4hW2O0XM/o4byUGZZJHYghUnRMK1K0RaEDeDaBpIfi4d5bWCvqDOFRGIOqrCYpNzKSzYYyG+DcbzIHm/Lw8XhoRKd5nRrbEqDJ9+YgWs5lDlajgtUalGlHaanA1OhVIZqlAngyoY6I/+hB3lK+tqwxA+cXhL7sXM7B7N+cxnZsXx8DkbksAMkQl8CSnlFPrguV6XDNJF8Gm/0G9/dreO9jqianubHDhcddVSVmswZNQ9GXqi6hQIfXmzdEFHR6eordbo/1eouiqDBDg6bmSDlHecOuOLI3JeCWoDuPdPPasxEu9aF0tMg5lbJDqZwuAp0Y4VPUG3az2cA5h9VqRV7vEIUhg7eDHYcgH0X4HoBVIPmiewNOeWjINX3oyJZyzb3AZZq7dDzEaG1pUBguoWK9lJ6PI/YqtOWIbTBHCwc32U9yjqRTIsnT9PuxM0k6k1k25b6Vz4nQK/nY2Zc7so45oTzzVnDnDIB6DKt4MXKQSgeaGAtHwuTcyrpKvjc/C0XkqNSgHy12uxYOCdRxezgpb7JEJsn5Q2cxX58BuKyBP7YvrLWA8pS5pFLnhKGnLI3FYhmz0+q6xmK5RN/fxjZoDGiIoGsZo81p7VycI95XDMi5JIRZh6212O0OsV0RR/kVFLquDeRR1GdZa4NxsPA1cHd3D+c8FosF9vt9aINUoiwrXF1dh7Y+VM+p9VTfeTUNBvE5w7LDc11VVYx2c1ux+/s1ClOgH8jRyDXCzjs8f/407O8DdrsN1ut7aK1xdnaCyycXWCzmuLg4xwcfPMdiscJ2s8Vms0FRFNRSKZSd/exnP8Mf/sHfxdXVFRaLJRn4usDFxZNoG3in0A8tttttiIQ7VFWN1WoZ18SYAgCzcHewdgi6aY9xtCF1nDgnNusdxtHB6ALUnmvEer2Bcx5dy2UeyYmnFMh2ZkbvMrQgC/PadR3mdsDp6VMsFvMJadqf6eUp6gud9gIDVi5PU5XGOJIjoSyL6OTg0oDT01PUdYWTkxX2+z1ub2+xXq/JZjE61Ng38d9VVQKYQ2uF2WyBut4EQNdjHNkZztkpuY0QLbYwLwCcJDpU4Tw3YaynuLg4x3wxhzEafd/h+voKNzfXGIYei1kTnT/sbJOZQIvFAlprKgMIPd5lBL8fqa1d13YYrUXTzALhoMfv/M5voygM3rx5izdv3qLv+5iiDqhYyjeMA/quC23ZqCyOeBf68B4VHCKUDRA7LGigNlVkWGe7jxyV/HOB/b7F1dU13r27wma9pRZ0zLeRlYGxzpN6TZJ68j3KsiSejpFKOAmcA96T1rd2hAlBBQbuZRFsUxPYyBE6tbRE3td1XFsODMOIsiiDPlUoihKL+RKnJydYLJax9SY7eFin/31nLz9m8OWHLAvjse9SWB97z7GX/Hw8oBx3SFPgHh3ee1jHtdzUJswBcErFdHJeBDAYCtfQuoiMdLmBBoTootF0SCgzOfi8I0bouDmZNwxMQvbQwOCDir2vzMyZ13Lze6WxkQPuY8bLBHR7F2o0TTwwZWpYHi3JjRoFNWHbJuI0E5USAlEbz62HC7gioGreRNnY+SU9Rp69FOlhoPVURKVyzscujej4DIJ5UEZVHwPxD17BhyDnRSE5DvhQYgN9HC2lY4GizwRigkEcgJVkKWcXhdxdHPuWoznmyDoGIuPvHdWlDNaFEgv+vIZSyclE7b7YZ0JAzGiNqixQVsHDWYXWZkAwbNM4EUBnIUjTlFKwzsY6NJ5rTg9iw1/W1UtwGh5CzPM05erYmueAPH/lTi+5x+X1YoSOytswCufbBJyDVI/2VI/JtUkOJMd9301khg+FFJmiueNrJsPwYSvFfM1zQJ7/ngg+8GCulNZRJskgHzDknQq8xy5Ec7uuCy1yFvEzANXP0fxpOG+hjcJ8McPTZ08wDCM2mz10MHwPhwP6nnrr3t+vMY4O9/cbKEVGRWFKeLAessFZ8DC6n8u/BIQPI4D0XglQ85/zOeb7cXcKdoZyyiy3E7LW4i/9xb+C/95/97+Pf/l/8T/G+6u3UT76foB3I4pCQSluBxjW2pNDMpYqAQE8kE74F/7Z/w4+/+rn+L/9e/9WHA+Dnr7vY3ZIDngkIDZsUGiAa+3oERNzObV3SvovZpV4BWX4PJlG22XqdS6P+XpI44nHmdp0TtugPbQZ3ETpHduz8n75+xwA6x28DWurQDXWKhEEcgolp0FTFCOVh/Dv+f3SSSD3HBvKwzBQ67Z+gLV0f3aQdMLxBkxTb6UjkeaaGP3z+cn3uXxFZ5kKDk7lUJgS1srIuo6OnrKssF5vqG+1KvD27Vu8ePECNzc30VGwWCziOOUeJKbgdH5zNE6u/WgHFI5rMCmLZbslgrP2QP2vt9sd1usNht4G56yCtbTvtDbx7zRmmvfDgYi9ko2QuCmiHKl0PrCuYh4K730kMZOZD9wBQCuDtj1gs1ljGAcgOE5WJ5Ty/ubNdzgcuGYZWK0WODs/xWIxR1kWOD8/g1LAfr9D17dxbXxYz9ev3+Cbb77BmzdvMI4jzs7Oye7THZz1WKyWsHZE23bYbffYbHaBab+O+pfrZGnurXhWOkeHoYdS5FDxXqEs2PntoGBQVQbGlIBXoXVuymph3h0KWo0Y7AhtNLRR0EYBlnR+WdVYLOeo6xLOW/ShNzkHU3K5zPVE/vLq2HmWOqVw7Tal+ttARkalPMTMbqGNwWJB3VRmswYA8xUR0/xsVodsLDoTjdFompo4apoZ6qrBer2B93c4HFq6ZoxY59HLIwEQr6AVtRvjvxMh2AyrkxUWywW0ZmfTPW5urrDZblDX5OQqBacF1ZvbGJFfLpew1mK73WIIkWkq/ajp/gHX1PUMJmT+0Bw9xWy2wMuXL/H27Vtst4l9n6K4CvN5A+cJXB/aQwiC8HnF+1EA7vA3MP9VOGe1JlDKThAi+ezRdUNw8qzx+tV3ePf2PXa7PeAVqrImriA9dcLy3pX7Wjq9OUtBaw1nqfbcB5tEB7xBe2NEaWoYpYEgn0Zzx5CUvVqYEnt7iLqanQfUAUKSSDO7PXXYYD3EZ3POD/XLXn9PoDsHgI8divDHDadfdn15OKXfUb0Sm1beUzQ7tmnyIZ08RKEpGk2pXGEUgIqBb1pwE/7uAwOxpd6Ex8aYG2rSID9mDPB3GX2R7Lhs1B0DAcfW4FiUW85XPhYVQJQkTRtD770YkUVgEVdIm0qkLXNaBqeUpygdP2+4H/jnyaAj4D4OulOa5LFnZ0HOI7m54X0UQIvfxUiQAIGT9x75WSLfKQBOmRWUum1jRGAcbWzFxEq1MIlRVoEcAXzQcXqXR4qiqzBvad9M7y0mV4wsyRr9oDGMPYFG79K7gvLQSiP1VUzKQode3GVZhEikQVmQ/CAS0QegGCLaJrQgMdpACSbqPG1cAh4JFDj1U0Z2lFITko0cVMsIFCtruR/5vcfkjiMhD4A0G+FaQ5lp/a+UNQAR9EhwEp1BXF6gpynkNL/HeQSmIMSB+07GlT4i4/kr9xjnz8Z8FjICzDqJ5mRE3w/Y3N2ja9vQd3oR0y7puUeww81aMiaoZKXAxx9/hCeXT/H7v/9HaA+pX+vhcMAwjDjs96gCmU3fz8H13YmIkI8j/WDu5b/li/8u51SSu+SfzbMpHtOhLKfOUUr5fr/HOI6YzWa4ubnCv/K/+p/g5vZ6krJcFAXsOCUbi86UsFV57ukcmq47GTCGsrWCPmFgJ1O/JeCWLUu01vDg1NBk+LMzh+ZpmkI/jhYKxGhsChMcA6lsg/en5GPIda489+Tek3uRAYPcZ3LOvfdQPnc/Jrnm++XOmGNnsvz9sb0vfy/3wqiSc4CBmXwWABMyvJg67SiDpSgMXJjTruspfVel1EtABcKxMTr+fcgSU8pBYVojmeuOXM7z36d9bDGOTG6pAyt0j3G0OBw6HA4HXJxf4uXLV3jz5k1skcP1k977qI95PDx3PMcshwy+V6tVdE5prQkIGAPuTGDtFtvtDpvNNgA+iqgBRMy12+1iH22KcBeYz+eRrVk6D6VcRVlS0zmRcqC1xmq1wunpKa6vr8GtmDhKZ0I5zRBLWwI52sUZvvzyC6zX96EMQWN1ssLZ+RkWiznm81kAxHUANB2GocdsPg8s7D1evXqFP/iDP4qOZgCwo8PJyQmaeh5AVonDocXt7R3u7m6x3e7gQWn2JycnWC4XichMUSBDBk7IkaYisGqaBheXF6jrOdq2w37XhT1bAF7BGA9jEvdFURREsBqAVqFNMD9GOEegvCgLXF6e4/LyHMPYY7/eJ3l0D+30H/TyQFGamKXAa1YUnMrMpS8jrCNHKJe5kV7T0OX0LCNArgIYrYUNkko/WZ6rSkOflIHDiTLOum6AC9ltMUMj6o/jGMgHRzTgUZYFlssFzs5OsVquUJYFxnHAZrPG+/fvcH9/Bw8H74OjBIjnBesbfk7eY1xPrLWO+7NtW3il0fcDZrM5lFZo2w5Pnj7F5eUTvHz1Cl+/eBEyKkxwKBLXFTshu57klYnTvFeRp6kMNiCVMgR2dx+imWGPOOWig0AphK4DA7ynkoT3769wfXUdiAephzoRlVaBcBJEbKkeBhByuz+RuAW9M46xHa/SHFDTsONImZchOAheSUXnK2XiNVBFiUPXY7y12O52UIqckpb7jQfcBCgM44D94YC6qVHWFaAJ5DvnJhlgv8w+49cPBt3HPMv5zxIITQCzUjEx4zGvrbx2fl8FLpRHTGD2nonUqJ8vpdH6kEYbak1jeB0h8kobNThFkvc6vMkjfJbvEtJejJqS1uTP+hhQPubxk9dhT0luSOTzyp87BiAeGwe9RwdPqIE2Cs6n/qjyffCB0U/TvDDapPpdE9m2SbA5vimj6R4hr0DcO7RNCmufOwrkszF4ecyYOiYzuYzlDhoydMOzHbl3fk1pQE7Wy+soQvx7ah+XomI5INCKHDllWaIqy9iTV4dcdes5LZvlLopnjO76cNOUcC83taz15PoVxulp/IO14IokBHlQ2oDitJpvMAENZWViK7iqKFAUOqWV8y4We19rjSIodQ1K6VEhQmEKE40hPhSjN/GR6Jk0pvhAymXgMYP6MWB2LIND1oPLa8p/5/eVYCFGCLP3W2thBVMu7/dc1uTf5X3iVzau75PZ/EVzbSfzxZFu6XAg47iOUd39/oD79RqH7Q5NXWO5ZPIXFQ48vhY53ZSmiL73LvSpPcNstsDV1R2++PwrbDZUK1nXM4qqDyPm8wV8wdkABCgrzXJA+6KqTASWsgRGpijnDpD0mkbH5Xofc0Qc07PymtyjvOs61GFOtNF4++67ONdJPhRMRfWws9kcRSFq9tkJzOuYp5OrFLXm+mrJJC4Zw1lfaq0jYRenh1rHoJvBI59dqayE9klI23NUW24M9fce7DCRd7lPcycTA6Bje0vKmBy73CsP5N55SMNWvj/fH/z7Y1FzGc2U95FGvdwrkdnapmg9G1NSdqSR5b2P/X6HfoCDRllqwBOw7toe+/IArQ0KQy2a4jnn0rnBMktMHDkvytQ5IOdEnpfWeiI+M5QlYodRrAvzsRAb9t3dGm/evEFdzXBzc4PXr19jHEcs9OJBer1ch6qqg9xOnYwM+rgu0+hikt3A/bSv3lN6bN9RWrUKkWaA2txZO8Y9tlgs4tpJh1MuB8fsK15naS9x//H5fA7nXKyNXa1W0Fpju90GgiZKKV0u55jNZthuN7i/vwdARv9sXuP8/AwXF+c4PT3B5eUFnj17is1mG2uqmc9BKeDq6gp//Md/LNLNF+g6qrPm6GBZltjvD7i7u8f791fY7bYAPLVLmy9D27TFRDcpnZ7Vhu4kZUnzTI4Eg/l8gbJosNvtoVWJvh/Qd+QQ8h4xTV0pCkJR2i917Si0AZWQka1YViXOz09xcXGGojTYbPboupbSj5VC5h/+4S/Fz+GEniujPvPe4e7uDrvdDgomZht576OjsSzLCTM9n1dSBngfsH2UdIhHVRVYLIgIzxiFzXoXIs7ugR0hbVkaOO9DKuMkwL3ExcUFzs5OUVZFyGBocXt7g9vbG0rbrktYO+LQHuCdj89b1zVccC6wU0gy7fPzUFYLiPnfFDgEJ9Xlk6doZnO8e/8er16/iuUZSmv0A4FhakVH/6bzZUR8nODsp/TwKgFuw/uOnpXHkVLKNYahD1w1KnY9ePH1N7i7u8P19U10xpVlhaqqYcrASYBpoETqvGNYgO0rPw7wdoQCUJc1ZrOGSgecC+n2Ywiush1JDoXlYoHl6gQoS6iywqHr0A2hbEsBXcjeMd5DVdSdyVqLbujR9j3m1hIwt6njDhNu/n1vGfZ9oDI3BB8Ys0BM337MUPxeT5k0RBX9m5jFHUaH0BrMwwXiKA+Q94xhTEAwSRFPgV9Kl5SgMRlkhSkmwPGBgfzI3Mh7yMgcgHgwsXEp5+AYQHwMcNP4jwNWIlSilBrgISs6XycHJfw7ram9VWkkUx/NpfdSgTlhRE4dGkGnx3XM5yfeU3yxzPCzH8sAOAa6HwBmndoR5e+TUb78mvyziuBWhQgQR8GIrI8Uc24E6mjEFoWZ9PKLz5nLCh76UOnZ0xuOga1cbuRzWT7IFACEKCeohyORJ1FqOTtYjDGoqxJ1UwbSDAMTmcoRovM+KLIkm4UxKIuSotzhKTSTSBkVeuQmZnwZ3c73Eq9ZBOi8DhkokvtA1kjyeuZRcTlv+R7Ir5m/z9pQKiCMuGyhIgEjl73EfsCx7jC6bMIaccSYaqYIUPoIMvnw42dP0dGHcp/rTTLqbYxIywOMMngSW3tRUK9o7ymytT8csN/vUQRSIe5XqxSiPAMepuAxMbFUj2EoIih5/vw5Xr96g/V6GzztVYxOWEt1ina0ZBBqj6WiNE12RFKPdzN55jzjgHWinB/eM15kKclIea73js2jUgqffvJj/LX/5D+BTz75EWbNDN999xr/5r/9b+Anf/wHWCwW+M3f+B38V/8r/038L/83/1N8881XcM7hf/Av/kv4v/w7/waWiwX+Y//IfxxlVeF/9i//i/gn/vF/Bs+ff4zf+w//XfzVf/SfxNnpOa5v3uH/+u//n/H6zbfgc4nPOOvoTPjg+cf4q/+Jv4ZPwxiubt7jP/yb/w/8/h/+rWhU/uaf/2381/65/zb+d3/9f41/5C/8ZfzGn/9tHA57/L//zu/h9/7m/z1lMUDh1z75Ef7aP/ZP4ZOPPoVzDj/90z/Gv/5v/O+x3W3D/FF7QZojHx0tMsIg54v3We40ktE3ubeO7Z1c33r2piPpfml88TrmwDhej7+8Jyc977doMNJ1y5AKaa0NtsOIcRgB/TBiJ8fO92ZnedtSv18iUiuig4ENMAZz4zhiuVxGwj0ps84FF7+z8G6YOGM41TQH3PlZplQgIDIK3qXWXFpTlLvrOnRdj90upS7b0U/AyugprZoNSWZE5/mN86ym5yfPyf39PQHsGY2PI+0+tk182N4wkclRVHIcxxjlc44IxRhk5XIwtd9cbG3Jf2cQw46pNmTuPH36FN57SrHXmu6x3YKzULgOd72+x5s3r1EUBbquxXzeBJD9DJeXFzg/P8Xp6QmapsZ6vcZ2u4VSGhcXFyjLGq9ev8IXX3wZU3u99xFkO8uZUhpFUeLt2/e4vb1D27YwhkDg6ekJycyC6rhThk4CJlSKo6KOTjXBJmwjjaauUZVz7PctttjD+xaAJnJgpeD9iHHsws5xMTBF+4nqq09PV3j69AnKqgylkDbWIhMD9tSGkq/vtesR9Dqm3QDKsozOzru7dax/N6EMZLVaYbGglHunHMZxwDAOcNbBFAbzchZtkWEYQkBJUVQ0GFtKE+ZnkMhzanSBzdbgsG+jUyg8SQa6UwkHFBJp2sUFzs7O0TRl5AhYr+9wv76DdSOakO5urY3tXPncZAcV7xMqzUo8HqxfvfcwRQE9AlVVY7Tk9Hr69CnW6zW+/vpr2FDjTXrOhfTxIvKzHA5dcNB4Ya+HlnJVgbqqoTR3ZEmgm8dXFmXcX5yNlcpTahwOB7x69QqHQ2o3WhYV8Y2YMtbYj254IDfHHGvSse6cpRZhlhwddV2HTikN7DCiMHus1/ewo4UyHjrYqLPZDIvlEqvVCXxh0CxWcd1Z1zCZGt+b9R63v5XnDTseOPr+/zXQLQ9D/v0xcCQPCDr26UhUQPCWSgCGyb/TK8UCLTGixUPUWofBWgwj1at6HzxuwcigOhNNqsSFe3PklVOpkbyFMkIiCX0YYEDRE+S1gbk3LD5zBpAlq7GMNudRMP68BOgyxUUCcf5bDlxYWBh0K0Wl1S6kByvoYJBAzMn0ukBqF1WIOmilZGR76jVk5MjsyVqp2FIKHpTCAyYf0+A21N6LiGtwkBDZwkO5yg23/DCWv2cROuaomG5yemOERp5T/+IQw/hIlmxcex+BMc+5goYOqS3EVM6MvCB2cEgZC1Fu8TwTSVBc46jiX9K4ZbYJORcoQkYG3xjqytnYofkMZRRhPxRFCerj60kpNTWapkJRhtSf0K8zrrGTjis6oMqyJNIJUI9YABNisVwmc8AtDxQ2RKOh7Nzkd/Iaco/IKBwbq3zvPD2ZAQG/9xggIIBKhEs27G8jIsUeiEBbPpON8ujE+HiN2KeUDk8mmKN7uvg97amHTjipXx/TCdxjkvcgECJgAdCNYyBAKg2GfsChPWC72aI9tNBKYzafxQOGS0qSw01G/BOLvbXUC5hTy+gAnmO/P6DrU20rZ4h0XYtDu8c4LmAKhbJcTYw3vg/LhXSkMKCTZ0/aFw8dornTTgJFCRx5fk9PzvH5F5/h3/53/01sNmv8zm//w/gX/vn/Fv7G/+lfw09/9ndRlnRseiFDAPBX/9G/hlevv8G/9e/8H1AUZQTSi/kKf+0f+6fxt/72v4/DYY+//Bf/Kv4L/7n/Mv6Vf/V/hLbdwamk59u2Q9f2WMyX+OKrz/B7/69/D957/Pk/95v4z/9n/osAgL/9B3+T7hsMgP/0P/nP4Cd/8gf46//H/y1++zf/Yfyn/tp/Fq/fvMLnX/4pvHP49JMf45/9L/3X8dnnP8O/9tf/VRRFiX/qH/+n8c//c/8N/Ev/8/8hyYy1GC2DlwRqZTaK3Ms8j85NCev4OaTDSMqmnHu531jnyoy4Y+875izje0pFyprWIe19rYl7ogjrZ50NTkH6MspTr9egQ1ivSCNMpvzHSD4AH1r2yPcz0Q7rG85wk84i51wgA3roKOR5lJH5Yw5yH5xZLsyfD86Lfuyx37cBFO6w3e5gLR1sfT+gKKhF1zD06DcDFDSc9dCG6h9ncyJGI+ZyS46xEIFkZwLrUWcd+q6Hd9SGqShKjCNlzxz2ZHTPZnP0XerxzXI1jgOKogbgMQw91usxZCAMk+eWssfPz6BNm2nNPadZc+kSt4mq6xqnp6dQilpNUa/wHkYbnJ+d4fT0FH3fY7fbQYcoV11XePbsGT795GMsV8tAoniKsqxwe3sXr7tcnoQU9ht89eVXePnyZVhD0s+zpg5GOjk2xsHh/fv3ePf2HbquhdYKq9UK52dnWIQ6bjqLub3lCD7PSS8aaO1Cu7YunHuBS2N/QFFUqMoaZdlQ+YimjJO27WKWi/WKTDGj4FXqRgNQhuRytcTz58+xWCyoXrc9QGkd0qZHYesncs6JHRZtlyPfVXoP7ZvEML/fH3B1xS0maQ+vN0S0xzrAWotiLKIjCGFOCNhRqcxoh3D2/n9Y+7NY3ZbtPAz7qmq2f7/W2nuf5ra84CXF1qQoSuxEkRItkYwsEqZgw0kcJTCcxEAeEhgwECNAHvIgJM5DECQIYhhKbJOKBTuKRYqmSItiT4qkGkri5T2X9/Rn96v7+9lWVR5Gjaqac/3rnH0FzYN11l7/P5ua1Ywa32i+ob1BKy7bSuvQujzsiXcWkBebdAXGE1KEttL27BxbSqAociwWNP5lmaNtySt/OOxxe3uDpm5cjfXC3zf2jvI6l1JC95ry7ruOZEO091FwIjmE8ryAhcViscD5+TmapsbV1ZXHFjIJvD1pSuuHS+3VdeUwAEWoSgni5ckyis5MwnoLmmoA3FmWQ0iKMm7bDhYCi8UCi+USm/UWT58+o1x8JyNJT8ygHNgm2ac9HxQQnE+sn1qHBawlgj/d9yCWfYfhFPy4EdFgjrqqfIlT8sqTUWU2mWC5WGA+m6EsSxwdgdzhcAAAvPHGG7DW4tmzZ9hsiCxRJWzYJYb1oswhFek3eZJ6+aO19nnhr3K8Onu539SYfdmCWMMcS6gQtGGxRcQKFxMOCKHobysgrYWFBLGdOMA9cIe6zRUATAizDQBcQBug1QYtA25IQEpSXhhsC2fOgoAShp7niFoY+BltofsO1jgl3T9FBG+dEPCBwDay7kZkP4iUYGY258R+AfL8qUTRJGV2dS69oSRM76zd3A/8Q6lKUMycLlyIjAsaNpYD4YOnmWevEPRcAaB1CoLhmuU2WDOHYI5C/KQEEqmQJgppIlxpK0MAzI07jTF9Jty4CNc+MrMwuzu1Dha0OUJCW+sXlrA+k43mAQSsdGMKAeEWJStjbrIRgBTsjWawEowIfK4zn1C3ROAbQsIaUjS503iuWf9vQYzfnqHcQmuA2ICF93KTVx6ecI7CydnkE6IC+DwhhEPzwpUVi54fFhyEMPDOUiEcgRnfzzH6AtSm3qDvDdrOQvcg5n5pfV40r08Lyh8EQAQgypGLZCmKPEWepa4WqxkCGgaBLkRdsiFG0iRlr5EfStdfxhKrbiCwoM3W2HH0ApW7kZAQEj68i6MoBNy6khzBwaQYrk+lWyeCDBrazXcglOwaR3kM5gO3goGay11STrYoQSy0PEnyNKXyKdIZ8IyGMRrC0JhlLjQpgA4aU35d2nSsZw21o7EdmmLCccpzEHt8yDNvyfgYdY4FoG2Prid2VQi43GGN46HBdnsAIDCfL5DnKZJUObklAw8Ch6y7EFrwpu2U7upYo200jsc9Hj16gLIs8MEHH2Gz2WIymSFRiWMGJrIa3ffY74+YTMooHFsNxig2ivBcYaWCDTb8/qTEhz6MCdkAMRjzsbGCZAcZTH73938T+/0e+/0eAPDhR+/is5/9LL7ve34Qb7/zZf88UoKtiwCg8jn/7c/+TafkBWW0LCf4u7/wt/DR4/dhjMF777+D/+Df/4/w3d/5A/j13/hFGGfINNqgrVq0bYN/8k9+l5h9LaAShQ8/egfLxQp/+ru+D//0n/0uhAis3G/98b/Ar//Wfw9tNd57/2188Qt/At/8jd+Bt776FqSw+At/7sfx+OmH+M//5n/my6F8+PhD/G//w/89vvmbvg1v/fEfOQ4TA5nIyNhCRFdxGcxgBGNlOBg32KPC48fegUH0ysgAGgN5loN8jA1McUrGKc857bl+VQCWUoEYVMtUknxhgGCdgmepgoN2VmntIlaEUxaFlEjcejeWPCdZnqOcTGAseZmNFej7DkSgRwaqruvR9R1qWSNNEqesssckAfsagsHBOQjYmASKPujhKoAIgcRVkeD5Yi3JeGMM0ozKT7VtTaReTYvD/oj1ek155m0L4aKe4IwEbduhd7LueGjQd9anRmkNCJHAWgla5hK5SsDeUNInKCJJJTksgK63MLaDQIeqbrDZbLDfHTCZTJEVGRarBbTVqOvWKc+kUDcd5cMaaPhcbyl8eSreg71RBhZWW3K0GLg+A6VCCYkiz5BnqdN7SGHfbTewRqMsSzRNg912Q8BeAMW0pLYZjavrKxyrI5Srmf3o0SO89tprOD+/wGRCue9GWxyaCrvtAVJInJ1fYDad4/b2Fl/9yjt4/uwF6qrxRsOiKCmCLAllEg+HLV6+fIbDbgcpFaazEsv5FIv5DHlZOCONIxx1AK/ve+ie+10iSTIYK6CNJKOLFBAgXcB0vdeNkyzBbDGBTASEsqiqCn2nAaMB5QzaVsG4yNEkUZhO5zg7P0dRFjjWFYwmnZ3yWZ3eCNLrhBVksLOk8zE4BOhzJrVghxetVRehZi0kEioDBYHqWGO/o5JmaZrRE7SFhkZT114u13WNfFK6kHSSVyTDBUgEEZCH2wusmyOsK7IMkj6H3aIoStItjbeSQ/cudxjsLJEhkiYB8jzDcjHDajlHnqVo2wa77RbrzS12uw26tgWXYWWdJFUprKAIl7bRhEGc55jTT2DhpJUIpVkBct5QJ2I6m+Ps7Axd1+HJ46fY7/fI0gyVY/qPU3sYGDYN1+IODkmlFLI0R5ZnSJWLbhOOQM2tOSUlkixFmVO9dmuBqj7AaIvFaoXpbI5jVeHl5SVu17cwMLCCjI1ZkaPIcscDZClE3OuWZAhhBwGNS+A8MrAuitBFYKmMMICVKCdTLBZLTKZERth2HQwssiKnkPZEYb5cEDfCdIq0yFB1Nbre4MMPPsTteu1LnJ2fn0MlEvv9DtqVUUuTBJNpiSzL0XUtrNVQKkGRpt67zcaTf+WebgFmsnZ6HPWMt4pRCS0CZOzRE1YCxsBKCWGkE47CgREJCMN6PIV/2NhKRiDUWkbmIXRcW4NOW3TawgoJIROqZ8wATPBwRUDYsnWefgQsWb9MyKOCu7/gPADBSoYTLsYOwIJ1qI65xwhUBbZv3jjTLIEGgYBe9zCClBuABJaGDlY/7lwBB8IFVARoY08Y/5sFhgV7KMhaJwSBl84JaWuCcimd4cFbCZ2HSApaXGkikaVUKkqKEOoLHlvyIThCurBYfAgOvwRbyiRIMLue0tYChiMghDs1TEcy1nN4Ohs/rP8yBtYspDgiQXikCmcYCAq297S48dS9dljKZSzzWNMAwFoBaaVXiHoNGE1hfNYwAzEbV4Qrp2YhLYFIizA2fpbI2AMqwucIXl4K9TK07tz8B1y0ggYZO6Qia7Xu0XYEqPreAjahuvTWWWnhALcbOykY0JD3J88SFEXqQnx5cyTlJVgiuf+U/xFSeq+qZlILISCNgNVUbouZRIOHh4xGxhpXjivMewvHLeAiMSC41AxNMcVsqsx8qcIcDguQviM9NXg6xyHuQ2U/zBcvfyygpMtj5nZrwIJAbZKkBGqNhm5baGtdrk8PCQGV8lzmtUEKh5T83MQDx3HYsxBUtssg9uDebWvsRYw9ulSr1zFwCkWVHCyFtbPRxFoC/FVVo6paWEthmHlWoigSWvdKwgpLxjLB7OcBzIZyHQJIBIzuAVBu4BtvvoZVtcJ6vcZms0XXUb4mhb0nmEyIeKntqFzLYV85IicFYwLD9jgklf9mwM2W5tgD6Ns3Anp8PXsOx9EWzN4rhMC/9Vf/XXz3n/peXJw/8B654/HgDK8cSUHhigy6333/q5Ay8fONQWTd1Hj80UcurNSibxu8//7bePP1z8JoGQCgBnk3eo2yKPGjf/En8K3f8h1YLla+DYfjHsrV4WZ+jXfffYsuBt3/5eVLLBYrCj1NE3z2M5/H3/17/y3VcnXs5S+vXmC9ucVnPv05/NFX/hDspWLAHcCy9fKAI2bi0nfEjs0kkp1Pa+Aw0ZgMLI4siKNQ+N5WBFAVR6iMvc2xESb2iCtmR2WZ60hRrQNlEiTP+taROnYGwpLnBkmCtm18OTFtDK17GVIdjAO4WZ572dd2nVOIiYVbQPn5pXuKlNFdj7ZpUR2PMDqnd0yDrqCEJAXVun1zZBAybm+zxqDV7V1vtzHojSHZCIFj1eL6euPKbjU4HitQ3W0XKUO7Fbpeo9et874m6DqLvm8d0CNw13U98jzDfD5Dr0nRlpL2PvAeCcBYKv9lLNDWLY7HCofDwbF+99DWEpv0tERvevRmDa77LIVArzvY3rh5Tvsw7enS7edu/4sjAmgREzBwYbJJRmGvRZ7BaEoDsEZDwKJtaty2DbYcaWU0lBLIixIPHpxDJhIvLi9xfXUJay2m0xKL5RIPHz7CZDJBkRd4cP4QEBbrNZVby7ICk3KKPC2x3ezx3jsf4MMPPkJdtSgLIpOjOuY58iyld+0puuiw30IIA6WAskixmE4xK0sUeYospf2VjfVSCGi3Lro4Z18ItF0PayQs61dCQkrSieqmgbGW2M/zDLNkAqEshLI4VkeYFhCa9lfWD5NUoZxMsDwjj3uvqQqFlNKFQAufFsneUu8UEfC6juX9y/q/nK9B+HQAa4SPmOOQ6tvbNY7HCllK+dnacB+QQbauKloLRQltBLIckCJxjO3ByWCtgZLk8fQ6jGSDrCNkNh2USsPeoCRsBsxnM7c2BapjhbbtHO6xXqeUEkjSBIvFFMvlHFmm0HU1qqrCen2L6+tLVNWRgGySwhqLru2cTJQQQqM3LkfZaCRSQKYZlBCOD0eic15kKYSPzOHIkulsirPzCwDAy5eXuLm59WOUZzn63jh5HVJiGCRaC5iegC0D7iInhnw2KAhICOuiHwwZUaflFJkjHOtacuJleYG8KHCsKjx//hyXV5fone4nQfttXmQ0dwTvccZzAEm3j0jBBgaWUYxVLIy0gLDIkgR5SsaZRCkPuAFQ5YP9HkxUKZQElIBMEyzPV8jzHIfDHk3T4uZ2ixcvX3pOG2aHp5SOEuv1LZQSyPIMi8XCGckOMEZhNku9AZi5V5iU8VWOVwbdY8ISL/jcphd7re6cY6xjvYsaxZZtIeJPnVLuNh8Gak6YWOPI0wwxlrNHyFr62xm3YcAbFt1bGw0lLYVNKOVCl1w+teRw21jpHXrB2MpkXB3Q8WZPeXN3r5dSOhAvYJxVJFYcWGH8pMG6G042DJ+MQ69iyxaFwmmwF9oKhsLsVWCQDLBilSQSWZoiSRMP3AXuhmzS+XeBwJ25ITgHYjT+7iM7vnB8wol+iI9xeH08T0V0j/gcvg8pLy4kkqMGjHCbAjdXequo5tByQ2Q4xhqwt11J8pawRTPOKfQ/YIve6X6zFpFF0/n6I7IRC0cC6JTLkF/OodNhTcABt1AGKIyBEFxWg9gcizxz9SutC4NkpTb0Oyu+HG7qQ6oj0hw+V7u+MVZDiMRfy4pynFcd94MQdwn1uO2xZ2s8F+OfALaG8im+VzyXxr/D9zyPolQatxVZx1gvDFng4/sab0i4G5I7flZM5ha/L0XYELHYfXM3fh/v4Xbzny2jwskfn7tpEW3CGlVVY7vdEQNqUbqcUwmVEOgWYvRs0PVM/mgMl4uRnt+A3y9JFBaLBR699hCbzR5VVUHrHlmaeeDLMqbve8dq3GOxmPt5F4eXxzIwzuEfA2c+51RIOd+HQdGYVLLve1TVEf/L//n/Gt/wxW/C3/7//Ve4XV8hSRR+4Pv/PL71m7/D35fuGQAqAFTV0Uu4YHgEqurgFVGtSXHaH3a4uHhEoNB9F/Mf/Dv/9v8MX/e5r8cv/f2fw/MXT9H1Db7/e38Y3/6t3+VzODlaqaqP0LqHEdJ5qnoUeQFrDfK8gJIKP/HjP4Wf+PGfwvhYrVZ+zkoR6jVzv46P+P1ZBvD8I4MFBqVdTs3b8RoPgD7ItXje8zVjY8nd1K677Y2NN7wnhvUionBF4uOoXHhizOnAP3w/fmdm7k0S8rK1rQP4bpxPySz2jvAaYOAEG+ZTaN8wHF8z8zkCmy8ZzzpKtevI+3k8VGiaFlVVo2l4rToZJaQzJlN/EQDhkoYEoPpeuzDUhsiYUommoZxo8vokCDmgTqdy+2Tf99jvD9hsNm7Nk37TdR12ux1WqxWFTSfKk37FxvA43UgIMmJzhFS8pvl7dkawo4O5KIgYkst8BdnBsjDPc2JsF8BiuUSWU2727e0N6qbBcrHA+fkFlssFFos5zs8vcH52jjzPsd/v0DQdhKCw0+Vyhc1mi/feex/vvfc+NpstrLUoy9zPESalrKoK290G2+3Wy8TJpMCkLFFOcmR54gyzjo/BGdaN0ej6lko0OvmutYHuKa2A5x07JIRLDQMw6AMCFlNvXIcAlKF6zXVdQ0iB2WyGs7MzFEURwGhUFmmo65NzhAWfX4EC5P0SYU2yuw2WDNQAkMjUG1qYwT30XzmQHTx+XodWxCXDxkDGAiwfvOPA6VPxQedQq/reuCozCeqOwsL7lrycs+kMSio0TUtGNJ9SQbJy4XLvyaBscDwesN/vsN9v0fWtwyTGyZpA/Nj3PVIlkSaJJ17te6oPnaSZK9tH4NpAIE0S1FUFoy3SLEOSSDx48BBV0+Dq6hrr9cbLRCLWSyElrRMOKSeiP+4/C911yPLEr4UsS8HpYrAjA5elEPyyoLW13++he4H5coE8z7Hb7XBzc4PNZoPGpdRwigfn3/N7Q7iIAcOAW3jATcLeGVkUpU1auHQ+KQib+FJpuSfSqyqqckBlGo1/dlFkKMrCG0qP1RHr9QYfPn4Gdhg3TYPFYuHSSvZ+D5zNZlitlq6KQo08p3EpihzNsXH7AEV4JQmViXuV42sC3TwAwN2Nk49xbiT1oQE5eBxoAIEaqp/NVjFewGzdEG7COmGuSZHvtSuKbnzwCl1trQPnwWMoOKzFkkIxziWN8/ni9sdKHgAHsOzJ9yWhFPl2I8AuJYV3xkrgJx2ngH+sAMXgYgy82UvBgL7vewr5dcCX+573edqsIqugEwLMyMce3Hg843eIN8vxEfppCCri/rtPsRvfZ9wnn9R/Ps8XgOmD99gDBcl194ICJRCFTNEkHPS3NSGPjS2TQpC3VUh+ZgDdbhYO+i1ue/wup40pBi5VG7SZsLfcXSekz+HmcTY+Z5+AueDaihiCSg7PZiESFO2wOQkhvFU13nhZ0Y4NPePx8QYGGfqY196QaXqocPNYj0PAx4rzeB7ydUOwFeaWN4BFc+3jgAWAiCk6zD/DYaeCwr3IdWzutPO+OcrnxIrLMMR+ODe4zbHsHbd5bKBQikqweENh7OUHlw2k0Lztdus9WUWZI88LZHkKmdB70boJebrSyWZfTsha2BOGDAYCSgkURYHZbBrAjiECIWOMK01HvAJVVUEIi/liOpB7cb+Nxywel/HvoYEwHPG1sRJH+dQ1uq7Fn/zOP42f/pn/DL/9D38Vq9UKs9lsQKASK7BjchXL+5FLFSLlcUIbvLBgPpPpdIbdfgtt+mguBFKdb/mmfw0/+/P/NX7n937Vz0ciPgxzlzVda9lgFwwfLLiP1QHGGPzSr/wC/uCf/2OSWZJIEgFgv9u5yAgVlX8ZyqXxMTaSxUYfZhRmQMjrfTx2Yy+3lA4MmjBv42fxPeJxHBu0TrWX5JQDribwqRBozgayiVi09UBG8dphoqB4XTJxEM3NFE1DBGWs4PpcxtE8GesC1E+0/xLPhgm8Cyrx85T6IHH9Y9E0rauL22C3P1AUg0i8HIqNpOyJoXzXxOkMwv/uuiboPtISIZvpUTcasiPvbJZlOB4L5Dkx5md5hrKglJDOseE3Lk+SDRfcB6yoc58lrkwXjyMbVAZjDwaPcrCe7xgq3ZjEERp1Xfs87hgwsuzl8Tw7P0OaZdhsqaRT0zaYTia4uLjAo0cPMZvNsFwu8Nprr2Exm+L29hY3NzdI0xTzBaXMHA4HPH36DO+//77PqeWKEExMF+f5E7nW1retzHIUZYG8yCnd0BjovgekQCKp6ow2PTjkFi6lz8C4SigMIMP65HnK6yw2lPI6n86mUGmCtqtxrODbvVwunXdPePkY7/lDQ1pw4EQtcO2gf99dl0G+TyZTl/t/DDn2jsxqrDPFRnrSRxTyokDqjHzD/WBIisz1vwdtgECWFzCa5AQZf3dUVs7xkswmUwfgNJq6wfFw8O2bTiZYrVYD8rf9fo/b21tYGJRl6Yy6gZ+AAW6RFyiylCLj3LPZ4GiMHfSRShS0NTjWFZQiY3bqwO/NzS0uLy+JSNHJJV5XaZr7sGfmlggyMRDX5XnuSNHuOgliXgsmOGy7Dn2vURQzz6y/3+9xfX3t5R7PvaIofJUAJoUzWkOA0jDhdW7Gf+75MpbpAd/w+LI+waC7aYjUUoBK2bJue3Z+hgcPHngj3OFwwHvvvQ/IBFlWeAK82WyGzWaDq6sr9H3vCBXPMZ/P/TO5r9I0RSs6VyKt9WtmuVyOF8LJ42uq0x1vmKcUGx70AWC1gHU5H2z1Ej4XU4BCzEUw1TnrPVvFAukXl6dgFts4j9nGwSsuBIQyc4UgQgEpgxU1zgU8pdyNwzZPqR7xddK1OWZ1jvug64iVNA6L5GMMBvje8e9Tho6xQskLPwbcJHyCRVJyHjSDbv/O8OEarCQo6eJwcPp54z6I2xpvirGgu08B/rhjrGCPvxtbvuN2+WtEOH98v+AtpLnCoBWCQHjfU6iKYSNGT+QWsMTsyUaXONdY0MOcMvzxiuupvvCGFeub7sNtaD3R/CZyiQCqtOF34n4Xo/sbSMl1F6W3PgJBsPHfWmvPIncf4GZrJnv64rktlfQekXiz5ncfhw/TGIRNdayQjwFtrNCz0WnQt0Lcee7Y83mq78djc8f4hUAghZPtDCkp43vG7z0+YnkUz4H4OlZE+IjzZ2OWY0M38HnxvLlSOoRxHu4NquqINM2Q5xmxiSZkiOl0TTLbGz6tVwbGhoKBPHLPBSgUSynakC4uziGExGazo1I9swWVKzEhmoDBQ11Xfl6O5WQMlNmAExsvuJ/Hn8VjyrIxjjTiz+qacm+VVH4jnU6nmE1n+Iav/2Z/H/JCwNWSDakK8fyPx7jIS3z605/HRx+9R3I6SfF1n/8ifv8f/ZYHrAAGBIc0h4x/VllO8Ce+8VvvzJvBHEUA/W4WoW1rvP/hu3j90ev46Mn7YILN4AGi8HjyTmceLI8NxHflpRmE1jFw8qHVkccynt98bTy23H6tjWf0He/PvAbuu/6+fqHfAED1VsfpHEP5Ywdls4AQJcIAkt8FgDdO03MUpOB6zy2MM8pmeeqVbO+plyADjEtV033nFGLKoY9/pFTOEJNCKfbUEgATbo/S2qBxbOpSKsymMxRFEelMPRnU0wxFXkIlCkZTmDKBKnIqQDi9ylpPgErzRKJpjF+jXNapKHLURYssS2GEQseM7m1DJXVcKUAByrHe7w447I/I8xJZmqNRHYwh/gyfRiUE6XyWDJz3GSVHH3ggCcCzPsd7RmwsAeBBRFGUWG9ucX19hbpp3LmORGxGpGkPHz7wpb3qmkCFj3CQCm+99cd48uQZbm9vByCf26qUiuRb7aNrWIkvi9yBBHJ0aKthegMjaM/utUvlcwbT3uhojbDR7a7ciUETz2HO502SBJNygrzIUVWJ52Mh72AxiF6J1+4pHYqPU2vy1HVxpFxeFLBVjV5r1M4TK6XjUJDSh9gbS7WRVZKgyHNP2lVOJk7uqOAZvbeNwZtKrOvOmOzK3G23W1+irK1rKCmhhHTzJIdSEkZrMLHWfD7HpCwBd5/jYY/tZoO6rjGdlpjNZgDI0EJe2BpSAGWRoyxzCGvRNj1xMxgLK0y0XgPA7HpNRqSmw/nFHNPZAlYIPH35EtvtzsumcSoPl/Hq+xZcGizWQYSE45ggDzcbfXnesK7HhgJrDQ6HI4wxmEymWC3P0GuN3W7nKzWwLsaG14kbHy6p5wktZQIF4rMK1aNI32C6KcZ5wygFC2N6EFeHQF1XaH29cQ0hyfislML5+TkWixWkUOh6irS5urpB07SYLyckl4oC5+fn0Frj6uoKVVWj73tcXBDgzrKMwLzb97kcmkwSdFUFA6CcTJDmGY51hVc5Xp1IjV/ZBsVrGGYSPE13FEsL75W2buBpH2SPYiAOsTaAC7Af23m6uX6p9fcLirB/ECEeCHDuKpAoBQETPDQ47aE7Cbit86DHi5ix3EiwjIEBK+Zd1wEqKPksMFk4n1JwBgp4RFZzSpGMFwlbcfldKa8TgBU+/5rJz4Qgr6dS5J3NEoU02jAYqOEE4D7VXv73cKOkkfIjNBLMnwS8T50fK3IMPHixcx/5OfYJx0CxC3ETFN3gQTc86ObwPsqrdGDUAe7xJsR4diDoIlA5fr/hMayBS9eQkmXcAuicp1tzfwuASbJc7/m1Aric84QVBuXLRziyBd9OUky184oMAXc8vrxBMjAA4Nd/klC971gu+DeL5MMYZMfjMh6juA8ZqNxndHECZqB4cH+fAozjuRD3/R1AH/1m8paQty6c5fquRz8e97Hh0o+YX+d3007Gf7NiNE4psdH31EZ6/87VDF2vbynPsCjAdTbLskBR5NFcYELACOhEm7Jr7KA9/DfLISkt5vMZJiWVS2qa93F5eYnpZIau79D1LQGTLIUxGlXV4+bmBq+//jqGRqBxmO2wzOLYkHnKSMjtZvnIfRXLS87Dfv+Dd/DjP/qTUAkB1O//3h9G3VSYTmZ+HQAICqEJYXjGsmwNY1VVR/ylf/0n8du//Q/Qdg2++0/9AACB3/ndXwvzwF0PYdG0FT58/B5+6Af/Epq2gjEGP/j9P4KmqZFMZidkhmA3wehzmkd/57/7b/C/+vf/Q/x7/+5/gH/6z38fh+MBy8UKf+KL34zf+ye/jY+efODW+ZBpnPs3lu/8mbXWg4jg0Uz82HN/jw1q3E98n3i/1VoTaZEN0Vun9+PT7WMv/zj6ioxFZhiaGimpPH7spYnDtlkJ9uNrhnVlWfYZY2m+aFL8jSUFkEraZEizsK9yHWdtCPS2TmFkuUHvR4YR/m0th8UbpCnlGc7nc7RtS545HWqITyYlEpX6dlO+YkYlc5yX2ejIoGA6SBXyE+u6Rm86WMOyI4HWZBSxtoUQDZQi41GaUYlBqARd16DrCODneYk8ZzI+iyzLkaYZ6rpF27Qoy6nnlCBegJCuRn09XLfx3BnPyUSFerms3APkVeRx5GvJaJBgtVphPp/jeDzg9vYWh8MB88UcDx8+RN+16Hu6z6c+9SkUzmPZuLYul0ukaYqmbnA4HPH22+9gs9mibdvBPkmM5pRvytEPnDtalqWPTKTQ3swZw4VjDXEh5R2FYrMxwFriBWKmcimpPNh4jcTrdWyU5nXAhoosSyEcUzsbLhggxetsfL/xnjoGuuNxi9c07Vkp6roGhHD7Q+P7SDiAHctG5fpqPp9jwZ5Fx1/EqZDW3l3/w/5wbQMR01I5MuB4POL29ha73c6HkDd1AyluMZvNMJvNkLi1ZS2FTE8mVN87UQrr3RYvXjzHbrcjEOuSx4sih4DLYzZcE5uiS5pjTZ7zlt7XuD2JvR3KETeSR7XD6uwMr732BqyUeHl5hcvLK1gHBnlM2fFmDJXcC2UBbaTvU59lKnNrlIxcLNdiuci6TZIkqKoKVVWjKArytqcprl5c4+XLly5SLZxbliVWq5Vj1qcIgLZtKUWlLJHIBF1DZRqNifYEEOgmWde7Ng85XYQA8pz3YUq5YaOSdUzR8/kMi8UCZVH6sPH1eo2qqqhkmAWmU2qjUgqXl5fYbreYTCY4HonRnFOBeC1zOmVV1WjbHipRPr3gcDjg2bNneJXja/J0x5P4FFiIFcrBRi3IAs+CQwi4vNToPoKtu+zNC6yy2gHurnebnQsZG+mgfjlBcF6ta4O1d+oFj0NaY48av0tQiIZ1cuUJOBdPiriPfFh6pJjF/TkWkPG9+N9sCbpP4YgXGlm2Qv1Nn7rD/S5CKDwE5WQmEUhSSnqQTT9m8LZjwHgH7IzaD+eZvQ9cviroHgOW2Agx3ohjRUq6NkCcnsMDrx1/Zww03PhbKmtgTQglloJCEZkoSAY7jL+LEICww/D7OwaZe45wDsDAkQ1QxlJJFsrx4hBgULEAtq47nxesdWR8RFLBXunc5XCTJZnaGTb1IJwZQMaKBLc99ibGICi2Yo8Bbjw+p5TpU4a8eE6NPd7x+HEbwvqDV0Zi4HZqHcX9zve/b3jitrLXkI0S3IfcD/ddCwQv9TiEjs8b/zvu6/jf8XzhfjCWoHPcZ8YYNG2Dw/Hga9bOZnMnPxKUJeV0NU1N76Vc2KYIHhvuT54DLNNiQya9u0CaZsgyYvpNEyJoubq6wdOnZASUUji53nkQ0rYdNpsWZ2crP1e5/WPP6RjQxfMlNrydNmhE0SFa+9C7NE0xnU7wN//W38C//Vf/Gv7Nn/h3cKyO+N3f+w3keYHv+54/59ci4OREDPgFnMcuxr8W+8MOv/brv4gf+nM/itXyHNfXL/Ez/5//FNvtrY9GYKWI3gP4W//138BP/eT/GP/mX/kfoaqO+N1/9BsoihLf890/6J5H4djUDnBhDnBYJfULGc/e++Cr+L/+P/+P+LEf+Qn8D//q/xRKKdxubvHHb38ZN7dXAQRqAyH0HZk63hOtDXmCHHVAcoKNbIFojeXXcJ+Q0dp0RKU2pHzFyvnY2BIf4ygYrYcg3AN5PdwnBlEhJu4v4+8bA4txZE8sb3jtU6QUtdPXYzZmkCMfK7RAUOoIFFJf9R17rVII4fYAy2BCYTGfYrVa4Y0338D52TnVw336GHXbIEkVlKJ3a9sOXUf5jeStItDNnidrY6eFBoT2pbWOR1Kw20YHYxAAo0MpRyE0WqkhKwpb761xoEKhKDKkaQHKl08hBCnWWVZQCcGmw3y+QtM02O8rUD58B8plZqK+YECJ5Vusv/E+Q8zVypNFjfs5BhBJkmA+n2M+n8Nai+vrGxf22mM+n+Hbvu1b0bct3n77bWitnRJ+dFVpiFQ1SQjgv3hxibfeegvX1zfewBG3jb19oUxT7ecH7w9JkiDNqZSSUAJCEXGudZwouu/BgkFb46I1KEIgOH8SP/eAu/tH7AiL91ltNKwAykmB1Wrl5/XxeBykhYzvOzTC8VqL0yV4LyBHAa/5UM2DjEnGWDR17etuc/rGbrcbyJo4mmsymRCpnSsHZxyIpbbd1Y3DPhD0KO+yEyQ3DxUZXjabrR8jdjy0bYv9fg9rLWbTKcqyQJImREyXJC4XvsL19TU2mw2EsMiyCay1qKqj092J5DDPMz83PJ8TQi1sljtd10EbQ2W5XAWScjrDm5/+DKaTGZ4+fYqXl1eo6hoqYd3f+j4FSEes62bQJ+xFVkoizRSKNIVSsd5nfTtY5tGYSM8PkaYZimICJRPcrtdYr9d+vNgBw3nc0+nUyziOPMnzHFmeA5rTJaNoX5feyEZSAvBq0D88hyg9is6j+xgqDwcgyzOsVmdgzpM0TbHZbLHZbJGlObQ0gFK4uHgAIQRub29RVZVLGZkiSZQzCFYDr70xBk3ToKoa9L3GcnmGxWIJow22mx22mx1e5fiaQffYyhgLxPj34DrrlFHBoFs4IE6HRdiISW3h0FwmTmOgYaAR2O7GAJQBd2gjIAQvoD46j47YExRv4GNF17eTN58R0DxlffUbvqEakp0ZkrHEyut9nrSxlTAGubFClGXZYAOPFQlrrQeFwgFvyYLH9RGxlTtvGeBLA1mPXIZti9vE/75vflj/v7tz45MA96lnxX0bG0x4Qw3hfmQVtpz7P2oX38cL9qgEjjaG6lzbWJgHAZEo8uqQwiXYSgS45e997CIoNrEieOrdx+uJzom/cx4UF05IkR9uQ4nmvb+fv68bc8WKQOJz8iyMD6Hy/eWUNFb6xop3TIJGnpk+8m7HHvFA4HLqJ4DbsLHGP+Ox4n7gNcoeNTYwDYxiUoL5zPg+sRIGwIfEnro3C3e6dhhaxz0bK3Gx95PDM+PwQj5/bCQYG63iI5YJ3CeeU0DfZWKPwXhvDIQLkY69dlV1xPF4iLx8QFHkfi60bQNtNJLMhSDbkVdSBTI8a60P/7wzVgJIEulZvYUEyrLE2dkZzs5WEIJz5q0DSrQxatOjbRtUVeVZRWPjxTg0ODamjBXLuO/GBwG0IUmWMcbVUZ1gu13jP//p/weMMT4XNs9z/MZv/X0opfD+B2/jr/8n//FALv31/+Q/pjETuDum1uKdd7+Md997C1JKD27i9ID/0//5f8cnA7C4vnmJ//dP/9/8+ApBc+zXfuMX/b0/+PBd/B/++n/k2h9KM/6Xf+s/dXNGe4Pt46cf4G/8zP8dAKKcZqc8plRztHd1UOM+jvdEnmesRDHwjI1sZBO/m//uJ4af3ywLIiZzc3/USax8x/JjHF02nhsBeGtXjWAYTh7PX1asYgMeESRpv/YCyA7GQTZ697319+D1Gqd8xWuWn8PrmesoM3iPw/yttVjMl1itVp6UaFJOIaVCUZR48OAhdvs9mrb23sObmxtX+5mYkolbYYY8L3zbglwE6maPLEuQZTOUZY6qqrHfH1AdW7cGkjA9aQSp/1wJpNb0XmlvWyJTa9vOG85Ieab3a9vOecCVK2tUeA8//dA7U0g8ICXloVO5QfqO9/nM1RW2NoBFThHgeR7nBz948ABnZ2do2xaXl5fY73fodeeelaDrWsBaPHr0yNfs1n0LawwSqTCZTKCUws3NLT744AN88MEHiA1LIfdeefI4Y4yv2T7ej5KEap9DOO4jhBKT2umMWZah7Tu0LvKCZC87pDpkSRoPTCR2SA7x+r5rbBaOXKvFbEEG2MPhgOPxCGvtoPpAbBCLdZkAZMd7GH0W1lfMlSQcZwHVN59Op77G9XQ6xc3NDdbrNfb7vW+7lBKTyQSLxcIDdJYj0nlW7tOR4/YwAGc5S5EiN7i6uvIREsaQoykvCmRp8NSmiXIl4zJIGarpPH/+HDc315Rjnmced3D/WrDXNqz9uqqhXQRGDHRZBzXG4Hg8IkkzSJVgOpthNltgu93iydNnaNoWUiXeIRnv9ZxrzLocj5XlPO6UyrMlSjr9hmUmkxomHldMJlMYY7FerwEAZ2dnruReiyuXS86cDTzXJpMJptOp3yNYbsapC23duLQSxkNw/aSdPCRSREq5CJ54ah/9xPq5NhptS5FK09nUY6G6rl27MiiZoGmoXnoxIfK7d999F/v9Hq+//rp3NhRFgd1u642zlBYUDPVkDEgxnUxhDXB1dU2APsvvrMFTxyuD7njBxgohfxZ7Xe4Ac8nAW1C8vnQg3IJKR9Ga8diFiXa63qDverSd25wYlFv4kgM0Y+A7X8C60F8uC2HQ2wCuWTCy1ToWLPxd7AkhQKbBQuUUgLBm6C2PlUM+ToEI7sdTioP3ahkqOcL34N8x+ODnxZZ6r3xagEocuLrZlvNjKEcmiUAS1ysX7n/0+y4YjMfdGyLMMHzQK2lmeN6pPhgD+FPnjZ8bXx8rfrFnhIWsAIi53ffxsMyS1prYNK0r6aOplIO3HFqXrhCFlKeJ8sICAoCxd7a9GBTEG9V9xoa4TXSdAoTzcJvAadA5XgMuUi1EeGd6azKUUIi4dN5Y9gi4cxFYypVgC3hor1IKkPbO3Iw9S/F7clhRnDIRK8w8NjGAHwPROILhVD/G/TOWR3eAlpvv8VqJ7zH+dwy42ehA34e1bK31XBSsfMf9w8pSDM75uljJjg0LAazHBqzTxszYyDCWsbFClGUZhAz3bZoGu92OPDbO65VnGdKMysQJKdD3LQAmhbRQKoESQ2IpgdHajjah+F201mi7FsYAQhDzq9HAdDrF5z73OfS9dsQzrZNfHdqWcuyoJM3d9TCISInWCI/deD6OjR78Ge8BZISoPFgnwF16bwQzvQLwubhxP8dH/CzheDPG8oz7kEHZKTnHexgbx6huufTzicEGAFjjSsj4MpAKypWj600PqsFOHmeSjYl7rxZKJcgyZtHV6DrKU1QqHezj4zXD84/DQPl94v0T1nkEfVoTe0cdLBDwMlVKCUQ5xDEYiYE893vcrnhNx/0cn+tlu5unaXKaG4KPOI8yHpt43nA6B5MKBVBtXJsE0lShKHJonfj7UVRAB60zEOs3Abymqd19ssFc8TIY8PMwz3PM5/MBaVSSJMizDKuzFQC6T9PUmM2mePDgAtWxxrGq0LW90286/07x+PIe0bQtAOvDoruW1nffWUABTNrV96TscxSdkgm07tH1NPea2jG0pwmyNPMgiYjREhz2R9cmgd3uiMZ5GGNwQH2rIKUBoN08D6RpaZoAwqLtGmgHSOM0u9j7zOWAGAww03Kve+QFsYYrJXF9fYUiz/Hg4QVWqxWOxyNSlWB/2GMxX2A+X+DZs+f4wz/8Qzx//twDpFgPYWM0h2hz1EM871j3ZP0TLHNVil73qOoGFgR8m64jncSVoBNsZJfS1WgPsmQsd3isT8kfKQWyPIdyBIIcAs/X8NyNZeipfSn+bry38rN5zLhv2JC5XJ1jOpkiK6hGdTmdYLFa4enTp+iePKF2SDd+iznmyyXKsvD93WuuQjCsShMfLLtobGhNUfRB59nSq6p28lVBSUlRioKJTGnPzNzeAFfer2kaXL28xGG3g3BGikRKKplsbAgztRbCOsYpY2AiQrMsy0KKJCxUkkA4J2Pb9UjyAg8vHmK5XKFpO7x4eYljVZGHWwgHrAlUSqmcJ7ZyaRRB15NKIklyx/1E8432X0CIBEJKwDJhmPTGWKUkjscD2rbF+dkFHj16HfvdDh988BHq+ogkI5AdE5tJSaRpVVX5Sg2z2cw7B+uqotJpkCidcV1rjabt3dygaJCyZG4XA62tSyEIBhPWxWk8G5973fc9bm9v0fc9GS4ShSzL8frrrzuvPDCZTHF5eYnr6+soRYiiPzgiaLlcoigK7Pd77PeHwZr61Kc+hcOhwtPnz7DbbgFBud2vcnzNOd3xxGYlL7bsj5WI+HvadKPv+ccCkp2FbCFzdS/bTqPtephBqC03Ziho2AqilKvrzEr1yDoXzpVeSI4VyaGSR631G/YoV5RqpgbFYwyArQ2KzH2g8T4lZ6zkjcEBK5B8/p1xsHBhoNZ5Ely7lICSCmminEfKetdq+P+Q3InbFt8/tizGx7Dv7h73gWr+zn8/AhfxM/nnvkiFV3mutQSyjas1aW2sWJPVkTnxfei0HzN3PzYCRUAr9na/SlvGmxgBPCql4T0n2kBH+f129Ai2fnuiQssKSuIJM5IkcUQVd8d2bExi7/gYWAKBQZLnbRxlYIy5U27i1M/Yyx1/F/dFfIRwsaFFO+5H+lz6MRgrC3xdrIyM3298P3+dWx3xnBv3IbVzCALGAGBsDBiv8zHAHF/LinesYPDfQimohL6vqgqbzQabzQZaa2dtduVyciKHGfbJyCuhh2s5NkCMZSlfo62LPjAdgB5SkgErSRRWqxWxf7YtEda0DdpWQyqByYQ2u6CI3i0hFPdPLDdjID40ggznEBs+mABMqVDWhL3rwNCgEAPLU8+Pn6VkYBL2/YYhiScbfVlZD3LfEGOxy7UkoMdzgO7pz0W8BtzeIgXVRI7Kt0nJhkjhvKg0vuRxpPI4xhhMJhPM53MYo/xzxobUAB4DYU4scwVbap3NSfBqObHewxwK3q/xXjhei+N1fCrK4pR8GV/Lx3DeDOcy/3u898bvzfsuM6JnWQGACbIyv+6JvEp7b6e1xpXngzN2uKoCMJAi6BFCiEipJCV2Npv5dnAo7LGqvEeIPEAZVqslzs5WqOsW2+0Whz3V7A41ZYPM9obkTKFpG2jdQ6nUy/U0TVFXHfcCjAGs6dDb2LkgfKqEtNKRQlE9YAGJum5grQutlhX6jvgl6qr2HrGwZoah/QSGCFxwmziHm0OwbQR8vcPCBk8vA26tNTabDdbrtTegrFYrFGWG2Wzqc0GnbnzSNAEMcHHxAPPZDLe3a7z99tt4+vSpAxWB9Co2lHBECLcjTtFi3ZHDVlnuAgRIOxf+o2QCoRS6pnOReE5Ww5H2whGNReV4T+3nYw81/yQqIQ+gEqhbmhfA3fLAY53vviOWg/EPA+4QDWN8vntRUv1w6Z6ZpSlUklDoO6zP8U6SBLP5HEVZQDmPLmEHMixae1dm8LNY1sb6eV032O8qbDY7NA0ZnOlaCQgidLSWwr9JNk5dlAkZj+q6wnazwe3NDay1joBTOF1ReL1bOMOjgPD/tiy3pEBIB6HIO9a5ur6BTBLMFysslyscqwpPnz7DerOFVCmMDeHWLD/Zs9t1oYQrjwsbCsmQC8ARyUFQRIXVPQSUZzLn8+HefzaboSymOB6OePHiJXa7Lckvx+PBwDWWV/HcZ2OPNwgIScYuFwlDPAU9rNXgNCXmtfHRR9LJYADSShRFiSRJfL44EwTvdjtPWJjnOcqyxMXFBRaLJdI0Q1VV2O33uLm58fKNmdezPMXDhw98ygrLep5H5P2foGlb3K7XuL29BQCvP7zK8cqge6wcjhXkj/dYCpAsIhAjpYABl7VheGf9Bs3lnXwdQg3nHXcWPsAjDXomAabEDS53ktF6UAc1zlNhAXlKSJxS9seW9Rhs5FzmIxKyfJBw4HCgu/eNlUn+PvbiCMAT9pwyFMQW3bht/gfk5SUFQDsPgwPcHCLtrHfUiNiLaO8IslPt/+TPTxti+F3jPhgrR/dZLcfX8bnxPCXwFwDDGKgJEcKmuJSRjUgd6HztQYiU0pUIY9sRG3V86wZv6+frCPCdemdE19DzBWCJ7EMbQPfMRi1ghXR1S90zBW+6bvOWgEgEUpEgy0h4Up4hec8SrxxwTowLlRLMEErCPElDXVxWFMZK7Skw4iM9hB1cP/4+liWnvNxjxZpBStxXp+Ymy5w4rWE8T8ce5vh+QoRSKVzS0Lfdfc4slncNBcM8Z/73+H3H8/pOH5oQLn4qnDcusTNuvzEG1hG57Xd7bDYbdF3nw7vK0uVap8FIAkGbsJDw5aTGqQQxYALC2hzPAZIZoPG31Cek5CtkWYKyJIvw8XhAyDlNXa7lzBP0jcd//K4sm+LzxutqPEZs/eYcs7IkllkOG7U25MrHxqRY5o7nysBgI+ANM9Za/NzP/1e+H1mmkhe6B5yRjGQLlV6SCRGaJc6oYg18KCYRKVLpNwo3FyCvC6K50kNb6/s7NgJZa5Gmmc9X22432G53EAI4Pz93JVSyO/3OczjkHwe2/LiP/d6M08a2U2s8Htd4rzkFHsZy9NR5LJNjwB0bs+P7xUDFNf8O4B4bCrgfAGLJBuA9mdaG/Zk94bx++Bo2+MTKLa1rGRwGkkgMlaKUDuEqrxyrA/aHwpWPCqH+Xdei1x2MDQadPCeyo9VqgcmkRNf22O52uL4iD2/bdl4mKQUkKXm88iyH0aF/GSwWBRtvmCSSSlm1jWOEtwS6acsL4JfO7XxoNT2T7k3syrQO6FoePydHvXdeudD3zHPPJCmlwPSdA/rRvIllrVLKgwaAqipst1vyYDsOh8VijuX5HGdnZ7i4uEBZlGjqBtvtloBgkuHBgwdoqhpf+tKX8O6770P3BkIoaG2RpqEiCBAMe9x/sbyKdU8/36WEShKXh1sBgiIlLBTatqZ1b4FQk0C6VBKB4S4SjvFaidexEMLzDlhrUdW1D10fr8NXOsibBlJbaF0JJwe1NsjSFFmawxiL4+GIXmukSeb6j3Q0Q25W9EZDSYnZfIY3k09h78jAhJQo8gJSKRinTwu4NBXJK5nWoOuBQb/TnCQjZtt22O8rbLcU/dV3VMKKPanahT0LBA6A1WpBhHcpeZNvb29wdXkJGLhoUQnpnH08j8G/aSC8mkjlI6mJrG+yvGmaBkKS4WExm2G1WqHXGh9+9ASPP3qMJKNw/K43UCIhzc1atE2HpuUyedqB4BDhy8Y1BukWXIaLo9l62psnBckAY7FcLiGERFkQ+eLV1TXeeeddXF9fA8LxDpjxM0I0MYNx1pXqukZVVVBSoihLzGczwBiSX30X7TmA1j3qmiIPSJXjkqfS6QsZJlMy0md5IJJr29YzmVtrUR1rNHVLBlErUNUNjocKly9f4nA8ennJXFiTaYHdLsfFxbkvO0ipYIHDoygKfPjhRzgeGxhD5T9Xq3NHrPfJx9ec082AlibPaaV6rDjTdwoWhoCEsa4cAglYXiSUT6thtEXfW2gdSKKEAxpxW/zzwZY78kJaa4lpV/deGYjbOg4NjUPJT4FIXrheUY5C4fg+MTEPX+M3a+FNCvced5V3yw8H5y/EzwSCcB976+I+Gl8PAVcaLFi5A0jhVlrgE9p7qv2vKqjjPh57p8Z9IaN7nlLkxl7ugXI+6M94AwqWYQCOqdxACAtrBBlrRDSXBbyA4igKvucYaJMHWYbQ/BPvdN8840MIZykFYH0Ot4b2XkcXWuZYTfkZgvtREUFanmUD0J248MrEA76gLEshIdVQeCJSYHgN+Pbh7uY8nLtDRXpstIvXyrhPxgrCGOyN5/gpRV33Q1bz2AvC8+bkenFHkHGnPfBjMMH3sHYoG+Pz4/aPDQbjfjSRZzT2Lsbr/15PngXahjzJFGalvSeTox58rhSMN7YIGSKFrAV0H5RHYwyEGfaDVMrnZIX3NJ690Lq60QJwYWwyAhkCWZaShbggYr+iCHncY1KtMfA+FdkSz5H7+p37lBVPrtHJTP5t2yP25MYyfmxYvgu4ae3Du3vph8qbxOF33McWnNssJTHwplkClUQy3vI9XMk2A+cd4XkWhVFbMlJbaT3wUVLBwrr1QKRiVVVhvd5gs1ljvztAKok8KzCbNQPFgfuKDbsxSdU4Kov64+7ePAau9+kHQhBb8XgL4e/Gsj1ef2END42yfMS8AB93+JJeI0MD31MpIutixvb9fg8ArsSdRNN0XtayHI31gtls5mv8xoYzUhBpXGOSNxdFjCRR0LpHVR2x2Si0LYVRkoLp6gCbDlr33jg3nVKYJDGWpxAz5TxLFKJe13UIRW0rF01onFcyg7VAnhfQPfV5miZQMoG1nCs9ZA3mNrOhKpbx8RjxfKXvQ04wVZthToTwfd85IiopUBTS18kVzkMXxnoYbcjjyWkjUkoPuNlYQnnucxhL8vHi4hxpmlAdYRFCxWfTGbbbLd579z28//77OOwPxD4uFZRU3lgT5/qPASzfL05n9PuoA+9Uwo3mGaxEbwyapgNc2TZrLShImYxxVgqCIva08yPeO+M14EtAwaJpG9R14/vya9HjaEDZeBX2Hr8eJe0jSZJCCIn6eMBms3VGEokkyzC1FpCCIg15jiQJIASKohg4sWJDOckEAEIBwrNIYogpEAFBujcRox2w21KZq67rACudTBXOoEU8R3meYTadYrVaYLFcALBo6xrb7RrrNTHez8rpyONMbWC5TmNmYOO9wzlsEqUofdTlZHd9j/1+D5XkePDwER4+eg26N3jx8oo83EmKJM3cHLBQMhCytW2Hpukcj07YD3nfUiqusBOIO1m+EKdBCuY2SJIUr7/+BrIsh9HAy5cv8eLFS9zeUuUTEVW7YFkW4ykeN/aAM7AVglIaaP7BR7z0fefWkQKnV7FnHiLMYY5wSTMqHcdGszwvIB9LXF1deSNCXVOEGKdU7Xd7z1lQNQ1VUOk6r+OwISpOP66qCre3t0gSiQcPHiBJEqzXlJIgZWBpPzs78zXLP+n4msPLxwdPrAHYuXsSmM/UsjJiOTyEQ8+FywXs0XcGvVMwIMgCZQWvb+HvxDu0dIXWWenl3FcOPaHNOLSXNwbgtBdqrPxLMQ6vHSqCnP+n+7s1DbXWcFHCAwV/DDL59xh0CyF8qPwwFPGux5QP/o6vBQAlSElWUiJNFbI0JU8I9yULbkvs7EKSEhnDyU+aB1/rEStc8fXxePjgtWieAUMvWxy6Fb+/ZuCE0Lc+ZNLNCf43PZeIYbQxMIjy9F1JipBTQncN832kdAr4vCuw4I2ef986uQP8tEWvCXRrDi0HexKCZRZsIPA53iRgUzfG/BPIwbj/3XOZ0TJNBkpB5+bzGLjwO7BAjTd37jOyDQzHN+6DGHR/XB/weI7HLwZfp+ZQ/Bxuc9yG+0JIx2swrhwgBIeEqUF7YjAWQPfd+/EGNQaSp96VPZNjAptTIZRjj6MFyaTtdus83Lkjn0mReEBnYWwfzUcLKRyBGihfuI+4KYQQEBE/AwG6U2VjyGugdQCLPswf7InvIR25WpqmMJbSFNgQAAwNCmMZNzay+fZFYxnL8xi4UX1hqmHMymdMNkfAUp98ximwHc9Z4QY+3m/iucv5nWNwMJj/UoDJ+2Lg4qNHpIIQzkBoA0lY32nHXeKilqxw6TJsACCj9m67xWa7xnazQ1Uf0fcaylq0bY+mbgbylRUoZl/WWvvSKfwdz4/QTwFcsdEl9AH3EoNaIBD50HwZE6TyvePj1F7NfR3vHTw2PI66v1spIL7/WJbE4xZH2fCYxJVC6HzA2imkJKZi2pcEgBxCAGmqokgB5WUFKZvCkQ8GkjcCn7xPWfR9i+12g9YRpnE7pOPIYVAnhEDfd9jtNp7MrSynSNMUDx5c4OHDC+je4nA44ObmBtvdGjc3l2iaFpTzKl17M5SldCDVAjAwBs6T1PnPtKGwSwECnolKyHupLazpwXw+2hgHKuHAqiWDt7UgBm6OkHFVQ7yOSHtentPaBSy6vg1EhDbogmwoEQ60LZdLH4K62WzI06YUptMplsslhZLPCzx6+BDL5RL7/R5N2yBNUs+SLSHxR1/6I3z1ra/ieKhgrXWRMs5Tqw1sYgdrJl6/sZMnNprS3CJQRjokGeWSNEeryQBoDDwnUjDmhd88P+474vkuRPDUZVmGqq4d34b2RLJjeX5q/Y0PGzsfIpkYy1BOJzocDl5mtLrHWd+j6ztMZzNvUOF5HUcLxOuR2yQlyRiwDuflXzi4/60VqOsam/UWN7e32G0prNxaCY4XYN4cAM4gO8PFBYGpNE1RVQfc3Fzj6uoSdV352uree+z2/+BZp3EKnDsm4B+4da8UCqlgLNBaF5kxneLs7AwCApdXV3j67BnavsNkOoOQ0tVtF9CWoqY8/4gN6awxL0Q8/yLrBADyKKeOc4GirQRmsxkePnyIBw8eou97PHn8DO+88w4eP35CYFQmaPsWWVZ6T3a8H8SRjGN5m6Yp8ozKqB32O+g7oJf6czqdYLFcQAAOHFOkDAPjLKcfNjwKYfGpT72BsizwwQcfoqpqKMUyyGK73UHKI47HI7quhZXwe/HhcHDpQZkn9mMdi1Mo2Ti/2+3w/PlzJEmGoiQCwNlshjSqSPBJxyuD7mHOzd3fpw5aeMoBuABWBtcJOEu8JtK0tkPXGRc8QkQyUgAGmgCYtR7AeguiqykbKyGcDyClIBIt9/RTwHUMusdHXINZCMp1jUOJ2qbxgJWPU/eK23xqc+f2xOdTFw1zJvk9x8aBU223lkgcIIT3cKcpE4Gx8AbI+mW8SiSc9dbY8TK9O8an/h0acLc98REL9DEo4z4dK7kxYDoV5hhfL50GbDFiWhbRu9tYOYY7P8pFcp6puwDDtQ1svRyCCytwZ2w/br0MzgU80OYcTWODsAaIkXxgaICMBC2TzXDoG/dhGCu/fpRwHtBssMHFc9Fa6wUQj8EYfMagkI0B8fgOjCkjr+R4Ho3ndtw/8Ty6F8CO1tf46CODwqlxJcKgIUv+QIH3ucYY9dNd0M3HODT+496R8yPjlJhg0LjL5BzLo2PVYLPd+Y2EywRxqKUQVCPYaOPkJMtFkpfeMxvJGJIjlEvI/c1tGs9rYmqNvvOVI0gviudQkiSw4Hl4t4zT+O840uqUgujbOppPsceavbkx6ZExBt9w+xV88+5dn9LDfSJEbKwSWBcr/Pan/+ygDd/70W9g1dwMTJR+zUfz/o8WX4e3Fl/w16VW46989Ct0f8mgOzLIGi79ZfGrj74Lu+kbfu68tnuC73rxj1F+4V/D+ff8Bbz87Z/D8dmX+a39rw4SP7P6fnRdg8vLa+x2W/yIfYLvyLZARu+Vmqco1wUm7cS1gdr/QfYAvzL9Ru+hTZIEf/nZr6Ps60G/Cymc8kpy1QL4/cU34e3yTX/est/jx69+F5XK8Xce/Vm/fsL7Cg824/UWG6usU0zHsp7mnQF7SeP54qMUIn083gvGsoOfx//mv+O0BH5+TCo3n8/9PKdnC6/I0mfDtmsd58YPgQUrzcHraxygrND3nff4MNjvNacr0A+HcibJFkmSYj5fIM8LTxJUTAtft7tpHuLFfI7jcY+6bnA8VjgeCZwaTTWMfe5pQ+kZfR/CwaV0Ne81G1vgx4PTCa0lHQ8KxC3jtl8GOnyON8pYDlEmTzABnAzK1QPnMl9SSiSO9JEBtzFUiYBZlNlbxUSSzJS9XC4xXy7w6c+8jvMHK89DQnPfgMtBvvfOe3jrrbdwc3WLPMv9M+bzBeV8R6ue1wjvl9YGFvAxeNVaU9pY26GqGiipUJYlkjRFXVcw2lC9dePApLAQiBV78fHKGYb7A3sKOZKodfn7QgoIc3f/HcvRVz3iZ5IBiOYMR4hoTUzzrYv+OdYVqrrGcrn0exUbQDnnFwh7adD3jOOnGaceYTAmtI+SkWm93mCz3rgcavj+9Ps5gDShcVgs5lgul5BSoK6P2Gw2uLq6wmazRpImmE4nSAbjEbzH8X7BfQIQbwO/S13XyLMcRVFitz+gbRos5nOcXTyAEBLPn7/Aze0teq0BS0YrKSQgFRJBJHKNI4RjOZIggXGLi40CWc5RjrxXOhknQ7/R3KAyoo8ePcKnP/1p9L3FkydP8JWvfBVPnz71HBICoVQfyyH2ZMeOFN7/4yo2nMJVNw2q4xHCyXM2hpM+D1ejXQ/WNHMgJIlC4dJ3NptbHI+Vr9++Wq3Q9xovXrwkY7EhoyhzSnA9cZEEIwEbK1erFZbLJcqyhLUG+/0exhg8ePAAs9kEVVXh8vISh+MBb7xxhulsifl8jsxVuKjq+pXWx7806I6P+wAmCyAhBHq3qK0PtJbe6sOWw67rXBgcYEHhI0IIfz74OQIUVcLPkAqwHMZHdZUlh/g6OR5v4vw+Y4A2VuiDcji0YFDuhhx4IYQQg1Do2APAi3FsSR+D5VjpH3jiTAgrZevLGHTHAnKsRIzfS3miJHeuNTBsNfW53cKPw8cd4zaMP3ez4WQ74j7+uEiDuL9iYR4rZbFVLb4+mFti76XxHmitiRGULObUViHJkMP5Y1SvONqMTKhRLGVg6aW/2XsjBh72+9bIuC+9og7hPNzO6xFc/v5cfjcKCBFQQnkBlqQcJjQm+xIRyKLP04RrEfLa6Adgj8eHf8aMxeO57DdHFcaC5+3YqHSf0ea+dXIKdPtxiO9ho7EeHdbaOxsBH8ELz/c/fX34udsueu5dWTIG3fHBbYnDE2NP4tgYEr8335fzRbfbHQ6HIzi3NJCn0Y+xGujYK08CUohQuoQZiHlsuT0KAiIqkSZPjAv3GRFkhf4ixZpPUAPZCWG8t47Y4gNwDoBKDwwPsbwZy4xTP3ywIY0PlqXfsn8P3739criHERTxY5k8E96wVvXlnTmR9zXKjj2Co7nivHnWWqieQjlTLkdiDSamplsbESls3Lfh/VJFYZAA8OYbn8Zf/PF/A2f9HsIaJFZDf9OfAt77p5EB0ClYFljfblE3FTbrHeqmRp5rLCUzQgMZJHJ0yHUFYYNMVqjQZZ03kABAqWtMdO13cgEBaDi0Et5b2X4wX2fNDhNdBXtAtP48064xPtQ09kDzWMXjGAMDWrf6znqL+5INNvF1PKcIFNG948gpfg4A1HWN7XbrFbWYnZcNWpynHc9dfnacihav7ZAe1jt5z+uSnA7hXPIsdx1FYwQiLqDTwYjIfU7XkTesrhsXzZQ7mVAScWE5w3K5wnQ2wXa7wW53xPXVFdq2d3ua9XXEtdZo2hrH6gBY6cLXSVFuOrha3SH33bMy2xCld8qoS4o4b6GxJzBEbBVF6cL7Q7pNfA4s/PPyPPfMw5RKscbhQOzDzEp8fn6Os7MzLM9WKMoCm23kBZ9MURYl+l7j+voaX/rSl/Dy5UsIyykhoVIHpwzIKPWRGZxZX4vLmPLa4P7pO4O2IwK9NC8AodD3LjdZSgipICzxElHg4Vj/DtFV8ZqKf1gPjwFS0zRom9ZdQ6Wj4mMsNz/puE9n67oOx+PRkWaGkmm8zx6PR7QuzJejR/I8P/ns8V6vtUaiWM6xLOL203sBQNsS6N9sNjgcDm7uOPliubY1yd5EZZhMciwWCywWCyiVoGkqbHdr3N7coK4rJGmKPE+hpKKgosFePNRXjDHOIGm9YZJlT99rCFDERNeTx3m+WEAphaura7x4eYVeGyRZBtvSWhaK8IfVBnXdomu7QaSNEAKJovrbWUas/AxkKVKFnGtU6SCHUlSHO01TnJ2d4c0338T52QMYY/D06XN89atv4/3330dd11AqQd850tPplEK6nTyL+T5Y7g4jAIPBse06WE2RyMQtlboytonb3yy6tkVVBcZwBuUcvdn1Hfb7HbbbLZSiNJ7r62sISJyfn8MYg9vbNbpu5wgCqS0cNp4nuZ+Dk8kEZ2dnOD8/R5opZ0DovdOiLEt0XYfnz59ju91iNp9jOp2R0c4ZWtlI9CrHK4NuIiTjrfw+wMCbhxOyHJYrEvJTO1ADC8rTdsvEGIOm7RyBB3sWiPjAP9Gy9Q1gZcIDBylgdax4wdP9M1mbiDY94HRYOb9H/E4s1DlMDuDQKOEnm4rAoDFE4EZWKVeXz/YDz9sQBMX9N2yHbysceZYj0NCaNlLJofcjEDtQNq2lvEBD9cYTk3hSDuonAaGEZym21gIurM1YwBf5vueI23vKiEAW2o+/PlYU+PAKEwxE5A2R7kdIRblA5jQRmwdhRkBrErIBJNEcIlBLZHvGWRHpGRKQjvgp5fqkrm8MhasMQmesHb6joDmME4aE8TgN+tGG31yfXtvAa0DWI9dnAMC5dFIALic7SSTSLHEebolEub50wxAr9Qw+mH2f2mHQu00wzYo7oaTxJs5CZgyMeUxSGYfRhXJZQcm9n0zsFCAfhxyPrxnOq+H6HrcxrlM7jnzhHKmxcQI4Xfc5bg+PdQwQ4g1oYEwbAcX4Htr06HXvDG6hXrVnxOXrQHPEWqBuOxyrGtoY5AXVpZQubWCxIK8M1e7lOsDGK2xcz1dKCaM7mBPcFNJ978PVRCC3i42MWsfjF0qs+PeVhASFoDIgHM5qnEdc62H0At877r+4r8djEofVcb8PycyG89Rai2/Zv+vft0oK4kxwskC4tce/m+QuS2mT5KhU4QZ8MDFgfJi1QScpd1C5dA+pDeqEr3Og25fccoZPQekar3/um/Dj3/9jSGChTI/JW78O/eVfA3QPfPtfQJcU2MuC7gMH0bTGQRusD1scq4NT9BQamWJrM993kzyHTafQSRJAjO1xsKRUZVnm896PMgcU/HPg5WCQrdZadAheXQD4kfU/cfJtGDnC3gvd966vhiRu43kQr8c46sQ4YklWtgHWITC4T2hTFK0kKCQ8PncsswEiTyPPLwGqLMuIhZlLzhU5pEycA4CJxehecY53/AwvoyR75UL5MSEAY3v0WlMOsfNSMvDWOgC63riyUgMHCf2byPtCXfo0ybBYrfD6o9dwdnaG+XyG6WSOIp8iUQm0Zk88XK5xH+15rozSpECZ5ei0RdcBbRPOi8/nsYtlLSvpQlAkVteNyGCl9HIqTTPkeQFr4Zwz5PlTinKqrQt5Z3ZhVqBZUd5sNrQfpanz7k8wmRCB4sX5GYzoUVU9hCVG7yIvMZvN8eTxE/zmr/8mXjx/QQYnQ+/BpGxU8zd3QDjMlTiUnEH3WO4YY6B79oZTSG9a5KTwO3AqQQZQMm6yUTISLZ/k5o7aQ8CGwOx+T7mtEECSprAI4fBfM9hmI4mw4FCSWP88Ho9Yr9eoqsr3Ca/LLMkcyJLoO4PqWPm5wvXoGxdFyp+HsHK3F3uDuWD7cYQfBPre4HiocHNz69pRu/VB78gRssQ3QulH89kE88Uc0+kEfdeiaSpsNmtsNmtIIbCYzwBY9G1LddUR9hzSl8I6NsZAQsAqal8sg/KyQN/12B2OSLMMy+USeTnBdrfH1fUV6qam9ANJ5RzThIjv2oYY/7umg+2D4ZxKG1tkKnH8KFFZW66BbXqw8U4oicl06tZRggcPH+Gzn/069Frj8YdP8OGHj3F9de0NVkIIJKlCWRaYz6cQCrCCdKW2JVIxev9Q5pLmrcN+DiNSyDcZ2pXLDWfnlXVpJSHqhNPCUp9+AADr2xtsthvAAjJP0fcGXds5klBKv8nzHNZsHPt9iAxSKTkjkjRBUZaYlBMUJZH0aWcg77XGdD5DkZdo2gaXV1dYbzYoyxIPH76Goih9yLkxxhtgX+V4dfZykH1EATCCQpYNLzpL4U1CWFAZA7rACA1t4dhUlQ//YgBsnXWybS26lgaJwaWA8uFqQlhAaOiO6larNEGWpEhYEW1bGB1vZPRMBr1ELHWXaGvsNRqDV+9FdV4Wb8G2GsbVTFSJ9AF1GhrGERNx1Il1m56EIHDO+R1OCfM1S93zjP+ObiOkgsoyWFi0vUGnyRMEIWHgajRa56ViQAXhPAbUAgjhcqw0bF1DW4MCGfIsBaSENM4ogRQaAtZoB9B4EpqBEkxHIGPgbrOW9S9WlhhERifEvzHyUkV9L5wCmjoJK4SgMfT5MRSaxfVdweF5GCrTSrpwHOlymkFKWt00Pk/RhyhKJpVIvNdPWnhF0Brj2y5Jm6LPnAXTzz1todGDi9MKN5uNDMopvScLGue1lnSJAZUHaw1bvEFGJ0NrTgmAdcneUGQHhZKTJzNNEygBJEoiEa7MlTGgvDniOaD6okTgoZwHq9fENkshgfQZCxIhxMBiz0pUbFQYrx/t6gQTkO+hNW1urCyND+HSREgxo+ussV7GCCuJIJFBlpvXMAZGjvLHzXDeaTd+sZdLMGjgtWHjHGoDlSikqcvBc/Ogd6zgoVau9ICS+zR43GLDgPU/AYxyn7FiSopu37ewVkNKCsMU0lKOI0CVCAT8BgeZoNPkMTjsD2hd7lOekXeIvNtUG5jzzTTn8BkJJdNQisNSySmjLZRrH+Uskpc7TuUAyDAEQQzLCbgahYFSKb2fyyumdeEs9YLrylpnQ7Juow3zJs7ri409YyNMLD/4fLKoS2RZ4tl527ZzAIJDdTnfjS3xPJ+AY1Lgb3/uLyFJExfAQjLEb9iCiBSdFKJrjcVvv/F98MZgpVzt8x5dT/mvxj3XGg6Bdt5uleJnP/tDgDXEGisMkjR1/A0J3nzj8/iB7/p+JAC+zxpkX/0tHL/ye+h1jydf/l3oroMxGg8++ydRfce/gV/+9hZPXzyDEFRf9fZmjfX2Bk29g7Xa1fU1+LnmEX5BvwlhiVjp0ewhXn/jEeazAsZ0aJqWlL5eo0gTlI7krus6/PzrP0DjPthT4UgfmRtDB5npoj4amWFqGpKHkrz2iVKQSlEKmaC+k0lENCUAbY0jwqf7GO53a6GtoTQeEsqgjVeSIRlUXsY4hQ/WMSU79mCK1CRFUikFISW6voPR5J3SvUZdkzJlrMWxOhIvSpoA1iIvCkxnU8ymBLrTPIdQKYQDgrrXsFq7eS7ceyvIBFCCvIBt16J3Bj7BuoIgXUFYSvfK0wSJWzcUZaVJDlqD3q1B+iVhtIXuNJFXAajbBn2v0fUax6rC4XBAXdXQxiIvcrx48RIPHjzA5z7zGcymVI4skQlef+0NFHmGrteYTGYwsLi8vETT9ignMxRliemMAHpqgKY2KAoycNc1EbRpo6B7zn/XSFMicuNSYkqlIEZp43QFAqBCGlgNWCu8Eq97Ck+3sJAiQ5IW3rsMaEhhoKTF2XKFhxcP0GuNm6trVIcDYAyKIsP5+QXOzlY4P1vitdceYrFYQvcdur5F1xDwnE8WmJUz3Fzd4t2vvovN9QaJcBVxnDeYPLYkMOraQkgb7E42OCAYhLE8M5oN64DRFH7f9xqz+RJCWGjHJyGMY7e2FhKWdBAfHeJembc2QXxJXGu76zukSYK8KDwwLcrcOX80uqZF2zWg6CKS8aTWCATDaAyYRHjYYK9m+ashFe3XXdcjSwosV0tYa3B1eU3zwI03YWTh0wSkSKA1rQUYV3JOWyiZIJEpJAQSqfweregf0H0L65a70RR5IGDRa/bgUsh/31nsD0es11tXi7tx+wmPkQU0RXEIJZGlKVaLGc7OliiLAn3XoW0a3FxfY7teI0kEZpMpkkShaWoAGkq69aospCRHmwUAZ1DWxqDtDYqkAISENob4HIyFUAJN3QJC4MH5OSbTKXa7A27Wa9yub6EN4SYhJMEJJR3xWoO+a0hP9zZoenelFNJMIUkd0Ry4koxxFVF6F/VQQuU5tBAoigkePXodb37q84DI8ezZY7z99gd45513qRZ3kkIlQJnnKMuUwtVTg+1uS/PSClgjHNgWVG0KIugDEkikoHlt6G9QcDKSXEGmEr3tYLrepWIQmahutYtcKaBh0ekekzTBbrvFi6trtG1LgFkpQCpoCxxcGcI0yQABGCGIn0kJpHkKZRSyPMNsOXPGt6mP7mu7Fkb3pFslKWbzOawVuLy6xnZ3wHxxhgcPHmA+myMrCshUotUtlFQoJgVy+6+6ZJiQTDcA5TxulKEg3GbIiovbBASRuWjT03mGNmU+xRhiGG4ajbbTsJa92tKFNHN+WFBYySqiHMBIvfVr7HlkEcHgXqhAMEXr1578DQytdHxwHc0AOJh4IhB18X0sLKwTzkPxBR8OzFYfqgUYgEHs+ZLCERX5mnVAbyw0G42c4mdd7pN/Awuwl489okIJaEIN9IyuI6VECKrTHVnVhSBGTGssiNDEvZMNTKPhrYDgAQpH/Pcpb8F9R+zZAKIZINyMEBacht5RsmNoh4363INAwIIMHcoBdmuBPiLBMYaJXNjzEvK3KR/cPScC3LF3h40coW/gjR3Chl5i+0fwgonwmUu1MO41em18rU7SDN1OLagNVgSgRmRqoWwJe7iVsGRB5BBiC0BoMFwQIsxranMg73KL+44Hcbw2xsCHP4tD/nloSCnk6yVOEiYJym30nmcDGGclDecyeUwAsFZYCHN33fLDrbUDwE3A7K6HewDcEpoHrDhZa2F1CLeOnzM04rESY3z74j4K7xHaExOQ0Jy0LtyWjQ/uekekJ5WCSiSkUoAVaLsG+6pC1TSAECiz1DMXF64WJo/HOOxTSEF1dQ1tTh4ksfIIeMI07rNxH7BBTDgjEUco8ZiHfvI5Eu66ICFPyeJxJMDHHcNognFKgoGJjDVxSL5xBs6fuSAgmeQJcpdb7UkoI/IjycLWjQf/G4ZDyDnCigx7Xd8QUWGqILk8o9VgNlmrLYTVSIREmkoIkSDJUixXr+P7vvMHMJFA9vY/xPHLv4XeWOze/qfQfeeNIb0mIP/yF/8LfPpz34Zv+PpvxHuPP0Jd1djuNtjcblwZGcdvwWkToPWdqsR5/2bIswK612i7xl1DCmKeZTQH3PuHlRitL2dsNDrIET9ned5H8lAgSsdyewwZ3UQkI133RnsZnx+vKW6MjLzaxKFKa1HKu+dLF8mUZinSLPWh8xTC3GN7u8Xl5SX2+72vKXysKqhEYblcDryHRAiYQSYZAW4AEBJSskyndCbp3k+KxBl+nLneGeqM7uk9pDOwSgthU1e7G6CycVzOKLyoEIrmgTMKkqecokKsobJa2/2eWHurmkp19RqH4xF13eJ2vcWLZy/x4Pwci8XC5XbOkGUFhOwxnUyRlYUbY4PdbgehqMwVGTWYG4LkZVkW/t0OXeVKAHLEFBt2g9GGDWU6Sg+I54DWGrvdDgAZxbMsd9E1FPpuTY88FThzOZlt2+Lm5ga3t1RDuShylJMC0ykxlL/22iOsVgsIAdcfGgoJyqJEKnNcvrjGV976Cj744EPkeYGu2/u82Xj+UNRBizRLISW8/jQw6jpjtTEGGhzxFYj5mJiQ9o4gl9mZwBrtnajyeC0IC+bm4DKQPow2z5DnmQt/DUSRwq1jzXrGcGmNdLpTstfpaFLBOMbvoqAQ4LqusNvtsN3tfR43M/MrldAzrAuvVgppkvm9qiwKZGnm+4TkdLxvGL+2yVBDcofHJXHe87bpcDxWWN9usNvtHOC2oJQN63Q2cugoJVAUGRbzGc7PlphOJ9C6x263w9XVS2w2t2jbGpNJ6dYvkKUJEgEIa8CUVYLXsjVkDHS6OHnTKW3PG5ClRNP2kGmKxXKBtMix2e1wdXWN3Z4qShhrvJEiUS56pm1h+hYwPZieWoigDxEKJzxFz+KqT65UsMp8moG1FirNcHbxEK+/8WmotMBHT5/hK195Bx989BRtqwHrvMypxGSaoShTJAqwtoM1rcMGChDKOZ7gdVra3wDh5b8GLEWdJhkxsdPCsb6dxhrAaIf12MlpsL5e4+bmBhbAYrHA2eocV9c3ACSKYkLEgMcabdP7sphJkniis9mMDIrH4xFCAqvVCkmekENWUFSJ7S06shjg/OIhuq7Dzc0tNvs9IBJMpguszh/g7OwMiJx7xoaUy1c5vuY63XwYpyyJyKrHi4IPVuDZuyCE8puS7gzarkPTddA9gwEBziHmjRzOhwzBnqfUe1xiL/XwmUEJo9BaDtUbEqfxeXzEgCE+2GMSXxf/fa9C6D7msOW4fX7AovuxkOGQOyklrBOg2hHqcB1tuj8JHgUuTcCTO1J0BG3g7CngjbNzOVvWJIArHSadEIMVMAh5iMOQvJGy86/gOBXKRxtO/JmAsESK5xepL9ET2mREDO6ccicJ5Blj0fYdmrbxuZw+r8x5XmJgMehHDOcW/x7PlwAIccdA7I0jI8BmLXsJgb63zjPRgxJ42ONDG7C0TNYRQFCaUh43lRtyLLiOZVtEOUdxm3mOxW2Pc6V4bg/6A4EN9L71FysbMahl5Wq83sYKiu/fSMkee9PjdXPKCBDfO74+PmIByYQ38fpOVeYFKYcJxveN13H8Wfw5DzWRBA3nAuG0EO3Cv7mMDkdb0JxwoaGG6uGqJEGSUqhv07YsQljVAAEAAElEQVQ4VhWBJGtQFkSUNJkEwD3O+R4YUwzJBSNCyg0iYyArjfE8OGV0ifudPoQnEhzOj6Cc0t4wlMv879hbFN87BtfxmIR8UVLMvUHWBtZ3NqiMa5wPx42iDSRZpZAmCTJHhGSMccovRQBYYxzwBLThHFoBISgKqms7aGvIiOciZ2CM4wQh45/te6RpjjLP8fqbn8V3f/v3IpdUDjB75/dRfek3cfveH0C7kk4Wbj64vzlSStge3eYKbfcAN9e32Gy3qI5HdG3n3lFAO6+8clUrrCUldTZbYLGgHNjD/gZN23jitJA3LCIleDjWHEqptXXcE5ExZrx3+Pk/3PsAC5mEsqDjtT6WHeO0MFJkh+swviZuN8u/cepI5dbRbrfDer3Ger1GXde+bBjn95Vl6ecQEGqWJy78kw0EgdWY5BkFXVHJRmtj4jQTIjEQFDnh5pJAMIjTPeOIPdoXCNixDpG4SgAK2lApqriET5qmjkmcwsG32w36usVuswVHmqxWK7z55pt48PAhLi4u0Ooeq9UKTPDW6d4r7i16QFBoJ1+f5zmRzqkaKpFIEyrzxc8E2BMHAAYqEbB9CCEOsoVy2Nu2cWGmuev7xPeTNRppSnXJpZS4vr7G5eUl2rZFnmeYzqZYLhdYLhd49OgRXn/9dQgB7HY7KlUEiflsjrIssd/t8dZbb+HLX/4yjscjFovFYL7F856MlqHkW5jzHEIdUmykkDAi1FcHEI1FmNNjrh4CHad1LfZCM5Fd7FXn9ZvnOay1vjwcc2OwPNPGuNJed5/xcYbOIHt5zikXvg5sNlvc3NyiqTmHG76/eH+TSiDPMlghUJaFJ7DKcsrvlY4gzbUEA2VKhO94/bBc97XHqxrrNQG1qqrQtv1o/2IdT3sj02q1xGw2hbUWux0Z3V6+eArAIMtTr/MIIZCkCWSSwLhSV2Adjo3nziDLhKJx6c3D8QihCAudX5xjuVxhv9/h5csrrNdrZ3RPIKV1YdIlrLWoKyJtZHnkejXonC6ajZ9F0ZoZBCjFVUqJoiiQ5+SRVVmG+XSOi/MLzOZzbK7X+MofvYV3vvoudvs9edeFQZ5KTKcFVssZymkGJQz6vsWxOqLvenSddtV+FIQy4JQe5bzPFMHD/UGEzmVeopxN0XQtyOgW9myShdLv/Vw9o+97XF1dOcPeBA8fKM/fQOOfegbycaUQXgdpmkIqgaIs0OkeVVXBGONKrpGMKcsSWZbh8vIKL19eQSmJs/MzLJZLTCZTLBZLAMMymmN8/HHH11SnO16YdvQ5E7x4kM3nORBIOYAKNiYgc2Q9Pswwsqh5yw17QeSwZBbnNo7z9PgYbKpSegA5Bt18bnyPGASw0sn52zE7HwvQU4rIAJhFwBAYAu7xcweAGwiWUSt8GY377Y6hDd4jBXivvLXSe2aovJmmsGNrYYxEoqT32hLhQ6wUBYAxHKNXP055CeN3j88bbGxOqFnrgGtUBucOuBrdI1b8elfHlEsscP/HOaCDXGOLO33AR0wWMX6X+J1EPDJsCY+UUmoX59pZr8BaYxyXPKCEGjyLFTBSQkIJEA4TlorGkk/2W5cY1lSMGXr5fWKvK/cdnxfnCt5rKBkB6Hhex2srvmZ8j/ExVqTjvhv3+XgcTh3xtafkARDy8sbjzO0L7OXDZ54C+NGTox+459tIEQ1jxM+ndoV6uEIGkqbKhYsenTLFOYvMAho8KIGwidfw2AgSh3NLwAt4MuoE4BXLgPj3eMzdP072x/h8bl/8O56T42tj5YfXL89njtiJzz9FnDY+pDPMGmPQ1A10QnnMnPPHP9LH80XvZUP/ta2GlMoZRlIomVAKknQRUl0PZSREQsayR2+8iR/6M38epaIQwuTdf4TqX/wKrLVYv//PKTwZZK3TmtJONBPdgckUrYv2sthst3jx4iXqmlIUEqWcN4rkCoc5cz9OJ1OslitMSmJ055SbOEdxDFjjvmUZSgSmAEc5hEiCIEtYd7YYgm6aKuR150ic8PndtXRKFtBvOdhb47kWp8PwPXgPYFLFtm1R17UnfJpMyIMC0NpZLBbIcyIi4zk4iLCL9AspuMoJYIxjWh69E6/1NM18CTHe433beQ/w+aIEulnh84ZjwbIiRKSlaQoIhbYljgYmVgsGKuHIvDr0isLRea3s93s8efIEh+ORSMmmE8+DIaVEKlPPNN22PZRIsN3sPZM7DxsxHKeAlX4O0poNBI0UohzGhtczR+Xw/GEeCvKc0zlpkiCfFlgtqEbuZrPxZHeTCRlIVssVHjy88ORpeZ6hqir/PkVB5zVNgw8//NATR7FnDAiOl3gdkKFnONdong0NhKznjokxPehuusGcjuXyq+hY8bksD5mDQQiBqqqoHnvT+DkX9EMzAPWndLN4HcXPAYC+7zxZJ83JGkopzGcLGL2JzmPDWahaoRKSk5PJBLPZjOqpMwfNwLUfgW4Rt5PJmANrvBDCG842m40rEdWB63THRkAhCYTNZhOsVgtMZxNYa3E47HBzc4P1+sYBthJFmSHzzjcNYSjSLEkyMEGZ8PKM2svpkH3fU0qnC/k/VnsIKfHmpz6NRw8foW4aXF5eYbvbeQCtNaWIkIHJur2l9Rjk9HhYJ8+CwyTLXBqclUgUpZzljvn7tTfeQFlOoVSKm8trfPj+R/joow+w222ghELXN8hcpNNiPsX5+QLTSQ5KP6qwOpao6gZH06LpNWA7b1W3UM45ZjzY5jEqSyrLVU4nyHTu5Ri/U9cRAGbDJhOaCSFwc3ODpmlwfv4Ajx6+htVqhbqucXNzgzRNcX5+TmHnk0mUAhhINJWi8PKiKKA0cYgcDge/3pkB/fnzF7i+voYxBhcXF3j99dcxmUyglELbtpjNJr5cGjO3xzw+H3e8MuhmkrR+VJKDibY4R1NbCtmQPBlgAfZwW+FDKCnEhst6Ue6whSVPLgBOVrCgcVRJqOEa18fkhRQr0qeUOjMC3PG5seeEf8dkGDyxx8r5GGCN/z0Gfb4tkZU+3mhi0McbTqdduCruCmDBzxcubBJc9ke60GEFC4uu7wArSTHzjMUWcLnHLSzlx6eJV1yldfkZ5rRR41/28P0EJ5pOgHDfb2x4MfD5VCqc5AUvaOuIwrUBjvkxLuQHgGckHM8dFgaJUk6pDp7WsXIX/wwt8if6xgkg3173n/XOQLJi970Ld/fzAhSuS8ZLSG9sCCFnEgKJksjTFEWWIUmV13R4vzLGuPByOlhxY+bV8ftLKT0LI2/e8To6BXQ/zlhySjke99cYwMXfjQ1TfN7YSHbfdeP7IjJAxNULxu07ZbUcy5T7jH3x+ePr4p8YrIxJ6qRULi8aoI0UHvBJpyw3TYXdbovD4QhtjAPcha/FPY5EYFnGnu+4DUH55TQd6dI6ggGAlfTx+/G9434Yy8i4DeN+Gfc7tWk41veNRfx3PIe1DkpsrGDyb57fd+4nyECpewrdhrWeY8Aa2tNEwqlKFPZI3g1Ldc2NplQV3y8CcCkKFgZW9MiKAlma4tHFI/zQn/5zmEqL7IM/QP0Hfx89LI4f/hH6tnYROgraUs30rjdOOaFneS4LtyaNNoBKcTzW2O+PYFI84XLrKdxPwWqqtSwlkKa5V3a1MWj2VeRlCcSjsbFsLKvjMbaWPF9B7LkQeq/wev8UjNHUfyYYSbQWnrn81FqK59hJ45Y4LaNiT0SsdI8rssTl9dio1fe9DyFn7yAR8yQDRd/awJ4NQZ4/Cqlm2U0yG05p57XGAInIZykdbxiJR2PI60/KxANO1qMIY4uBbtH3RwAWUiXQpkeSpki1RtO06PsOUoUKFNL1SZZlWK1WyPPcs35vtltMJhM8euN19H3vFdS8LLwBIssMlCDPs90EIyKvM+o3C206V2psOG+MNZA6jFNM3hlHp5BHqh14cadTAmzz+QybzRrb7RZaaxRF4b2XFxfnePDgAR48eIA0TbHd7lBVRwdsEqRZhv1+j6dPn+Kjjz5C0zTeY8zK/ynjurWkr9LfrIvE59HfXPLIR1E5DxyAk4r6WLadMlryb9InCDyybs3l0pSiuvDM2H1H1+X3MDZE1H3MMdZt+Tf1j8LxSPLj/Pwc2cMCt7e3uLq6cqXaKBqDvNikY/V9j+l8Tk6DPKVoB290ON2GUJbQeONhbJDiebter73BhPtaKQljYqNugtVqhfPzFVarFYQADvs9bm9vsdtt0ese8/mMqsCkCjzCQsBz7yipYLnChSOgFKD0PmuJj6JzcsZYwk9SJlidneHRo9cgZYLLl0/x8uUVrAHSNHMAlDgPtLZomoq8vU13xzkwHCAG7IAxnVsHOQCJNKEokTwrMZ1MIZXE5z7zOUoX2e7x7OlzfPjhYxx3eyglkABQaYI8U5hOc0zLHGWRIk0E2tZAWI3z5RzHNCF989ii1xZG9xThJl3UkwUgnE4hKEovzwvkeYEkSVFMJjgej9huQ5QNGxjatvXpPqyv8NqMy9fe3t7i+fPnmEwmHnTHDjU2mPl0UhP4IagaQucrEZTFBHXV4OnTpwDgSRnnbp5KSaC7qoQ3NrH+xgbHTzq+BtDNYVNjttghsBwo1cJ5dSx7bLlMQu+IYtgyzqiCTg+BxS63WSXIssSze8ZhOLH3m487LOXWwmBIthMfYy8Wvw8vZl/aJuqL+PcpYXXqs1NeNT6PSzpwGKTP79QGViQR2zsA9pU6lGnh+kFwKOgwF9Vb5bV2lnTjDCPCT8Zhn4RcK/7044DFv8wRe1/j+99R7G0UZB7wa7DGhJPpQ0tzjpsbKzisDMT9P/Zwx0pZ8BoM33ns/TwFvgbGBZ5XNLn930bbaKw1hX+6+0ooKDHkInBS1QswqsNIIEt5ryi8h1EwCRkweL8YOLLSeAoQ3Qe6x4D248D2OMSXj1N9ReNl7r1X/Jy472MFfDxPB4pC9DkrO6cANyt8973jGASM2yc8KLsL1vma2IvDzzoV8sp5khw+CkHEjuy96PseqQMLnFtK63+Yex2T+vAGFpceHIDj0RyP3yH2FsbHKUA2vu/4vLHBLSiFdyMmTj0rHo9YWW/bIfkafx8bmgJhHrXhO/fvIDMdGpngH82/zocJshcUifWeDrqfgBGxEZmIAtko0juyOhhgls+R5hkWszn+wp/5QUyUgLQW+Uf/DMd//IvYvfvPAN1Cukijtm4BSbl8vTboOsrdbrueRUAE/ClaYvld/zqqR1/Es9/7ZTAJorVA1xkI4UpOysQRu2lImbpScgWEIO9Q0xyRJgJJogZAI57fY6UvrB943WA8xixHQxQVeba1Ho6l1howd40z8ZjddxAAustkP5ZFpz7nH665vdlssF6v0XWd98JNJpOBkSqWU16nUKkDyMN1QznlyteSNn3QAXjOEheQgDHJQG5S98VrZMiUnKYE4i4ePoIx9A6sxFK5LdIHHj58gK4L9ZKNhV8Puu8hNCm8bdvicDhgv9/T+0+nmEwmePH8uSsl6IiYihxN44iptIFSiWf13m4ol7fvO7/OyCMUwuQDmKScWmOGYzuWqzwX46ggYwwyl6+8Pxyw3W59HXWWmfP5HGfnZ1itVphMJui6DpvNGsZoP/ePhyMeP36CDz74AFVVIU1T7xkuiuLeOUcNlc47e0IGWsBy3jkt2oGhxr+LUNE6ujvvP/Y73E3D4fD+vu/dOISwf+5b1vkIeAvvjRwfp2Q6ENYo55C3bYskoeiH1WqFSTnF2dkZJpMJrq+vsV5vqUxZ2zoD8QR5TrWVy0kxMAbQv+/rcO5j5XSpwB/Stg3W6zWurq6w2+2dcSwd9Zv1fVEUGRbLOaazCaQS2O+3uLq6pLSSpoaUoV/7vqdIEEVEu8I5QThlh4xH1ut7Skq0XYc2IqJtmgbGWpydnePzX/d5SJXg+YuXlArRtFAq9e9PIdIWTVMHZmwbRbCeMj5GxiytDZSi1JLJRCDPC48vsiwjdvi8wHa7x/XlDR5/9Bg3l1f0ntqg7moUeUppUTCwtiUCN5lAwCBPEqRFgTxNkcoUeXLEvurQdFRpAYZSabTbK9kYy+TWMiGurbj8LM8r7vOYuX65XGK5XOJ4PLp3NtgfSM7c3t5673ZRFLi4uBh8Hs/dJElgrMXheEDVNv5+i8UCZVlis9ni+bPnMMbg7OwMFxcPUBRFNC4FAIP9/uANijy+r4qHXh10C/gQbWutA4GCanoKid7nctFGYQCnIPCCaNF3Bp3uyEofhUkanjEiLKrAXA4wuRKHXjGQ5EGKj1gB40XcMVvvCQVwDCJixZcHKvaMcJv5b54w94GIQR+OQEgsDOJwUA5XoPcUlBfhALYzYzjNyyk07BFVlPPFNWClELBSQCqg14AWBkJLR0QBr/wwMGUhnNgEFN5jXM7+CS+7uGuBfdXjkyanV8Tg+Mtg/XxwFBiuPw004pBJSVUrbBBGvQkGDO3IZoSSgDa+32MvN42PCR7zCCTHCvwYcJ9qP0UWWJ+CxMzhBL4F2s7lqhjt2EmpDJNwZdaEgP9tbZifaUYbN4cRM3EUh+zBhb7yyoiBXDzn49QIVo5YoeF+iccqfmfODYvvzZ/HgIbX1vj58eZ9qh+tpfyoOIRzDLJOKdTxOv24+XlqPsfvyuuP73MXDDvDycgTH75jYczPc7x/9BfxKnTalcrhsmAJpKQQW93zpkrES0o6ZvOuQ900TilukSQKs9kUs/nCWWIllCBG2Bh0x5tZPDZxOsH43LEc5b9PgZ9ThoWx4jz+bnyEuTAyvN1zjMeC+3YsX/kcltWs8Mbv/M3NU0x0jYMs8AfLb0BvehgNdE0P9IDIgUSlxHsBC2uJ8LPrDZqmc6DBkYO5vTJJUzx67XX8pT/7w5inCrAGxUd/iMM//u9grcH6oy+jr49kOElSZGmOpmnRNK1b9NKDbWIENwjGHEo/ssZi8R1/HsmP/Hv4mV/+Hfzab/42pFAE+G0QYjT/AgcGk4NxqGEw/Cjfhzwm8dqOx/DO+EvBjr/BmHt5LqU3lsbANc7ni8NHx2v41B47lAF3Uz7i8xh8nAISxhhst1tst1vc3NxAa43z83O8/vrrmE6n/hwGSnVd+3f0RltFBIzkyZSBQIhemco2ejnOa5P2eBYUMXhi0G1NaGM8l8n7TmD3c5//OkBQXvpms8XLly+RJCmmszkm0ymMpSiOum5Jidck5/ueGK3rfe1SEYKcM8ZAOm/pzWYNAI50bwohhDdMWGtxvrpAmqaYTArs93v0ugWEpVxYoXBxce4Af+NTC33ZRse8LSQgJHnECcRo4idxFTbIYKFhYVz/aTRNhZubDrcuLz7LM5QTysmczqeYzmeYL+bIXQ7nsa5grEGW51Aplb18+fwKjx8/xs3NzcDLbowZlHkbGyD9PBLDMpgCFNXJBm86Ny5ZS6Wsuk67NBGO+BzuL+O9bbwHWmsBEdYAE2RlWea8ccRRML43EEVc0ir3oDteL/EaGu/Z8f7Q9z1gBZaLFc7OVq60U+Y9gYvFwoXrXqGqaghhMZmUuLi4QOYiJpRiwjTHKo7x/h1KN/J64n8YDTR1g6o6Yn27xWa9RV03ztnETja+ziJNE0ynE8znM5Ql5aFX1QG3NzeUA14fSY92XmcaS0oPUV4mCXKIGVeFxEWRWstauXVh+wLC1eHWusdiscTDR69ByATPn7/Ek6fPUFWNK4lHCl+SZJAyQVUdfLoL5+yTfigQ3CkOB4i7jgghEqdzBG/v4VAhTXNMpzM8efwU11e3ePr4CTbrNbSrn01RXgamb9C3CvVRYJdoSNFjNisxKTPkkwISAkWSYpKXKMoCan3AdndA1fRUmsxKKEiKqpHEM5RmGbKCImQghTcKxQYhIUIOttaU5nVxcYHFYoHdbofr62v0fYfDYefkr8TFgzMK34eBkECWpzC2x/G4R5Imfl0kSYpO9+iaDk3dQCkixpxN5zgcjthtd2iaBg8ePMJyeYbZbOFLlQVjNo0r16BnfeJUVN6p49VBt5vgNrYkR4sgtiITe3PwNloDdK3zCBiX8yYp17p3gyzl0GIQlAtaKMbqgXJwSgCNARG3S+ueCCNGShpfE+cMxcopAO/tGAstPsZha/H9B/03UkLjd4g3uhggKmdV050ObQccKZofleF9HFhlQC1AFidrLYwI4bV8jXGM8qe8l9ZaKCmgorn0KsaFjztOKcpjpdx/LiS45JqbgPDA24Fh6xQ1AelKd8GlKbhQUdefMYjyCiAQFKaY7M4Ey6GM5tapDTe2OMbvKASFthsH7l28brhWhDQJ466RLl+P76ftELAqpZBmiSfIorYPc725s6gMC90vnrs8zjFIZaAce13jaJHx+4fSTOpkf8RgLu6XsULJ7YjDxePvT4Gz8RjEzzgNfu/++777xQfLhLGx4I7Sc8/9QpvC+zD7MMDkaL2XLUlC4cT8TnGOEz2TBPuxrnA4HnA4HCCEQFmW3huX50Qy1LctTN8N5CC3iZUtBg8c+jh4h8iTFs+b+/oifu/xcZ+x7r6xou9PKH7eKHu6v+Nnn1KOYzk7HlsO6Zf27lrpnKJPioCBRrDIcz4+96GUEipJkRclVmfn+It/9oewTBWKp1/G8fd/DqbvcPP0q7BdHeSNe9c0TTF14EhIKi1jQARtXd8H0OxK47FR0BiDxbf9AH757af4e3//l6PcSRda53ICKcKnR5YS03JZFphOCZwwiEnSHFJ0sDYY5OLcX+63U3sAzTVLLj971yPmf8Ce7mF0ihABpIyjFMbrezzeHkCMIi/He8z44HXG8ow922VZDtYWh3LzNXVd43A4wBiDsiy9R692jLlpmpLxxUScM5bCUZkjhN6LlHStNRFeqqHBC3CAW8Zyla7n50ynM1xcXCDPMzTOizidThxr7xyPXn8djw5HqvesCAw2TYO277zx4Lg/4LitIACfT8lj3Tjwttls/BydTqfQlowUu90OUkoUWelJx7qucZ7PBPP5DEmS4o033sB+v8dms3Us6hV6z9ZOObzahLB/lklJlvj68Fr3rjStS0WxBsfjAceDhoRFUeaYzWdYrVaYz+dYLBZYLpc+1JoItVpkLiydDS0vXrzw78Hvzv3L69vrQ9Ge5+WrwECe0MCxcY4MXWzEpnmmfR6rtcTpwvcaO3Fi41S8VvwasIAVdhBSz+/Fc5QjHXk9xmtSu+oN9x2n9DR+1xD1RARd8/kcU1d2jtdKnudufuZYLhc+J5fILtlQoEhsWAGlQjTV3TUbr/vg8e66Gsfj0dcf51rcPH4Mkvjds4zXyBxFQZwNTdOgqo/o+hZSCtKx0hR91zmdjJwAcViztRaJDLLMR6eAbYtUIUFb40qvCqxWZ1gsFnj85CkeP3nqQu8VimLqdS82mjAgZaO/3zv9vHK6bmSojI9hSphE25JhAhCYTGa4vvwIL19eYnO7pvuBPPpSAPP5BFZ3kMqi1w0Ohx7W1rB2gVQtkDkgneY5ylJBphl6LdA6YjXtyhoKJ9PSNEWWKC9TJ9MJmq7Fbrcb5GxziHZZlh7sMj8BGx6m0ynqukZd15hMJpjOp54crq4r7Pc7JEmC7XaLuqmxLJbeQaWNxnazwbGp0fSdZzfvO42nT5/i9vaW8s0dWSZHy7BxmqIOWqxWS2jdDYhpXxUPfQ2g2+Vcy7Bxuic5qzwtBAhip4NwCkNHeTy9cT5JQezlHZeRkMJZMRlGaq90cRgCrPVx+uNw1XEYZLzgGXDxggPuelmsDWy2AAbChBVTFpbx88edzMpbvCD5mtox9N0H3lhQMgjjRQZQmQFmJ3c3JlI5IVwpEYKZSkqkSiFNlA8tFaCNyWqq/ZhIAaMEjJBuw2dB7KzIxtKiMZTjraRwdapP6rv3guX4+CRAFQuTMSC3gN9w2SprKAKbbKLe6BM8BYDw5a+0oXmjbQj9Sdz8TFxOmydZcrVlYUzwUAiXOTQCXzy/xsedtAEB8qpbItUIc58MOYeqhjaU4yOFBCQGERkqqlFJb2aRSIksSVFkKQAR1RAeCn72VqVp4gVanMvO+b1xLsrYmzse3/EcBoKHnK/lvEdP/BWtydjTNF6DY282Tqyx+JpYERmPS3yv8ftw/5wC1fFzGPwy6R4bZzgfj8mWTl17CpzzM/kdmEk2fsc4/cRoAWZ69cSKNihTWZG7ELkCaZaQRygl4qaiyACTenAdG0GAQEI5frYn90kINIzfLTbKxOPK/crP4r6RMjDkn5ITY0WQrMnSkYAFpdP3Z+SNGctbHi8hcO8zYyA4kCt+rpGSNCsnqEXtQ9N4fzgejwMmb601Oq0pzC7LsZgv8WM/+CNYpFR3On/2Fo6/+3dw/fiPoRvKLxTc5zw/lYJ09dPTNMOktLi6ukHbdTDGMZw7wE31vzmnkUDb2Z/5UVRvfjO+9Hd/FRaxHA0RZtRXEkmSQQDE6DydUP12GQx0UoVKG9x3XdcN+m4s4+K5Tt4qlvdD5VwKiV94889RjWkIJFZB62C0ptrBwrOX3zdnTs27sKd/vJGN13EcJcPjOwY7cboXAy/OM2zbNirJV3iwBinR9y2M6Z1nx3k+JRmNdE9RLezRc7MSTnWGtcP3SpIE0uVDx3nBSSIobPrsDHleeHm3XC69QUAIoOtaXzbrUFVI0gRlMaXKBiihtabSOVLB9sDt9Y1fs1VVQSmF9WaDL33pSwPSufl8jul85j1ws9kMFxfnmExKXF5eou9bZBnl+SaJxMOH53j67Ammkwlm84mfj2VZ+DSZcpLDgt6TDeQsD+J5GDMSc+6nNT2ENKi7BvmkxIUUyIoC5WyC8wcXEEriUFVkoJcSaZGjMxpPHj/B0ydPsN3sBmRILFviaLB4Po73FmNII5aCIua4HCaXBmuaBovFAn1vsF6vobXGdDpFmmQ4HI5QaZB9sYziecDgkdZY0E15bzDGOMA7Rdd1WK/X2O/3vg9jfZnXsLXsiXVOmdFaGevLp3RuYwwO+yOMIV2F+5BlJBsviNU8yGzOky/KHLAatKUEY0a8pmNdm/sjaiVgLQ6HI25vb1FVR6oVnuUAQsUUWjsaSaLcuiGjTFkUSJTAbrfB8+dP8fLyORIZSgLWdQ0lJLShuZco5aJIXTUTSxFrvm3WxWQKShPqjYuyNQZ5McH5+QUePHyErtPYrLdQMsFyeYambtC1vTfqGG2RJpkHevze3Pc8L8dODN7DfXUZbQErUFc1dG+Q5xnm8yV0b/H2V9/B5cuXpJM4Q550WEgKi65vUaQK2rTouh4W0ukkPRQoNVWkBQQSmj8myN2gU1BOeV7kyLIUZUbcGNZabLdbHOvK60Gxt5vlWZZlAxnP5HhFUaAsS+x2Ozx7tvbAmPk4WFeiiIZzPHxI5b92O7cmsgz9fo88LzGfLdG1Gi9evMDV1RUmkyk+85nPoiynyLLcE7LpnuaRFAlms3zguIhxzKscXwPots6jOFJkRGBjht/syXqmtfU/rC8LIYLX3OXgOtuNX1CKmQ1VIDE72abo81iZH4IPxmN3lfdYiMahsmNwz9d8nHfmPgV8/DwPqBSXexqWI7tjNQlO1wGYYuVk/Hx+Tw5CEYL7lUaJhCkR2MTt9P3nPjbWUk1XCygzBF+nwM6gzdG/+d73jeGpe953v9i6562JTgHl/jCWwAqVsKEIB+MEot80VGDlJWXe3tl04r4f9/MYMJ4y5PDl1kbAxhoXVtyjdaV8gpedPPUY9BO9oXLKG+daEkle7KUjwDAArsJSxftojHgT4s9iEBgrEqf6P37P8byOxzi+/ylAO77XKaPMfXNgfM74WeMQ81P/Hrf/vnfgsD1gCOTHOdDjd4yviT1WDHpjg0T8fvHf1lA9W5ZHXDaHQzOJAbT0no3pZIrUsZRaa9H1GrYfEsXFMu0UgBobXMZ9x8oQfz6O8Il5KD7uODVGfJ9YMeNNLVa0xmB7rAjTfe+PXhjL4fsOzntnIiI2JLCXPFaI57MFfvIv/mWcFWSoKF58Ffvf/P9C9x0OL98HuhoQ8Ck/DKYUR9oo68ucCKmgEmI0JsKr3qV0sfywoJLT5CE9+9M/CvXDfw0//Q/+IX71N34TQgzzNkOerIUxNC5U/kxASEsyQlLUjwCVcDplbInn+ymvWwz0x+s+yCOgySYBUJpQ29SvDRehdMrAOd6zYznl57Qb0oFXaKQLxPNtLPvKsryz78frhvuWFVuusWyMgXa1ZX3fjwADXecU4fH8+xhdjdoW/o6BBOesAkDTtmjaFpvNBs+ePcPt7S31c0YeoLan/Oyz1TnKcgIIquiSpinKvICwQyMYEaRlaLvOK/9CCJ/znmRUVqwsS8znc2RJOtDXpBSYTsnDfHt7S3mwkkDiYjnFYjFH3/fYbDaAiAzNUYQNv+uY3Xg4roa838YiL3JP9vbaa6+RUaIo0DS1zyem6iU1mrbGk6dPcHl1iQRhbbJzJ34OG60Hcy0anzjUmvVfkochYmm/30MImjd93+P29haJylzUQOAX8Tpw5O2NAW/MqcHGQ5WH0mD8jryf8D508hisW/5oqK+xvEuSxBtrOfpjs9mhaToolaDrNKqq9sYqNiLEYFkI4Y3EnC+tXalMfue4j8f6N7eD9gaNriU9arfbYb/f+ygF1hPjg/tqOp1QPnNRQCYCbVNjf9ii6yl/P5HK3yNJKH+ZDQJSUK75AB8MdKEQraaNZmpfpFmG5XKF+XyB62sKYd/t9tDGAugHPAVAKCU3ny+QZRlVKDkeB4YXBqTjuRhkBhmp6d4Jsow4QgQkDsc9gV5HNCcjuS2VIGOhougnqr9NSZ3GaByPNW6xge4M5pMFJqVFmlnUTYuqbkhHcQTZ5OUOc4s9xfrQUbi91QPjUdx+9vQvl0t8/vOfx5tvvomXL1/ij/7oj7xRjud2lmUeiPN9uq7D+fm5J2YTQmAyKXE8HmGMxursHOVkAiElXrx4gRcvXiDLMjx48BCz2RxlOfVVgbTWkCLBZEJpRr1uXd8FXWZYxu3jj6+pZFj820JEoAckxGNCAWsdcZpG12to5wkXEQAmUBJYFI01sEIgkey1EehcWBx7CMYT6z6lOt48KdRjqHTF94rJtKjd/YDtkTs0nuRjpeI+cDDos9EiYQHFil2s0A+vd6CQQ9NIXwLTVCsXri9hIawBjASkgRWWBCuPmLuPiIQhlfBw7mMXxQAGrpZKV1lxNwf9FOD+WIXoxBw61WdjQWscJwB3iXaKGee58dhSjqOANVQWhcN3jXXv4aIBhFLOYxR5VCPhCUtCyAKDmt/cnnFbT4HR8D3gEtVgLLxlvu2JGElIKqMXmENpfRi49mgqP5IqColK0xRZmiFLEiTOMxWHl0spfJkxgEK1GCzFoaLc96Ge47BubawAxWtpPJbx+54Co6c2+xjwxdePPdLynj6Pj/hdYjAXXxMDy1PjxO83Bv/Mohwr33w+g+94vt+Rjy4UQwjl5quhHOGOGIcBqklMm6OA7il8Lb4Xsx+3bYv9nsLmpJQoJxSiRcy9U+Rl7kiYqCKEbntYPTQI8HvH4XGsPMRj717ypBHqFFjnvwOZmB68w7jv4/vEIDqWGfFYxIbI+zxOd+XvXUVkPHdPGVZhKUIGVqDISmRJHgjrtIZVBF6Fk5VKJfipH/tJvLZ7jP3P/zSsNdjePIGtXZkhKSCyjDy4zjBojPF1v6nONykmaZJCgEjMJpMJsdJr7eSa9ekwPDarP/nDUD/81/Bf/vLv4Gd/4RdovQnl02EA4+SiAFxYszYGSmVIEq5uASgFNw+dcToyjsdr/NT4jceX7ke5l1LGcpOMBP4ZCGCFckKBrgNOEeidAvv8+d39w2kko+vjaJyxDIjvz8aWU3pEHEnHf8cG+njBBEODpQhBy9fy3gpAUO7h2FgxDl+m54boDVL6rSc8E4LAxO3tDXZ7KnV0fX2N/W5PhjvnvFBZ7lL5LPL8AMhA5GV6iyLNsV3vnLJPTL3n5+eYTiZ4+PAhirxA1xMT9vPnz2EFMJ1SWGfTNCiLDJvNLW7XN9Cmw3I1x6c/9RnUdY133nkXeV7CGCq7Np2WEEKhOlbIixRlV6KqKpCDgCOQEgBkoA4GTOH0OE41DJEtUgXSqyRJsFgsMJ/P/ThPp1NkjqV8t9vg+YvnePLkCaqqQq4KwMCRCTbei8ihrffpM3F013CvIL0qpGRIHI8VBCQmkymKvETfRZV0IofT2OlySn/iZ3MIfDEpPKAhUGGiuTNcC2Nj03gln9Zjwh7J87BtWxz2e9R1C+m83MYQE/R0OsVsNvEGhq7rUDnuiiRVyBV7NGNSW4OYy2P8fMIMIZKmrlocDkc0TYvd7oDD4Yi+117n4evYcJtlCaazEovlzEVVGFRVi83tJa6uXqLrOsymEwjAhXxLIk/UQx3Q6KALcfoep3xwOijrnFobSJViuVxitTpH12s8f3mJ6+tr8pqnhVv7lPbRdS2aJgDKLMuQpTlMQdiAa0rzOI4NGr6/DPUXG4uSJMV0Sp7gtm3QNB3qugVnUVoYSCGh4YywisC3hYFQColQVBqvF2i7DuvtAU2l0S0l2h7Ic4umbXGsG/TGQCYJCiawkwJd30DrDtZF0YloXMcRzBy9xySHnCrCBm/uBy5jyhwTs9nMOzBZ3rNXfb/fe/B8OBxgYPHGm6/DQuD6Zo31eou+J+K0s7MLTKdzj81gBeq6RZZRyDsb9Yzpve7NoPtfecmwO0qUh9tsB5EANLRhK5+N8pMtIIbWb+50g1hRV27AXTiqZgZvDcVPi+5xShiOlXlSaodhKWNlLS7hMPYI8cb6cYA7bkfcljFA4b993pe7d2y5uaPQRMYCl7Dsngv/7IQJFkZKCVxuLytgNvYCRYo1syJT+WvhjSDWA1bjjR5jL8a4T2JvamjH0DMZj8OpTcVa63M46XsGsMKjb+ssjjJxebCWwllo7vW06VkzCLlk4wqF0BDRmbUWMD5WY9AOhozcT68CAON/C+lCzUBpAmyF7h1zfwA5GPjuLVzhEUFe7ixzYcRpSuUrfFTGcENg5Y3bQLVfh9bzGNDEwCaex2OgFv+cBjkY3CcGUvG6HPfhqXuMj/FaitvIz4zJwOLn3OdVHT8/Ptc/N6oTGq/NmExq3E/jKAEhXJm+CJRyyCGHQcXXc/+RME9gjPYlXw6HA3pN5YsK5+XmnCcgCH1jiDFbYSgbx/0QvxODHz837hnf+N3izS02GI7H6JQSxwocnzs2uPDv+0DPeA4Of5PB7RSIiedwXMVgPA+6toMqgjfTGAPRtbCISvxIAQiSveg7NB99GVkyZCHmOUC4KvIC8ztIquPKn1F+a4JyMiECq76HShMIS+GbVFaTZMXim78Xv/LBS/zsL/w933ZttJOVbj4qFwckHSGltZAKyIsMk0mBLEsIGDpQLJVwlRZPA9+Pk3/xvBqPZ7y+4rFipdgTOtqhrD313FNjHsb37ljGcxQYlvob7/WDSCEEkMJrg+scx22/M6b+Z9gnfj8GWcwZhI/n9NjgpCStEVYy2aDMz+ecwt1ui+ubG2w2G8qRzHMirFV0bV66OdX1aNsdeqM9w+92vcP58gxt3XnAen5+Tt5AR9h28eAC19fXqOsam80GQlEeb9d12O/3+OLXfwE3Nzfo+w7L5RKLxQJn50tYs8LxeMTjx08BWAo3zTNYa1A3REZHhHDCeaEbF8rfDNbSMGpoSPxI5YckLIz3jJ2fn0fh4sBkMsN8PocxBk+ePMbz58+x2xER07GrAG1hTcjZZoAZexRP7X8ndVpjBj9MxMvzhkqcLXweclaEGuCnZHW8XgLBbpgzXdehrgPLtRDCpz2MQdndNTzWGYfAO3ZEcd36w+FAzNBNh7bV0Lr1qQa8vxFzfhpSMroGgI2MGASyFSkxUaokv+8wBQQQvi+PxyO2mz0OB8pPJi/wMF2M9UY22EymEyyXS08CuNvtsF7fYH1zid1u68EebKTHjOSZ0VQBKMwDMtIGOe94PpiU0uUfr1bn0Nrg8vIljsej0+UyZGkByrVunaGG8E7bBrJG6ivrvbghWqPxXlxuo9e9+T8RjPccpUNEnZRfnmW56yftwAFFU2k4jglpkUASJoMltNgLwBo0vcX+0KLtjlBph173qNoO2gioNIHK0uF6kRyCbyiqpu+xP+xwrCvXRumj95iFnCPANpsNnjx5gv1+D6WUZxPn/G5mHrc2gHjmcIgj1fb7Pdq2xXK1RJIkuLq5xXq9RpZlWCwWmEwmvgyin3s26JkcLdM0DSYTYjHn715lb+TjlUE3kz3xuhBMduM8o7S42UtsXH1pCrGh2p/DkkUcSsa6rRVA4sofQQh0PQ2kdYhLmwD6xp6Z8QY9Dke09i4QjxcoC5Y47JMBcZwHOwbbpwBIrCh6RV4Iv1iVUp7wyIdb6GG90MHh+ohtfbxZSymh+EfFi8zCQpOXLcLq3H6AAR59I1WCRHAdTWd19WdIwGr/1yngHCvFY+PDJynud141urd1phztg8nBgeT0XEvhiEooWGvQO2KYznDurPHzTCjKr2PFRUqqQwxhA2matd6gASe4jOBeP70J8m/ul/F5nH/JZHx126HryfKdqNQr0Az+La8vd0/a9BMf6pemSVhH3vHFygAG7eF5HYOLcQ4Qh0bypsrXs+IRR3iM7y2lHHhN4z4ZG8NOETDx+fFaPrWWYiUmniPcdg6zHLNv31mD0TO5b8fPGTw78gGMLcnxO8b94zcZCB9qymPPSkm8VvxmHgntIJcUjscjdrudkxFUa7csp5hOJ0iyEJrbm57C2ciFBom7LOUxABl7le8o/kL6SIMxAOF5w3OG5xd/P2a852tPHadk6BhoxXOZf8bfxQcrL0BcjuluvuDHHdYYKqMEyuPLc8o3bbvOhwwKCNR1hf/+t38dP/U9fwZqsoRtdqS0WSL1sr11QJrBP/Wr1qGkCimTFkoCaZKi64nsLE1TtF3n1nUsbzXOv+d/gOOnvg3/4hd+FUI5BdMQeBac3gVWCKUzVJInOkkUptMS88UUeZ7C6A5935KXHcQSfQowx31+b7+dAK+xceaL2/eRwsCoFF9dfN4rkIAzvqiEIowiMMzPHBvbxgBIypCXOgY9cfti0D3WGxj8j0FwvEbG9xeCwEWiVCQzgscd3otp3TCQgTeEJNOPtfAes5i8VaeGWPN9m4ayp20b56ENIdic26h7DW0ZSAJJIkGsyBV2u/0gbPVwOJDkcHtG60LVe62x2Wwwn889SFVKYbPZYLvdoiyJjI/Afovz8zNMp1M0DSm5q9UK3/CNX++jvI7HPfq+Q5YVEMJ6Iqs8T71y7I2MUThtAFLDSMQkcf0uBc5W5/i6L3wBn/7MZ4hIabeDUhJFkaPTPdq+w8urSzx59gS7/R5JSl43q4WvYAJgQI5Y1zXyPB84E055kK1XI+I9h7yzXdehKApMJ3NvPGdWbJ5P9+lO8XqLCUzjEG6unc5GIf5OiGEK2Z2DgeXpbwfrjHUQzhlfr9dQKoWSCdgDrbVx7OSkc2sd8nQ5lcW6HG6WicG7TbLSmQmj/oM/r2kabDd7bDYbV72jh5QJ+i6QC4b9gfYADjs+v1hhuVwiyxLs93vc3Fzh+voSrWMqV0qi7zvAWooCUgKd7mA433kUJUN7CfEAceURbSyarvVe6uVygdXqHBYCL68u8fz5CyhF+ccQtFcZ0zveGLpPzB9FfBwks1OOdMwy7HbE6yIlXNTcyAEJ2reIwV2hbTvs91Qaa7PZ4HisAVjINHHvIyCMAxqCrjfOYSeRwBgBKwSABFI5vckI7I4d7IG820ZYQAJJliK1CtZxkZAxI0eWZpAAlYvWPeqmxnp9i9rxY1Dlg4knUAPg53PXdR4nMSDfbjegqDPSfTlqQusOfU85/Nvt0c/dqiJ5cn6+wnQ+x7Nnz3B1s0bbEpnagwcPHBktkWgqSZxJXH7PGIu6JoNglhZe/41TX+5N4xgdX1tON8gCRcshhP0GqxKHlPfQJnweb1jxvfwhghdSKWI07xyIklL6etKnADcL41jBHAuZU1bK+D684bKgHSsMMdgcb8Tj58QKgw+LdM1h66mKhHvTNJ8wWAFw8kbOAiv1G7eDol7wE2x2WzNCMzmcKAg4KQQgAaFJUSArHSsNQFwjlPt13Ecfd9x3TqzE83nx5/xvf62TxaxU8m7BYKJjIhQb3UMQMZBUCYVkj2rPxr/Hnm4Gv9aF5J96h1NKf3inMH/aMejyTOnO0MFrSBBQV84DluepV8B5bQghXFjioDf9G8QgY5wXNgaPHP4VM/PGCsApY9PY0xj/Ha8RPmJPUtyHpzyW8WEsbWgxuzBfN16zpwTfONz9vrUbt2kwF60ziIzkRjzG9xlbaN6JQftYtgzz/4ayKVjpBXoXyrnf72EMkYIURe6twUJRW/q+p3aKkPOmhIIwzG0QDHqxHGZ5OpbNnzSv+fNTwGYc3XBnjYlglLlv7Mf9wdfxu0kpQ+3sUdtO/fD39+VIxuNGBgf63BtfI+4Hv35VqLTx+OlHuNbfg0c/9r/A5uf+L0iMRiJYcXKRRpa9kz3SlBhUtdBIkUJINoBRhJc0xDmR5zmatvHKPHuxl9/55yF/6H+C/9cv/Tp+8Vf+gWsbABFANlNDGGOIBMgYip5QEpNJgem0QFFkUFJA9xrWapJ1EBAikNl8Eug+tc+OI8riPfHbN3+MqWlQpxO8s/qC9x4YQyzHmUpOrrXYezWeJ/F8/Tg5HRsYT63ZeG6PD76Oox5iIsLwkNNGJMpXdf1nHAGqHBqRlBLOe2u8h6uqyAOUZ+QVCwRiZKhhA1LTkGypmtqvC47mUkqhd6Ch7TsUZYE8J/Ky7XbrPUfL5QK7zQ6TfDowqO33ewobPR59CKe1lOu63e9QFAW+8IUv4MGDc2zWtw6IKV8yikNBi6LAN3zDN+D58+d4+vQpDocDZjMK/+ZcYQYqDHCNMZ59OzbcjB0jFCFhURQFvvjFL+ILX/gC0jTFwYVZl5MSy9UKxmg8fvwYH374Ia6vqTRYWVKOpxQCWUapW2x04JrtMbFaPB9jOUrAZzgv2QDK45FlmQ/bv7qiEmWAxNnZEl0XjIT8XmPQzXOVPX0UHUBG17quPdFcvBefMjrFa8JP3BNHLOe5rnPTNLi8vMRutwMA9F2HtKQyTLTXkYOqaWocjwfs9zs8fPjQgyoyRA9lct9pr5NaC8Dyuwc2dwAO0BOL/mazceSvAkIYGDPkcSA9h65drci7vTpbuFSI2pcGrOsak6JAnmdBPhiDJA1EcKxvGuMqAUXGF8Y7QUYHEtE0TXG2Ik6Bjx5TZEVV18jSzAFmBaVS9L11/B2d298UAK5tT95ii0CsyCHVbMyLnSW8bvhvY8jQqrXxLOHH4xHWCCRpVDpYCIhEQAni9fDVinRHFTSshe05GpLIlbWmMsRta9C0NSAFsjKFSAWUBYShqIaQoqghhcJ0MsF8NnNcSwaXN9fo+x7H4xFlWQ4coVz2rigKKKVcycHa67dZRga7qjricDC+8gJHlmitPU/H4XDwtb53hyM+/PAjCJX6ZyqlHDGly/uGob1YUvpO0wSuhCxL0TQ12jasuzha+pOOVwfdjuGUJhyFwrGVxFoLbSmsgoWisazkKr+IBgoRgxk36N7KaLT3cAfljGpejgE3LUZ9R7gM2+3CLcTd3NU4PyW+R7w5x8LvlNI+VkJiRdRv7i5sKSaOiUmH7tvwrWWrxt3n0/3kwCtlRShPArC3mECejTzGtJDpDHilBlTuxSmcvSbaf4Vh6HWssIz74NQ7jBXb+D73KT339YcQwpGNAdB038aNndakdJr4WYLy3RPnLU6kgnUhQuRAumvnFd6XTv0ztgXHit64Dwbv48Jcm7ZH58ooWMtzMBgOpJTobTBOkRKWInEW+jxNnIdirGjKQVvi+aGi0jN8xIagMZiJx4gF+RhEx4rkwKAUraPY4xmP41iJPvXv8ZywJlQfOAW6ua1jz9XY6DYG+jFRz/hdTh2nQPF95wyeKQxiIklSvskjIGUCIQKBFM8LIRTYM7LbHXDYU15vnhPYzguKkBFuvdK7a5rnKVnDkySBgoQwEhz6xkdMrjMG24N3/Jh+iPv4lJHlFOiNj7ECe6r/xqSWfG6sWMXPHz8vlrHAxzPxDuaL22ukEDDaojcaQjulx9Kac5RjcCVVsdlu8d/84s/j3/rRv4wHf+V/g/p3/jak0TCbl1C6ZfENjvqyzsBmLEW8COUAsqY8UCZZK8sCVV2haTuXnmIgpcLqW74Hv/bhS/zsL/0SIICECJld8x0LuTcSGOiejK5JqlAUGc7OlygnBc0f20MIgzQjMCcw9Cie4hg59e+xTDwFbMdyhL19XBanaRqoNHVeI3UnEoXnb9yu8Z7IE/cU8IjnSmz8iecFR5/xd7G3cBw1Ej+XgB/uvOeg/U4mUDm+xINtzkHl+/gcWJe/2fcaRU4KJXldCijnbfKRLZLzzAXSNKGx5H52hGmZ4zA5Ho9Yr9c4HHZO0ScFvus66ER7jym/b5plODs7Q1ZSKPlms3GKZ4ZPf/rT+MxnPkOKfd/BWo39/ojj8egAtfIK8HK5xMNHF+j7HpeXl6jrI6QEimLi1yyPD/c9h5ECobwmr2n2QBEgLPG5r/scvvCFL2A+n/u85ul06vNBb26u8dFHH+H6+trtgSG6UdrAVM5jEY99nAo03gNoTtjR36wD0t+zKdVKV0phvV7j8eMnePbshStjJJFkKYBkcP94LcVykfuFy0rtD/s7ERrxGrnv8Osh+uyUHsdGAx777XYLLt3UOf4cIYJ+QcYj6Yyj5DRTCUd0KIDj+xwQu+tq56iB4CBoWzIA3d7eYrfboa5r3zZ6x6GTDACyLMFkMsHFxQVFY+SJS6e4xs3NjS9TNZ1OHH+USwXT0f5m7EAbhAgRbIYGFwCBbc6jptTRDLP5ElIluL6+xrOnz7Db7pGmqQOARyRJiqIg0lQBkr1kpO1B0QAaaZq5+wcdiIwulKJxOBycbAp7ZtwujkIRgghB26aHkikZ7IWhqEvFar/w+xF5HNhtJzyvkoCAsKSvdr1GryU6I2BlAij5/2ftT4Mty67zQOzbe5/pzvcN+XKoyhoAFFAoDEWKAwQC4ABOmEixNVuh7pa6LXfIjujodjva7nBbEe5QdEhW091yOKx2W7Qlm5K6RVIgCJICQRGiQHEmQQIo1pRVlVmVw8s33/neM+y9/WPttc8+590sFh2+iERmvXfvuefsYe31rfWtb8EihrEK2ggIRVlvcCmIMbAyQq/bxe7uLqIkwcV0gvlq6Wnf3FO+LEsPljnAyQEXznYPhwN0ux2P35hKzvaTbQTvRc6gTyYTPDw+gbUWw34f450d10++4/wvepUFsVOsta49WV3uUlWVK43RDVv/dvstfP0JQDf8wANwquX0MhYwOjQ4BOpqx+6y4iSDbgRRX601tKMJCIQOoIB0ADM0CNsALnA5OghRZzBCwM0Ldb1e+wUNNFvjhMClTSt6O2ezYTDdtZM4g4X20Ri+5vbxDieQHUW1NXjg7Zbx7/ZzJkWtSG5tTYOiTUXgU1oAQroxBoS10Lqi9i7WOmpJ8FmXKQccdQ0CYCGz4A+vFiH+eGeN/7sNaprg73JGjg91Cuq0xk9TnWKiIqRRDCkkKl0QMLdkaLQ17lmCuRS1oiOL0bXvl++J1mqT2mMpqYGi1NgUheuz28zeaa2pXhO0CWm/SCipECtSKqf2TU2RqXAO245sDbpbvV5b9w80110YvQ0P7G0ZyXCvhVFJfk+YTa+0BuvmU3CNgj/wQTv33BYQvGrdALIzY4KDEJ55Yam+ypKAkRRUU0lZRee4qSYTpg5oKE/hagO35uIK1lEw9tuc6vDlAUJgl9gx4PvhFzl6tZPPny/LEtP5DOuCorpJliHJMqg4yI4b2qPcCiWSErFUUIIi2Fpzq6maWh4yecK2WpfHAn7Nh/fKz8aHGj8Prx9+T3u98vvCNfqoceN5Csc6tAtvB+jp8zXorsdYNz7btuMAcJztoYsKuUx9xwNaiw70g2h+lTa0lvm7pMTJ2TF++su/iD/3g5/B8M/9l6Rifu8FrH7r87Bn96FgXL/sOkhsjXNs3NLgIF23k0AqhSRJEakIOUpa9sZi/+Ofw+bJP4U/+qV/jSSSjpXkBIisA6RGgyh30vX0pmxHkiTodjtOcCaicidTQQiJOHEOm24GMbZluEkjhMK5YBFUWFfKRFRT65w09qaFy8QLAfdHeNGbNE1R5iWqUsOUBpEiG9huzUaOmwaLVIXAV0Q1tTy0R9Y2SyDaYKJt04QQJCoHAeXsr1QCVSlRVlTLZyyJkQkJB56lG2u+sIGEhIQBBdnqFo60ZsKzu+mnRFHUCCwQ4KuTCkIIZBmJZ7JorVLUak4ogY7ueKfTB0xAAcw0zVym8gwnJycwWqPf70NJiSLP0e/1kaUZ8k3uKeecnd3d28PulX1MJhOcn5+7THUfBwcHEBB49ZWXYa3B3t4eoijBer32DJ00zbCzs4Pz83Ps7e2h3xsijmO89dZbmM1mMMY4WmkPVcXtwrTr3xx51sn5+blfl0yvZkf6xo0b+NAHP4jBoI/SZaOyNEW/30eWpjg+PsbXv/ENvPXmm5Rg0QbrskJV0HpKUwr2WAuftQ7PjLa/xa/avnPpU9sPpP/udrsYDoZYr9d46623cHj40Nugo5NjHBzsuzk1l+wcs6P4XjjbaYzBcrXE+WSCNIuJkSNqtoex1tdLw9bixv4kCu2fb3Df1HQB4Nt9MeAOmZ+0fknAk8criigYQnXrA1qbArBGwEo+Gwhwl6WG9Gca74MwoaWgtcV6RbTy2XSB1WrtgD6X60SAcpldWzP1kiShzh6dDpIkojlfzDE5O8d8NoFSEt0soWSfASQIE1hlvU8po1qt3PtvqG2GEFSyUbngd+Q6T2SdLvr9PjabDe7eu4fpfFbPo5JU9qG1o09LWGhIVZ9flAXnM6w+54y2kMJRuOPYl9ZR+W5YFkRjmbm2opy8sND+HCqqCgIVpJVQEFCgvukwhnw2th2gRByBPwWpaO1ZYbHcrClQq+qyqSI3sDqG1hJKbJBlCTpZh3xtFzw5Oj6BVArHZ2dYrdaIkwTjnR2Mx2NURmO5WmG5Wnq6vZACRZmj1+9iPB67unzCIEZrVFogSijpoKSCgYWuKBCV5wXiOMbVg6vYFDneeO11XEymOLh2HYPRDnZ2djAaUY13nq99rbxFCRWRWPFysUJR1KUSeUF4kfcigAbY/+Ne7xh0w8awRpDcKaTHXSSyJbBazWmzwwJKuEOYHAJBK8nVMkloFq1wEUWlFKqipD6KxOuEcIZCABBKQrnII13VLQrhFKYjklnzmQ13unO2LJLOoJbaRVcTKBnDGpK6V9LRAbVz5mxN0SMdMjaG1tMrhHA5UX6fNrCaBAkUSACLMv4WaacHAaDk2l1IWKGgTQldlN6wR5Fq0qfds1RFRT1UZYQolohj6sUNKf1Y0Hw4+o4AR0hgYABdK6XWfocIHBULro2IlIW09BkpaP4sKArIdG0EzkKhLfVaFxIKCtK1t5JCQMAiFvy5wJn3BtZ65dzmWrPQVoOpRlznY11fxrIyXnClcrQXK23rGgJKAOP+gBxPTYJyih6YamC1ISNqjR8LZl4YuH7fmui7HLmgvyhjCeFUVi2cKJKCsRZFQUIweVnBQECqoI2PA/sqVnVYQlDkERCIpUQnTZF1UiRREzR7erzgzEwt+kKHeF1KQGvPiT4JA8GCSWDnEiirOqMRKVKABUhsoypL9HqDhmPadsJDMcDQSRdu/2lQcA5CAjLyTjdTt2HhD0pf1+4ceKZSWjhFdgfUtQXKgvrdhoCK1x0fkhGvBwZ7zgHhv/0ukJKUxRkwsu14BKjj52TgHmbd+PdaUwSfywr4wE3iGCpoHSUiBRb/i1QCGUdYLpc4OzvHxXSCTpah0+tAJQpGGBgrUVQlLDSSOKF+2tLRgSuLwpRQylCvWGtRlSX1nrcWkQREJFFVBtSzWaKuO3fPrzW01RR93xJs2Rbg5LUQ/jukmPM1Que1DerazqzVtNbTuO4v7x0MrevWTUIijmIfqCCH2SKKVSNSzhT/OiilLj3DV3e/hScYMCVgCYCFTqyUArGgOSOquaHOEZHCdHqGf/YL/wKJirG3cwU/+LFPoP8XPoTk7jex+q0voDy/hwikkC0FU91r1WtjaL50miJLU5ierdvgGIv97/ghxJ/8a/jlb7yCN954HQoWuiLBLG3oPipdIVLOydYauqpgKo04i9Hv9rC3O0InSSElrXMRRT5LTtRnCsBaYwBTkXgOGSm4hl4QzD001CbLWAsI6xhXAMWQLPV8dR1IyJerzzRLUSFEQkJBotgUmM5mOD29wHi8g5s3byJWsdsXCsVmSfXtoANfWGIcSBeklJAQVqAypes5TJnMNEkRRT3v4K6WKzqrAqaLMQbQFsY4bTw3HBIG1lBNtNYaRleAtYiVgkoiZ0+FC2rUTCQp3SlsDWXyYFx7OBrIJE1qlV3L4yZ88DtNU6+6TYreoP2eJIgThSiWSLMY1gpUJYszFsi6XaCoUFYacZIiEcKBb4M07SDPc0zOJrg4PUe5oXrxfF0gUgqRjGEkrTcpJPqDAcqyxL379yGVwsHVq7CVxnwyxeTsHNeuXcOzzz4LKRXefP0NzGdLaFNCCImdnR2MxzvI89zXYU4m1Ev39PQUnU4HTz39BLq9DLdu3cL5xSnyvIflfI5erwtoA1OVGPUH2N3dxXq9xvHJCfqdLnKZQ0iJJI6xWm0wn87x+Psfx7d++HnsDMfY5Gv0ej3XJxnI4hTzyRzf+INv4M7t23ReQ6KqqLa0stRPvRIGMHXXBaUURBD4Ib/PlfE5ph2tfWIDam2RpRmElC4wYxElMQQowzgcD3F6eoIHDx7i7OIcFgalrmALsgfHx8cY7owxFBSQ0LDInLaRlQJRSnaw2+mg62jep6cnKIoCvV7Ps268RXPrmMOFlKwioMrnLrN3vIKPINaFtRZFSQmhXq8HFUeYz+aYL5eQUYTeYIjlcoX1ZoMsy1BZUr8XUiBSEaI0QW84wGA4RL/XQ9rtQklKwpCit2NOuhSrdvacgyvWcNCVmDrL5RpnZ+e+v3mSUPAIVkCKBDAWcRR7+z7oDqB1iSxOcP3gKqzRSKIY88UMhw/u4ejoEEopdLMM5bJCBgquKUP2VCmFbpLBCtJh4jN9tVpREkFxxwLyXzebDSljFxWEtTh47HGMd3Yxnc5x9949zOcLRCqCURYaFkoAMibgnTt9HxZU9IwqF3iwDHaDV2ks7d91jjTOYDPrynAVtEtQiChG0uli7+AKFosFFsslynINIQTKguqklTTIIgttCggrEckEAor8bqFcb3jjQ4eQpJ20ylcuIGiRJLFn0ynJAtikM4HSot/pII0zRFGCi/MzYugYjbzUWKxXKLXBcLyLnisByTpdQAoqZShybDZrVKaEySvESYT+sIder4NOJwVgMJtTiYA1FsaSAB2NZ13PHkcJeoMhVJTg9PAIRydnSJymVhJJZEmMbkY0+EJY5JsSeVmg2+2iytdYzqjEJMsyZImk0p/FHFEaedDNvsyjEjHt158AdDvH19ZOKUVQaoEeWoZu34sgK04r1y9gAI2DjzI3QVaI3+N+L8MMp4vc+c9tcY7rvJIDUI5OxMqJQjQpY8FXBtcU7sBzmTQHHNsZEhvUTVIkrG77oJRCJJjGiKBGtfL3HVJ9AQIhjWexgIqcsxjVzms7m+/J44Jzhu6wcHgxHI/GxX1OmkV4DCQsIiVgrYSuAG2Fz3ZTXteBff6fFbCOhimFpXmTCpEELKpGbXl7ti7PX/O/mQZmQUbQ2FrxNqRK2+DZiCopEbl7cYkWckaNGxPLAJG/0TbugcC1bf4RjoLjAgHC0W/oIhLaAtpYVNqgMpTttrRw6L5cdsuvIfeVSrgst1IknBYrxC5wwSDh7eq8+NXODIbvF5IPX6rtJOGQOiqvjfZt1KSk9zBtLcxkh9/D97A1+2gBuIwXiXLUwSHgcq13COisMYicGikr9QLwAan6M7TO6/+u743+Xd9TmPENxzD8m6O7sLaxD8Nn3WZYG/bA2RNt6lr0mv5aO/plAMjpgKswn88xnU6xXK+QdTJkvR66/R7SLHP1VnWZDNtJYWt7KChaCWMDeyQlgWlTi820szZ1htt1a2jHr1oguZ39bP+7/bOwJIYDDu2sDo+VMQYibjIs6uxwLabHWZ+QpcH2uV1WEYL7RwUOtt274IAxKChJz0IlU4CF5OAERXqwXswxrwzOzy5w+PAQ165exw9+7OMY/IUPIX3rG1j/7i+iPHsLETRdRygf6OJAFd1/5NoDUrkAqgr9J5/F3bXFrTdew3g4QCdNoV1k3RrHMbcInpPOGBUJn+HudDooyxLKCMSRgorqgCdTlYWtaxR9JpYGHYCFtYFWAit1SucTAD5gplyPVqaJ1rV9TizMGOhCk8MORbbCAGWpnbquK3mCgBAKkUqcvWfGU1vQygY9gJssF84aq+hyf/cGAPfCkLxPXZ94Eqjxz8RjJnwrTceekPW90HFh/X3yPTVooLxGbc0Lo2xh5FvmcHAzpNx7FoetYGyF0hgU8zmSNMNwOITW2mertSYGBQkorXwJAwMda1xJUcnsCNnIlh8fH/vayDzPcfPmTdy4ccOLp81mM0ocpHX5XLjvOXgwHo/9vVdVhcFggCeeeAInJydYr9eQUjhxJOOp6FEU4eLiAqsliUCxQrEx9O9Op4NOljlAVqLX72K5WKDb7WIwGOD87Awvvvgi7t+7B+3OE2ZRKkFtQ9k3o+A9sx01tUkSzMqpNWJo4v3MATCIohjrzZp8NbfON5sNOlkP+/vEELi4uPDK8lFc22AhBOIsxdnZGZbLJa5fv440TbFarbyS/Hq9dmKOaIjfCUFAts0AbLyshZUu4SHgnEH3H9bWgWiXfZZSeqVsKSW1WFssGucuB41I7I9LU2jdspr0cDj09fkQlICxlr4nJG1TfqjJquFa6TzPcX524cREc7qWdX/gyo9c+VUcx1ivacwODvYx6PUhYJGkMSbTc5weH6HI18hSwgBxJJDIFAoC0sjGvVgXYmSWTHjO1H+T8DNAgQEpFXb2dpGmCRbzOY6Pj7GYL5y/RQxVFVGA1hgNSDq7Vdha0QUsG2eTED7hQ2/ivySqSiOJIyRJSky29RpSUleBfr+Ps7Mz5OsV8nwNqytIYRFJKl3qdjow1QZFWbnyV0BIgdJIr8clBAgVOF+DxJZrcWwuRyJIRoFeVm8WoD7uStH9RRHZ79U6x3JToNIVBoMRur0uBsM+er2uS8hWXkBNRYqwEqiDEoTx/7auq5I2FSmyb0j/JIoSJ0BK63J3bx+DwRAPD48wny1x8+ZTEEJgZ2fHqZ5n3i+01iJJaa77/S4uLi58/3YVCcwXtH/7gy6Tir0tZpv6Tl7vHHSDM7tNx3GTc6sa9y4+FEMBLjQBQmhw+MZDx47WWnAotkBm20n337PFkaKDl76TjQAfKuystQFA+zociQrBR3gPYU1NeJhyDQ71KK8Vtv0zyqaYTwgQ6N5dBFIqxFIhVhE1ruewZvBdhBED+pD1kBjBlt362gbelHKRVhfJrR1t9/7a8/DXqKrKddIJekL7ehD+MmfsXZYnwGH15YSrc/GHItWQhGIqPEYcaeKrNEoI3GHAZHf+nnCO2bj4vt3B7y3fuAs08fqn9cjZCxfYcc9P9dslSs1ZoFAQCk3QLepMl1KRb1fADpGUoukgtZTkw/niSHx7Tvl3IRhnmnU7S83rmN9TlmVD3IWv194D28YUIODrA2qt/UoKz8095/UgjEEJeK2C8Pu32QkPmG0NjDiTGI5DkxrXbvHTDGS07VA74MDXugy46XuLoqlLEZYVhM/Abam4pcVisYAFkHQTaguWZUjimPYz9w73X4hGJJyBbGXrvSBaYxgGcC6XLQT0YlPPZWhrQ/u2bR2GYxj+nL+vTS0P556DaUpEjfsJy32Amt4e0oj9v9Fs89j+rnButz3Ho56h/b5twU9jrbdHy9UMr9+e4eT0EDduPIHv/9Pfhd6Tz6Pz5h9i87Uvkfk+vQthbX2+ubOIAJZCHCdQiijH6zsv4F3f+sP42Ec+il/7zV/3PVgvO6ymsVeiOEK/33ctUTJYp3brzzPZHBetdc2G4bPekptsjYWuOAAZ0LEFBSIoaWxckJx7oVcQILBs/RqyWK9WKEuDylioKEKSZKg2G6xWK5yfn3uV5yzLaE04oSMGseG64n+Tum+dNWufFWH7p/DFGc2K99elca0DZ7WT2V7XylNEbWv/hWsldOAb54y1gNPpYPCSZVnjOfm+Qs0NY0ijZJNXkCpGt0vXr0WGciyXS8xmBFwAuIAOgThttbue8m2mWDBQCIHFYoHJZAJjDPb393Hz5k30+31MJhM8ePDAZ/r6/b6jaOZecKhdIsBU1/V6jSRJcO3aNaRpiqOjIyxnJPTU6/Wws7ODOI6xWCxdqyqize/s7KIoSD2bxlLh4uICy+Uc450R3vWup3BwcIBer0eZ+nv38Nprr2E2m3mgyHMTltcYa2Cqeg8QOGT/DH6/BKauYQ94XVdVrTrPgZMkSXD37l2cn5+TiJW1vnsNr03qt07MhKOjI+R5jtFoBAC4uLhAr9fz9amLxcIxIGrBx0iyQNl2T69xlnEgi35APqYT26I5r9vTlWWJNE3x+OMjAAJnZ+c4OTnxfgHbGm5JRe2xxtjZ2fECVfWYkwdWA272yNw9W/L5jIUT1iJbcHZ25hgTLiBim1lFpZQfD848DodDjAZDbPIlrDE4OnyIw8P7kArod7rgYGSapBAGrgxHuDOPgubGUvlWWZKCOFHoXZ0+LKAkVBQhNimS1GA0HuPa9esAFI6PD33duPeFlYSKFOCvxVpToQ1j22GcfZHBOPGY8XgRAFZRBCEVAIFOh7oWyDiCMRXmkwsKwFsDJYnt1kkj7O8MsTMeoCrXWK0WWK02KLWBtiVhC0nB4MJSoagxztZUBhVr1GgLWA661HaP1iX5tpyUVSrBcDh2ZScrVLqCVITHRuMxRiPSfyDWH4HuzWZDpTyG2GvU4cF61tIm33gmGLeqC7WFYAWyrIM4TnB+fo7XX38deV7g5s2b6PV6GI1GGAwGXpG/LEvvi0kpvXaAEMKXWEhJe6PT6aAIcBwLJYY6JG/3esegW4aOgWXl4MpnbJRi+ne9oXkieMPzTbLzBzQzEZfBrgNQiqJl7YPKBhuw7fzydwpBGYWwnQBPHjvF24DD1vtoO1mm2coozHCzERBC+BqOdqAgbMvTDirwRrOgCBlnKeuoWH2tUAk5fPlo4qPtcWPMLgdGFHQlUOmqvp8tDnX4cx5bAIARiEVQ4d04tfjfbccYPsNLYmF0ILBIQhMsB4GO1r1HEWWL6ZwRHoD9cc50OBZ+HcEZQCEA6YSwJN0bX84Y41sIVFVFio8AVWK4dSYdgA+vSzi+7gnKBzLdU53RE4KU5Y2u13sIZMixq7M7AGp6efB84WdZLKbdJ75eZ7bh5PHneX3z3msHjXgeOWIaOr/hfuHrhYDbt4NBvQ7CfdfYPwG44OvT+2p1+Pachrbm7UCgdxIa6y0YW+9wNOuZ+Vm9iEwg3NYGSMy84V7cLO4SJQkyJ4IS2kl2UpRSnkLJJEK+ZghOw7lnx3+bwmYbBITrpW1rwzluA+5tcxTeWwikw0BQe1+GzxCOOX8HZ+E2m40HKWmaUh2cqcEWAL/GQ9sRBjrD625bC+1xDM+w9rnDtEMWFxVCIC9y3Lt/B//iy+e4enAD3/X8t6L75LfCwiK98zUU3/gK7NEbjskgvUgRMbNixHGEsiyweum3sP8tv4f9/Q9vPQcZuNnW/VOw2fV0j1JAVlBKuNaDyoFnJqIKVNbZelHPL5cGhSDUA1GvHUFMGislet0edkZjWKsxmZ1jvVq6+DD5B7rSOD+fQlcWadpBt9uHEApWSKw3JJizXC6RpimGw6Gv4Q3nMJwfDjiGZzBrGPC8cu/V0BY1bV0doAz3QztY1N4joX3iYF+4/ts2mvdhuKe0s+s6eD8LhYXfx3aOu7qE9y6lQOkCd9xaiIATg2rpa4EZIDbPBOnHkveMlNLTdtM0xWg08n1z7927h9lshn6/j/F4jE6PWBRc851lGa5cueKDJlwHznvRGONBmpQSd/PC38t6vcZms3Ftw4wPwDz22GOoKgLv3FLs5OQUUlpoXeLatQPs7e1Ba41XX30Vh4eHQcuf+uwJ7Q/AvhStTxprFywxEsYIX8YVui+1vRBYb3KkaQYhqGY1yzLs7e0BVuLw8BDz+RxFUTSCMOGZt87XXvCNxbEYtG82G1y7ds3buzzP/bq8bMu2+zZ8v+Hn+GdwQQf+nVJ1wAoAxjs7uHb1OqIoxmBwBK01Li4uvN0FpFc3H4/HXqG9bWP9dwZ3yv4PH7fCMUrznDQB5rOFUymvGVq+BBS0dwbdHg4PD5EkCW48ds2vMWapHB0d4ezsBMvlEr1+x5/FUgGCMDCkckkeJ0QpJGXbeS8AqAPCjCEk+ZzCAteuXcP+lQMoleDo6ATn5xc+Qw43xnBaEbx/i6KAFAqwTbbN9snbMr1u8LQTBpZSYjQaod/vY7lc4vjkCGkWgbTqLGIZIU0kBr0O9na62N0dIEIXi2WC84sJzidzlOscGhIq7iCOSAjPcDtoTaKcWpNyubXw9e1sW5gVEvpinOCkgJtjmgpaM9qVQJEwHjEtOPmwXFFLNBaH5BeP3XpNdd/12lDQlUFZkk7Dzs4Ij914DEVR4fj42O0nCgSRXUob7CvGa8YQw+Ls7MzrEjDGyLLM+2rG7T3SSul6W/1OXu8YdAvVdHy1ZqVCRwvktWWlX2ie8szX2OLcbANC4UHlwVfw/jZ43bq5g2tEUQIpmtHvbd//KEDZzhjx9/MfjvpxppAPPP6ZLgjUwFC9t6flGes2vfQUaLqF2gkSLhpJVDXKHIT3QPe53RH+//VVX8O1CJDSJdbrQ6s94t6JDu6tKjQQx44+3XTMKXpMf7cd/TBCkBdUt82bib5LQPk6aaKaCOtaOlhAwSISThE/wF5tR7t2upogo3EfLPrlHBMplc/uWDRBZVlVKLzCqmDNL9cy7rJAFe+DyDEiYqdUrlRtzKQkQaTmi7LzdZ0s4MWThPDZqyq/7JyFoJuBSugIhfuBD84wO8sHUSjcEf7tnUkLVLrlWG5xfNrAwb/HWjfmtc0Jr98OgPF90nuMdxy3gcj29dprA4Cvd247+WGWNLxWOxscjmH4DPxHCOGjrGdnZ5jP51RP1u0i63TQHwwRpwmiiA4Gpk4niRPv4HZUpglqwyxA2O6mXc7zxM134d/7K38T//Af/Xd4eHS/8exhuCKcm+17pF5T/9l/8rfwyqsv4ou/8FONz3JAigMV7MiEZ0HbKWw/SziW/CzcWomDVNQCrySRTmv9OuXoeNhWpw2efvj0t9E1BTYqw69c/1hjHttrpB0I4t9RAKUA7U8Fa0ksiAXv1usV7j94C5GK0O+N8APf9TEMnvo2pK//Npa/9A9hTFCv7jIBSZJQxF0KmGKDdAv45LVFtd3s7NbrN1R9ph6oFMBhoR7hEygWXo0zmFu4XzVtN4kYKRUK+AiMB7v43Pf8IK7EFHw/rQx+4atfxnw+g3BOZlGVeHh8BgmJK/sJhsM+koTEAifTC+T5Buv1ElqX6HYzSJkAMD7ryDdkLZ0rcUz2k6mNWutGtpXp2SG7LdzLvC7be5vXNQfs2/s3tKt0PXvJxm0LVrY/S/ujpLp62RR53WZzwu+vAT0xQLQxzq5TP+7lcgmlqC1YmqZYzEldvCiLRiCgKqklE7Pzwname3t7eOyxx5CmKTabDY6Ojjy4ZCGiTUUgeTKZoCgKHzxmOwzAq6Kzn5TnOTqdDvb29mCrCkdHRzg9PcXFxYXPOJVlBSGA69cec/3HY7+ePa28N8S169c9OL19+zZeeeUVbDYbn5larVZ+jtv7FoIz2ryu6jNLCHjQDetYDjBubqi2P45rO9LtdjEajdDpdHB2eoG33nrLj3HY7ztkPHY6nUZWTUqJyWSCg4MDPPHEE4jj2Pem5jHlz8Zx7AQV/2Svy7ZL+TkjkV+B8WgH/d7A7aPYCeVFOD8/x/n5Bc7PLzygGgwGGI1G6Ha7jXP1kd8f/G0NnNYKUJYV1usc89kS8/kCAJeruOCpNVDKQIg6kJ2kEXZ2Rrh27Ro6aQIIg02+wcXFOW7fvgOtc3SzDImK3LPSt5dlCWnItyZ/0jifw5LPJQxERGtCsA6GIi2FYkOJxt2dXeztX4GUEe7dv4f79x9i434nFXUSAKgUp9IaZVm4dlM5IhlRySG3ERa1JK9w0Yiau8qncv3fwkpfe250oG+jqEyo1++gKtewlUEWCwz6HYyGXYz6MbopEAuBLO4hjcnPPz2fYrWuYE0BXUrnWwsHtGtFficzTL23W6wObUofNLPWYLlY48icuJKJJfKiRBwniBQxT5bLJdYb6jYQx+TrlGWJfLOBVFQaxUFEZnZsNhsYY6FkRGdmlKCqNNbFEkJoZFkHw8EARVHg3r0HOD8/R7/fx+7uLrqdnlcl5wA3702lFPI89wFfFmo0ptaG4Sx8nCTQQjTOhf//g24R1nFTOl87A6ZcRIeJI5yjDW+iTQkLHbLwPe3DRDjwblpU1EcB7fDffKhEiuT4w/ZDbSd8G+DefrBedqzD5+HDlRcIZT71pes2ACBCmNkMTpBAWTOD1B6DR022EBTlal797V/htbj9FoPu8P7aX+THCFS7TsBJIwKJ3TF4b4LAsD6ueQhUFalT53nZCJQIB37rOSHajzfiwdj5cX6E4+zXgXc4m2MgBGW229/r/3iwV2fi/Xr2jxOsMwuf8ad9Q2szURGSJEIc185WuAfcXQXPtSVa39gTrla9BZbCz7AzGY5XWCsPNOndbeDdGF+g8d+0Tqn64W2DZBYUmGutZ3JwmlkoAFuvEe7FGsSH+7e5N9p7lp2wttEMWTHt72yvr/AZ6WfwxpznLxwDthEAsNlsfMsMogAT6O50Ok4LIAR6wZwLHj8E61M07GkYwQ3ZCdZaHD68h5/4x38fJ6dHl8YSaNqo9jyE6+mSLQjGNhzzbffVtq/soIdUz/Z4RxG1glFKYTabYbVaeeCdpimMNeR0uDHmTNu2gzF87mG5RE9vEEc1O4R/F34mBERA3emiZjlxkExAV6AggC1QVdRPud/vQ+sSs/kU/+MXj/D440/g+779I+h97xqLL/8EOmnm1zL3Z4ajdi9vfQ1PPfcJfOTbvgMvvvyKL73isdJaQwXgUckIurJ+jLrdDCJJ3N4kITgG4C62SOJxwbi0bUckaoaLUnVQ3BiLfq+Pz373D+Da5E3MvvR/hwBw7VP/ET7ziR/CT3/p5xy4pDaK59MJkihBrzvAcDAm5yqLYWGwXCofzGa2B4OSdrCDQWKSRGRLBBBqprTBbXvthgE7E8xjaH/bme7t1yDF+22fb9voENDX92ZJiBU1a4rfx0GB8PONMhV3BtFRR+rL8/k5Li4mEEJQJrqTIklSCMhGuQafa1LaRjCHz7J+v4+9vT2Mx2PM53Ocnp5iPp8jjmOMRiNXS7vGYrPwwHYwGGAwIBFObgnX7/cJ7BeF30O8f+K4BnRSShwdHWM2m3kbykBwOp1CqQjz+RyTyQTT6RT9fg83blzDtzz/PG48dh0vvfQSvv71r2M2mzWyy/ysIdOncXYFPlI93zX4bs6Z9SUYANDv933v6oODA/T7fUynU08VZ6p1HJMN5uAw25FCF0iSxDv3cRzjypUreOyxx7C7u4ujoyNMp1Os12tPiQ3PEW00mqfcH/8Kg0/sJ7P9VUohTTLs7u5iNBr5/s4slDcYDNDrkTL5dDpFmqZ0brl+yvzaBr6b3qgAQAJdvCaXyxVmsxmWy4Xv8BO2cuKgrZQRlBJYLGc4ONjHtWs30O1miJSA1hYnJ2e4fft1TC7OMBoN0Ot3/fdQqYuFqZr6LhYArIEwdRmHga3XoSRmD5+R3W4X167fgBAKR0fHuHv3AZbLNTqdLpIkhbUAhIQxGqZygLvIPRsSkvSiQn+PfB80Rmj7S8Ba4X3G9XqNyWSCSpeIlcJw2AdQwQpDtPpegr1RD4N+hk4qIC3dQ5LG2Bn3EEU0rueTJearDdZ5DmOl60wlXAcZmi8phKPNx/7czZwYmckNjIZf4+v1xp09Xd8RIXLlRFmWwpgKeVG4uan9lDRNEScRBoM+siwFl/iG5y2zmbhbhlIKvV4fw+EIRVHg5ZdfwfHxGZXpuQD2/v4+8jxHmsX+HrmkMyxxG4/HPlBPfdHhu1zt7OwgTlMsl0tna+eegfJOXn+imm6t6cDkRWOthZA0CXB1MMYX6rKho8+2Dx82ZP7qIdBs0y1sM2sSOnCPcgC9kxCoDD8KKF960hY44es2xdcCcGpM4975Z3WGgYGYqCtZBP3LX1/Av48z3FICSooa/ITAJHxmvpct/7awPAnv+OUj+hYAqL7DbHM2wLG3wBlAeI8CRVVBCeqXrZSAAmcRQ5BQA3AKjtT93rW20G4tSUmbnXt1t+dBSgklJSKloPhtpqZENkAd2iUJl2nPECSCAc5Su5+5AYZ1WfqyMigqA20o28zoWjqFTqbuCQeGpVPQTVx2O40jxK4eSSpqCcOGvr4/bskRZksYnLixNyUZcdXMCNYZ8Wa7PKCmNvHvmLobBrkY7IROazs7ZK1tAFVjLCSCYE2wXuD3FNkKozUhdEPBEyUEENxzCJB5bsLgF/8sDFA0/w4O1sYaqNd72xluv6e99sNMf8gSoPeEdKtmYCC8xnK5xHw+h5QSw+EQg8EAnW4XSZpAwPX/dOuSRSWZigprYY2GwGWafBiECEF/CBaLIsf9B28BuCzmyK8oikmJNLhnfp4QfDReb2NTQ5DS/h3/LaWEweX+0AAaB3K/30eSJD67RrWfXaRxCouagcTzFGYOeTwaQQrLrKwafLQDQeEZFT5H+J5OJwWEQVURoLXg8heDstygKKiMJI4VjK1w/8Gb+OadK/iumx9AaYGyKr0zwG0DpaQWUbM/+g0MPvgxPPn4h+p7a90fNZ6gmkUVkVrsakXZzd3dMYyhGr/W7PgADu/p5vPT+U72lSiNNB8RpGu1lMQRfvR7P4Xr07cw/8KPQ2yoZdT8V/8Jxn/hv4SAxLGOoSqFs8Jgs86hY4v5conBJken34MS1F4pcS1xOp0Obty4Aa015vM55vO5L8Npr1ljWF+9ziLyXHkHmoOJslkW4oNhzqHmtc220peJ6cvBc/5uaw0gWmdRy4aHvkt7/9D3xVQKZQR0ZWGD4JR1P4elTiIWgK7IH6mMoU4cKoYQEvP5AmdnRPOmDhTUFChNOrB9mj/J3VU4WKMinwHiTPRwOMTu7i56vR7Ozs4wmUwwmUwAwIkQEaV8sVigtBQcZyGtOI4xn889FZ6dbc4MhQkQay0SpbC/v49ut4tut4v79+9juVzVNZTlhpTONwVOT08xm83Q6XTx1FNP4QMf+ACuXbuG2WyG27dv4+zszGeDOXsf2oLQHtP4+th6cE7W+5yo+Czi107ECIiI9QTILhljcHFxgfV65Xslc6cV/g4+T6WUyKscvX7H92cfDHt46uknSAzu4hQXkzNoUyKKqb2UNiW42o2YNU3qe/u1zU77vS2AyPWNz/McZVE6QNRxYwWkaQfWEutAa4soot7tzMwCgG632ziDHnkvrf+WUqGqrH/2ycUMF+dTrNcbPze0ZyoydZZ9Avp8msbY39tBv9uB0SXWhcZ0OsHhg3tYzKfoZR1qFyupHJAEdUlPhsYfMMJAg0siabwqo1HqCgD5gAYktKisRRTH2OsPsLOziyiOcXx8iqPjE2htXO/1CAhKH3m9V2VJYo3GQgGQvmtQLdQJtreNOu5mhtv/Tjr5YyEglEJVUZY2S2JEiq6fRBK9rIv9vRH2x310EumE0QpU1QaIMiRxhn4vA2SENM2gzubQ0yXKdQFtJLSWLgEnIVXkOi4oxHGKLMvQ7VJLMMoCuySjlYiiGNqUjmFGNefj8Zj2e0KZ5LLKAUHUcmutLwkaDIcYjQbOJmlsNmsUReltVp4XKApOyBUQguzVeLwLJSkIslyukGWpZ+OMRiMMhkNs1huoSPrgLAcq1+u1Z+mQrsDK/57LVKSU6PV6MACKonB2qOPLoN7J6x2Dbu6PyWl2LyTk+h/7WlVrnR9QLxoRZOaAJnhtO7ltBzI8/Lc5YtscY/43X6/IS1/D1KaJvd11tjma7WwJO25C1CqjfHD5wIK/dE23bxrvWuhLBEGK2vBT64D2/Yb35sE333tjkN4+290GJPxvo43//kuGW9Sx4TCowaV75KBF0JWLVkaXWwm1vxMQjQiW1hbWK3M6ddgWkOG1FQY9JLdHozfiMuCGB8KWAxNbQHw9xm2wcLncoR0NtwDV8bQyM3TAOycgJgcycaCb27qxgxCWLQBoOAL1y61J1FFbZS+D7JqGqPwfFn1pU4/pOQ2KvGo4juHcbduP7X3anpttwarwTwgi2k5rGKTjPRdmg8KeiSS+0Xy17zP89zZKaGjD2oALqIV46ux2wAJQEhCXxzRc90VReMVaFvYgilOQHeOxEGHvYe5ZTECO9f/CaLkxBo8/9iS+9xM/jBvXbyJNM5xfnOJ3fu/X8MqtFwAANx97Cv+uo5cfHT8AAPyt/+LH8a++8vPIsg6e//B3IIkT/O2/87/Dn/2xv4LHrt/El778BXzqh/4Mdnev4Pj4ED/3Cz+Fe/ffDJdi43mfuPk0vve7fwiPP/YEsqyDs/NT/OZv/xt845u/7+fgySfehX//r/5N/OQ//R/w4Q9/O973zHNYrVb4zd/6Kv7NV3+5MeeP3biJH/yBz+Gxx27CAnjw4C389M/8E8zncwghqK1HlmFTrC/VvTaDMvV9+j3u7IW1zT7kPLb8dwhKahtUCxkmaeTWJfUb9vRdV9u2Xq+8s833d/vOa3ju5vdh54f/A5hf/5880GUVc6LN0/m1ePE38J5Pfyu+/3u+Fz/1+X9BwBpBwMKVHUgZI0qojUyRV+7zyttMJSSEUm7SeP1bV7/dYne4M4lsUwR4WxOBwqgWO6Nd7GUJNv/ypxHrHCrNCFhVBWCBbqeP/494L06XZ1gtNjCmgtbGZUJW0HoMKYFOJ0McD9Dv9zEajfDEE094SvP5+XkDxPG+o/EWKA3NG59FIcgKgXibgeJrEFXN9mG7yWd6+LoMvCjIGJYBbcuQb7OZj/J9wnXG3x9+ZwiYK2Nd5k+hcCB4s9n4DCRlUAvEceIDVkJQ+xvOREeKVI+NIWEvKalGdDgcQkrpS2A4uMVBL2bpaEFrnVXFN5sNLi6otrXX63m6dK/Xw2w2w/n5uR+DSCnAnUekPn0ApRROTk6wWlHbsTRNfc36akVg9j3veTc++tGP4v3vfx9m8ylefvllzGYz7zRzwoX3s68LvsSgac5ZyDbjYAvZ9u3JmM1m4xTTh7DW4uLiwlHbE8QxfACgLLX/nvplMN4Z+rG9evUqnnrqKco6np/7a3GdNPtGfE1dVUjS7JGZ7m2BznBvc4JHCAoCLxZL7Ix3ydYsFpjPFxgMhhgOR0iS1Gf/GHwopfw65fMwXMN/3IvtaFFUWC03mM/nVDNrrCuF4b3g6P6QzgaRGOtTjz+GXq8LY0vAAnm+weHhfZydnWA46CFLUhhboapKp2PhRt2QWn0UxaCuBJdL3aw1UFECCNIR2Ww2UCrCaDTGwcFVjIZjHB4+xN2797FZF+j3qdXfarWBVGhoMtQZWtdGUNXrrN73bZ9YvI3XbgFQWQgAKEUikkJalGWO5WKJvZ0ROp0MO+MeDvb2sDPMIKBR5RtUVYFYScAYVOUGEBE6aQoxTlBohVxbzJcb6q/OrS25+42M/Pz3+32fxebyHaWo7MiYytkl423RcDjEZrOBlFT+aUF+L9Vqbxw7RWCYUctApSRWK9Jv2GzWAGp2mXIMUWZEpGkKKSROT09x7949J0ZJrLjxeIw0TTGfzdDr9aEiiTyvAyJ5nvsEyHg8xnK59OKLfH22pdPpFOs8x8OHD7FarXBwcOAZLu/k9Y5B92w+d0beUj84pkW4Gm4rQKIqiFz0VQOCou1RFEFBIHSwQ+BAE7VFDZbBDOBErwNnADWMDDd86IBTlLLyNOlHiTm1nbE23aMs88a91iCoNtJ8OHPNAUdslFLQZeXvmQE2gUKiKMMluqW4HKCgCLyF1UwFpBf39wudB3p/+DwEOLkWuh3gCMHCtt/5A8f9rFYKd/cgJfWbtAGtPmDHWJBYFLfrKkuqcawdjCagbQY1nDCNUF4I31jAVhyhddk+54TFEWW4k0ghckbZWg1O9LeBatMBskG7l/BQomBT7CiOLJBVmQpSKJRVhdUmhzVMwadSCAEJKaSbLaoDJ8NFmdw4pqxCr9tBFCnHBAhbwgk3b1QbzsqNNXhAwxkwtqYFUj04PUeW9S6Bbn5mPjgfFWDSLuCS57mnAHY6HQ8gmE4TOqVhzaSUzBC4DNLDP23mSLj3wrnge2QKXiiEGN477cV6/h8VrOM9HP48pIQX5caPXfjidc7XYJsS2hCtNSDqftBMc+T6IFZlZQeWxWd4LEkRlOyDdP1iY0UqoVoLWGmcknQFayoffAht6Hi0izfvvoHf+9pvwFiDJx5/Gp/91J+HUgpf/+bvNZ4nHIePfOd34979N/HFX/ipYB4EBoMRfuRzfxG/8q9/Eev1Ct/ziR/EX//3/pf48b//X2G5XDQcOf4zHu3gzpuv47d/99/CGI2nn3oP/szn/iIA4Gt/8NtgujEAfObTfxZ/+PXfxe/8zr/Fc+9/Hp/59I/h4cP7ePXWSxBC4ImbT+Gv/7X/FV599UV88ed/GsPhEN/x7R/D/+wv/XX83/77H/dBpLIskZcbP5Z8YPLYlGXp54vrvWktGX9OcLArXBu8fzjYHK4ZFv+LE8oUcqZ2vV5jtVq5c6mumRSSHLqiqKCUxnR6hlce3Me37z/h6155bjqdjnsWutf5i7+J/fd+Jz7w7LP4fBRh4ZSPWZgmSzqNLD47j8vlEicnJ7h2sI9+rwPharqFrNvrxVEMXeVQSkAI5cdGSAkVUXbZWEHtX7RBVWoIY7G7s4cf+uj3oHt6G+vpIZTLCBhrUU6PkZ28jk/+6Y/jX33lK7g4n0II6crT2BmtsF4vkXViSGmxWuV+/242KwBAkkRYrRZujnOMx2N0u10HqEuUpYGMa4YP1+gB8IraPF/h2Q7UrLTYiUgB8AGc8Cwkwdg6ANkIFgbHS+gXhAKuvPZCgM3vs8ZCgdYd16PzvTVUeVt2SAiByj1bURYoCo1Oh5xNIQSUjJwthsv6Ruj3B+h0ujg9PcVqReNbFIWnWBpjsLe3h5s3b0JrjTt37vgskFIKg8EAYXmHUgpxEmNnZwfdbhfz+dyrN7Ndu3LlCk5PT/Haa6/hIx/5CI6OjvzzrVYrwBh//nW6KQbFAMYYpOnCt9vabDZUXxwr3LhxA88//zwef/wxHB0f48UXX8Abb7zhnWXOnGZZhl6vh6IovOhvGGjmYBPb3TgOGUrwARuaQyDPa2E5Hrd+v+fqWHOXbRsjjmOcnpxjsVhgOp2i2+1iPO76eleeQ/IxqKd7lqXY3d3BYNBHVZWYTieYTC6QJAmKIvd+ptYai8UccZKg2+3RPamaxcPnGO9fpq7z78JgVJwkiOIYDx48wGw2g5QSFxcXyPMCe67d0nqdQ6mVU3GW0FV95kRR3DgjeV+EYxz6zO3gktHAYr7C6emZF5yLotjvI+q9TKyfKIpQFvRMWZZhZ3eE3d0dVFUBJencvX//Lt688wZ6WQfXDq5isViQ36g16aBIHgMKFtZnHM0BpBMcFdQnvCg1xr0ByspgfnZOWc3RGF23f27fuQtjARVHWK5WLk7uOu6UpOWxWCxQ5ORPZEkKiNhrf0RKIImJ4eITNwj8d1H/k1lvZI8U/9i/jGMLAgppmmE6nSDZ7Xu2ynR6jigS6CUxNlWFWEiXcLLUykwL5PnGr/Fup4PVpqLe4VKC6+iVUuh2CEBzSQHvrzAhq5SEqWgtrF07s/l8jk63AxUpLJcrlKYAlzi11xQpk5dYrZbefte+aYQ4TlGVGlJE2N3dRRKnuH+f1vH+/j6MMTg/P8NoNMaDBw9QVRV2d3dxenbsA4rMSslz2rtCCEwmE7+m6X4o+ErBAomDgwO8cecOer0ednd3cf36dQyHQyoZeAevdwy6vYNvODoW/NLCHd6k3mos1VapIJpvdN1eaxtNqx0ZDn+/NULcWmx1tqGZHaN7wqVrtCN/4eHaBiAMVvh+2vcXUsrDjNz2e3bAGqB6a8GgsAaHHghBQFo0ak/a49Uep/DzcLTB1i03nrv93417FrTZuJdn6Nizgr01JqDL19l6C0qwG2shnGBc+H10vTbFOxwv4Xpcy9ruBEbH0j+2Ojjc+9a6bKVtjUH42DRml8cQACAllErqsRKCBAV1nY2vKu2igda1COPvNBBKOZVzdw+OqhRFiaeNCiFcmzUeQ+vvT7ggDH11SG2t22IZW0GY2jKH+6AdSGk/4zag5J1Aa2GARpYlDJaFjJEaaDep4Nv27tsB7m33uu0z7ax0G3hbf0BdziiFYxC+2ns+3NP883CtecpYVbcG886HELColYK5LtVa6ynl/BmiGseNIIMx2q0VUuGPFP0B1+obAt0CNlBzRWNMv/lHX2vY1Lv37mA4HOP5D38nvvHC7zc2RAgw1+sV/vlP/yO0hgfdbg//7J//P/HG7VsAgDtvvo7//H/9f8THPvp9+PK/+uKl8QSAb7zwtca43b1L9/Dtf+qj+P2v/ZZ7F33uxZe+gV/51/8SVVXh1VdfxrPv+wA+9MFvxa3XXoYQAp/64T+D+/ffwk/+03/o7qeLN26/hr/xH/7HeN97n8PtO69R1k9XsGi2VQoDVBw85PF61IvnY9saC5lNcRyjKApypN0+9/vdfRd9d83sEEKgLr+qrxl1h1hLAmDCZZe5rtkYi6IsUJYVpl//Kr7lcx/Gj3z6M/if/sXP+POJbarlKKWV4Ky0riyqsgIg4ZQWAWhIoWAF1evx+UU2p3loWFuztDjjFEURev0BPvPxT+La5DbmP/ffITYFhIrcugT0ZoWzX/5/Y/Tn//fodQc4FxO/tlhAkkpmarYUZ5tns5kP9JJolva97T1oCHqjGlOXFISsBAC+BRJrb7A4Tzi3ITBgsMUvft+2AF59Lm+r1a7LYEJbEtoYzr6GyYD2Z8KAN/sc3gYDWK0LolyWRInlThhK0vjUtdS09hkIdzodzOdzzKZzb8u4XRn3hOaMeJIkvqa4KApf0xjHMYbDoa+95trNTqfjygUS34JnOBzia1/7Gg4ODvD000/jrbfewvnZKcR4iF6vRyWMee6dW/7ser3xYG53Zxfvfe97cfPmTSyXS7zy6st4/fXXcXp6is1m45MubFcvl/+0/bzt+ii8l3ntcNCBaaYMvmezmdeOODo6wmg0wv7+PpI4w507dzAajTCdTqH10rfv43ZHUUSiaTs7Y1y/fh27u7vYuNZ51lL96Nudd2VFDAYZ1YFvXjP8Xu7zHQYZsyzDaDSCVAqnZ2d+X/E1qI0ZgcfhsF6jsMJ3LTLGIIoVlLo8do/y60IQbjSwWq2xWCyxXq/9NcNXHEc+yy2l9Pt2NBphPKDATNZJsFmtcf/+XVycn2JnZ4Q0inF6dkwBSykh3P6x4CB5BGpTdblcVLAzLiUiyewXg35vgL29ffR6A0ymMzx48BBFURHmMRawxASSkgI4Wle+PIv9NgpiWh9AoXmJAVv7WoDwrGIqMbmciLAOXDfwiGVhDg1Aotfr4/DoFFVR4IMffAbX9q9C5yuU5QZZ2oc1pfPVJbQF1nmOxZJKkdYbWusqpmQXBDOdYnQ6KXrdrmNgVU6XZuYZNuTbAEDsE0JcL53nucMVgsqtqhwWBkkSI03JZlANt3RrovBJTBbAk1IiSzvIcwL4V64cYDDoYzqd0XrIMty4cQPPPPMMptMZXn75Fdy7d8+zcvb29iCEwHw+94kibgtmrUWnQ4Hr8XgMY4wXMNzd3cVqtcLh4aEXWet0Ouj1eo2Spz/u9Y5Bd6FrgSghJIT1sBEWVL9pjEHpqJ1KxFAyph5yVqCqikuglI0HHyBtQOsXmLW+bjh8hRsdaEbxGgCf7/VtnCy+Xtv5tta6Poh1dowPXwag7FCHTngzwmcbqoSU1XZ+r6gDCMLyz2sgyJlqyZRzcRlQGWNIvp8Nragn38I2erGG48qvbdSaenzr7+CfsQGmLDiB0Rqoc8CA/s8lmwMnXgT/g8dFl+cmyIJ7TOnqUQBQX0cKCtABGyGJYkSxk50zzunbMuf0Xa0Ag20yDGhgaD1pY+g6FhAgUb5NWZLB1W5t+otLWDe5tL6lZxpEkUSapF7Uoa4RgzcodaBAQ8rYjwHNE3yWWwhqewHDhpiz4qqxn7YFkni+Q2ASjgUDyMrWWRbeU7wG2oGtMMtqLdVpKykZATuaQvB3+2duxtuGK3Q+G5klNKPmbafpUa9wz4TXaH+W2Qn8Pg7ohM/NlKq2DaN1J7zTzsJfRN9bYD6f+57sbLxDkA9DDnwk6/p7gTr4IlUESLIRGpdFyujg6eAHvu+zePZ9H8JwMPLZrpVrs8HP2yiDAfDa6y+56zXHY71Z4/ad1/zniiLH67dfxc3Hn2rOl/tbSolOp4vv/77P4LlnP4TBcATl7mG5Wlxac6+9/oq/LwuL45MjjEZjD26feOJp/MsvfQFCCO+UHz64j+l0iqeeejcOH94jp60wkBHdY5jV5nsKmUFhTWl7jbQDm2GwKWRZJEmCPM/JQahy9HodCFGrs5PqrvKAkdrE1PadQfL9B3cxe/K7Mfz+vwbze5/3wdI4jtHt9qCNhtxIVNUS85d+E70PfgxXrxxceqY2i4tfZVVivdk4Z+3yc2pdodLaZRHqz0npQDrIclsAVakRRQq7O7v41Me/D9cu7mD+xb+P2JSQSkIbamMDt2ZN0oUpiQZtJVEakyRBr9/DYNRDp59BJQpalxDB3DDlTwjKMnc6HT+Oi8UCQginaB01ACz/m8/jcN7q5IHxa4M/o0vd8ENC0B0G28LgFv9OBIHTbVm+NnMi1BoQQsBKC12RGFpVGV9OYAz9d63fAQC1XSD/glpVLRZrlC4r2+8NkcQZZMTlMHVGkpx5gThKkcQVjJ4jjhOfyRkMBojjGJPJBLPZzKuYs+5EWZZe2IvBNbfTWa1Wfn8y0GPHlUBmhLOzM3zwgx909aBdzGcxVqsVtK4QRXHdJiqmuvGdnR1ofQqtK4xGYzz33HN47gPPIkkjvPLKK7h161UsFosGGyVJEg+EQ58sDNDXewBQkYCQLogN5Wt+GXwXRUFUXitRSQOBytlvCsovlwvkeeFp4EyVv3Hjhj9nZ7OFt2d1D3Zy8q9du4YbN24AAM7Pzz1Q7vUoi857moG+EER5XucbVxvcFAVkgBrudQ5oMShfr9cw1vrvM4bBNbDZFDBmgaKosFgs0e8PMOgPPdutPu/CbDH8fYavNqC1lthfRV7h/PwC8/kSy+W6lYyjzKqUAloXnlLf7ScYDocYDgfodTuQwqIqcpycHuPo+BC60BiNBwCA6XSCQa+PyOkJWGjogvpdSUvsIwhAW3gfTUGCyweJGh1hsVxDSoWbN5/E3v4+qsrg9PQCFxcz6lvtfM3I+0COMp+X2Kxzp9OjnMq4RuR6oWdZhjipkzpCsO2S0JX2AYfQjrE/SN6vAXWpYD/dOgawACCRlxpp1sNsvsLrr99DJ+ngyv4uTFmgLFaoyg2xrgywWReYzlaYTJdYbTYoSwsVZ0iFIRaBoTmJ4xj9bgf9fhfK1XHP53PMZhOsViu/1oUUsAiFsQWM0cjzDbQmETljNAqdw1oK9A4GfYzHI9c9ocQmX6Mo8oBByf4l6d2UZYUso24Bi8UKDx8ewxiDTqeDJ554Ch/+8Lfg9PQUh4cPnX2hfdHr9dDpdDCbzTwbhjPZodibEM2uPpvNBmdnZ3jw4AFuPvmk15/g8+mPw5fe9r+jd6GpOAs/6fD1sOGBz067dJSXyjZbBoWRsDA7zTd9Ofq0DQzWL44EN6K/WyLH2xws/nzogPBn+BpKXO7byd8ZRsmZWtEetzi4XyHC7+Of2cbP+D3ut+Skycsic9syhO1n8MB+C7gKgwNtR4K+WfjMdVjXZozxIi+GAVRrXup/kxngv5tzd5kyx84+rzPr66eNv1qYwZSSaOWxiqCcg0G4lR1qun8GLG3AHa7FdvTbCuWy13QBbQzKokJelo461Iqcw9XfO4NDz1eDOI5scgSe3h9+PwBoh0nre2+ujWCt+uCKgbXNAFYbdG+bHw+QW4C2XuN1NiakUofXDg/bEMRYCwiYS2tr23/DzXp4vxaOMfOIz4RgOwQePL/1WmrqB4TXetTY8FzwmgntCz9nSHFvZ9eM0cid6Ac7PnmeeyPP4xb2eOTr8n1yQMZaopFX3rYSg4jH7FHOzp/7M38VT9x8F/7Nv/0yTs+OUJYFvu1bP4rnnn0e7Ve47+eL2WUQCmC1XFwao+VygSv7V1tXq9fPn/93/iqeuPk0fvWrX8bR8SE2mxW+49s/hg9/8NsaNggAVus6GKCUhNEaSYfEfLodqh383Gf/LD732T976f7Hox2fxVGRQhTXIlFhW5B2hrudVXG/bDjnod3jdcfXBWraOgASugLRUI3RPmvMv2eKah3wqWs0j44O8dK9u/jI7mONM0QphW63AxYvW282EELCVAV2nZgRv6QMy3/4PKXvrsrKqUeX0NogkuTcsd1im8NMmzqbRqBbSEWo0jmYvW4fn/74J3F1chvzL/yfkdgKka9dLWGd3UN3jP4P/c/xlVdv4wcWL6Db22BlFX5WvAu7ezvY2R2T6nAkUOraHwjP81C0ME1Tn6FgJ49BX5qkHlzwfLXXbBhgYweRMnh1qUpIIQ8/E9qOdvaRbETTBocMudDGhjaFX0QptT6zY23NkOHrbAsG5TnVb85nc8yXK1SVdj4QXbfX6/msb3jeWmt9exxW5WVWBbcM48yVEALDIWWijTGYzWY++zMcDp0iv8Z6vfYAMXFggkE4BydXqxWeeuopRFGEl19+GU8//TR2xiMcPriH6XSCOGahJCoJSJMOrly5Aq01RqMR3vWud+P5559Hp9PBrVu38OKLL2IymbjgVNcrezPgZ0o6zwv7pg16uahZUdZakNBgfTbmeeH3Ifsn3selnlKNQBzfexylPijU6XRwcnKGk5MTzGYzf7/GVLjxxA2MxyNorX3/cQ7M8zkTnrmkFk09vEtNtbCVaXYXCYPgDNyZldDpdGAd2F6uVlgslyiKEmH7Pzi20HK5JJpvyfXUVLfv9VNsU2sl3DdtH4ufgan/i/kKk8kE63Vd/lHvT9vYO9YS44CF+lj0z6DCgwd38fDhQyp92OlBCAos9Xq92sexlT8v+RF5zrQPrhMzyFrhkjUChUuu7O2NcfXq4zDW4PDwTZyeTijVqARYM0lJBQ6wlmWJvMhhjHY2FD5JxOWFcUS0cogmkzSOIiRxgiRJUZaVZ5wURVnjDkWimZ5S6v9J0T/r7NtwMEK+XODh0TmS5C2sNgUGnS663Q6EJAE3A4PFeoWL6QLLVY7KuKBgFCFRAlHsgn3WsbsSqo3XusRms8JqtXDlhgZR3CybYZ+V7BWJ/epCA8JSr3QG0S44ZlzJUS3oW5dF1P6XQb7ZoNvt4+DgKspS4+7duzg7O8NoNEIURVgsFrhz5w6NwXCIJEkwmUxITG0wuJRsCIPwUpKeBe+ZnR3yL+7fv4/Dw0MopXxXAiGEo8FXjbP47V7vGHR7ow/lgAUbKPq7NK4nrKCIqnJ1lVz/Ad3cnNsyVPzwIQB4FFhuH0ChSEY4WVJKl6W8/Pn2dcL7CJ18drBC43Eps9cC+g0D1HDua5BdGwAHFOQWmjsAETO1o35/eH9KKR/sElJ4erUxNVW5PZahgW6PtR8Df0jXdbJ+scI5kZrja5fXSx11C3pIN5wg+vk24Ev/QZlqviV6dGfELZUwROE6AiCMhTFVMN9Np6v9YnDmv9LNi3WzorV2gkOgGu58g6IoyUkFZeGFcE6ToCy3ENSCxBgLa6g1WJomyNKEomhOvR2CgxH1mPG4AAa1smUrECMsLOp1Fm52EuK6zNgIn5d/7iljuOwU8u/bRolf7PQx7TGkhdIYqgaI3LaXHxUEo99dBsmh/Wj/aazbIEPP47stQ9Uem/b3bwPcTE9lmxCKLbGtoIBMrS1RliUmkwnOz889tY8zMUxL4r1IY6ugVC0CxBFyduwjpdz6ItX3cE6NMYhUhPe994P40i//LH7n935tq50Nn78xBq3/5s90e/1Ln+/3+lgsZq0r0v6Joxjve+8H8Eu//HP43d//dW83vvM7Pr51vPm7lFRefJADuysnPvaVf/1LeOGP/gBKOZ0QKSGkxGZT10lGKnLZkWZ2McxYh2uqfkb3ba1zpX0mtG097xcGLOTIW2hNbQ+tFaQOLBWSmLJI9fjSe4uCylTydQG5O0QJCW20X3N0tlkkVeLrO2ff/HV8x5/5DvzYZ38EP/sLX6S1oaLW3uJAHo0Ht6fr9jLIJA3GwB8SDaeUNENciQxngITBzngXP/J9P4SrF7cx/8J/i9hU9XnPGgeCsn3isfdhobr4qS9+Ef8LO8VYVVjIBJ20h+FogF6v41SZiaEQBwKSUkqoSCJOIiRp7P+OYoXJZELO6HqJvNhgYAboDXt+D/J+qsUVm4r2QN11gOfa6mZJTNu+hFny9roNQUWbccfvD/Uf2uCdu0UUReHrpBl48b2Ea9IY4yneF5MLn8kxBjBaY2EWrnevcUwb6mEPK50atfXZaqZysggai0ZxdhEgEF1VFYGlxcJnvjnTs1qtfHaXQaExxusaSCnR7Xaxu7uLa9euYTKZYDwe4/3vfz9IT0DijTe4LjT3c6i1RrdLtZOPPfYYnnnmGQyHI9y+fRsvvvgijo6OYIxp9OTmOlOttT+f2r5bnbwgf0GbOogOYYiJ5/aBUtJT9Y0xSNOOd9zPzy/w4PAudnbGXiRuOp1id3cXcUQBon6/jyzLcHBwgLIscXx8jDzPvSDdzs4Y1mrM51PPBsgy2p8sOiUDFkUcK6Qp9ZXulB0AObV2cmuJy174/OC1F8cx+v2+F7pj2n5ZUrcSKS+vbSkVIpU42jQzarhFHekMhW0G2fa0/x0mxHjdTmcz5HnNICAfTjhMQfXe1G1BegHA0WiEfr9PeyVfYTI5xuHhA6wXS1y5cgWDwYACRRZIUip3sKaCLvgeaK9qrYk9JCM3dsxQMxCCGYASm7zCeLyH3b0DbPICh4eHuPvWfcqydrpO74KSLVJQKWZVVcg3JYx2vrl1nVkktfjKkgRpErt8GpX4GOfvSAikSYI4dqUvArA6A4yFckFaAYezLcgPtA7ROxBAmEMiSSOs1iXWG40sznAxy3F0/CIG3R7e/9x70M8UVCSxKXPMlzkWyxybSkPIBDKKHJYgphY5xGzjgLxYocxLZ3/XMLYiWx3XiUjh2D/0om5IprIumWZgKyof4EAMtd2z7ryrcQzNG51LvD673S6uXn0MWdrB7du3nVJ55hmEZ2dnEELg2rVruHnzJubzGeJY4fr1a+j1Orh374EvM2I/gQOOSZL4s5KDYxQYP8Lx8TEODg68b8esFs6iv5PXOwbdPtLGlN9GBpM3qETkHCK4hU0KphUULmeUtwHXMKPmN25wH+1rhNcJr7E1i4Ht2b5HOVfeybLNut9GdsNejnyHf4cTwcCp/rs27M3f1xlEopU3wVL4nIDLfIWgFU7QKxjXbdFH/l17TPzvXc2oCCLrnrEQrInwZdECMsJF35qzAAocuPXjr8HPVzuL4YUt/7etr0GUHhYyA6xx9Cl3Pb5OOH8MqMJnDsfez58h6pAUtYAXbbCKDJEHe5fXD/1NTisDrDSJnYKmBLUg4dps0kLw4Fpiy9qo/5vq6JvAiA7mcC03s/htR5Kd0jaQ4JcUEiKqMyMMKtvrJlyr4fNbY2DQ/O424H4nr/Az7YBB+9nan9m21/n37b3Ez1gHu+p1H9JVfY9N1D2CLwceKkRxnQ1YLpeYTsmhYoEmPiBCho9SDnBKan1XGo3KtZCC36eUBaZSB2oLEu5DIQQix6SgKDtnRzI8857nto5pGFzhn7WDVZ2sg6efeg9u33kN1lqkaYZ3vet9+O3f+bXmOLfuQevKXzNNMzz37IeD72i+hCBamuDaNHBGboO33rqNqwfX8EtfvtvIgvJ1eC7iJEZR5pfWdAi6twVmt62V8GchC4Tnu6oqzGYzL/QUxzF298ZeuIgyqEQd5jPDGHYc6n3I4O/126/hw+/5Yex//C+h+r2fpe8XFMST7hppmiDPYyxf+32M730TH3j2WXzhF3+ericFuH0EzXFt16yF63U8o8h/FMPaoG81AKEkJEghn2dTuO8HFCyA4XCEz373D+Lq5DZmP/vjiF2GW4DPBkt14taiiHvoffLfx6+88iZOTi4Alygkil8XnSyDlFR6RrY8bpzlTDEPQSezhbhdHAM9DvaF52IIUmn9pTXADtY/r6fVYt44W4UQDacsXANtHyQE3W8X4GruMTj/SENXFjB1xqeqKt9+qO3nsJ1ZrVaYz+dYzBeOgi5dn2LjATKVyVi/ZpUkMLZer3FxcYHZbOafiQE2Z6zDn5GitPFCZFzLaAwJoc3XcyilkGXZpQyQENQrfDQa4d3vfjfOz8+R5zk+97nP4eDgAKcnx1BKepGw1Yruu9/vYzKZIM9zvOvp9+D9738/hsMh7tx5E6+88gomk4kf91B8jm1qraZclx60x5J8WYWqYiopZw0paEXnJIk0FqZEFMW+n/VkMsHt229gtV4AsBgO60AZ+wpxHPu6+F5vgKeffhq9Xg+Hh4e+PznVT1s/T+F5IqX0TKhwbfG4djod9HsDbArKHnPGjYElCzPyvHCZ03w+p0BNVdtnXle85zmQx2VQRMNNgrFzwoOPONfDM4n3XJ7nvsRqtVw5v6e5j9rB+iRJMBj2sLOz47UDlsslppMJ7ty+jSJfIW7Vq5uYAD6zBUzJJQa1PbBlBSQRBIg1aKxBUVJrsiROEccJhoMunnzyaagoxu03buPuW/dRVRZRnKDUmlp/qRrDkEBk2G2GelxDUNKM28RGUsHAwIo6YMdzTYrqCosFlWFRsITOO6ZAs48rIAMs5hJBgR8NESFJqa1bXgBlqXA+XeEb33gV73//00iSCJtNieWqxKrQ0JbwBPm3HKCi9S4BQBDzrixLrJcbbDa5o1YbH5gRUgDcwNGw7dMNOx4KY3NLzDzPnZ1OkKYJlCtZFgINe001/XuI4wQPHjzwLIcsS72Pxufqer12QDr23RMePnyIoijQ6/WoK4JLpPAcMMMjyzIMBgMvgDsej704ZK/Xc/5NrVG2zeZve71z0C3j2lH1uwqw7kCX1tHxYgbcFOnXLPQj6s3XzhQDNZgL+zd6x6flAIWbNATt7exGfVC2M6xNxyqkk7Uz1vziZR1Su0JKAoOQNgCRkkVrrL8KqQACzdrt7cBPuC8X/hoALGV6JVMCTd3/WVoiyVjr6lRaGcq3AyghIPO/A4G8bfW/lbXkqAX0e75Hf10LCBsEbEKDwIsoXFMMuC39h5CK6NrsCFoCrIzJ67Uk3EFpnTMJF8XksWzMvv/eei20No2lD3HWjDcmg1W3oF1WmYqtyaDXY6GUQhKnSJPUHVa14jwBMg2qyrWwxgbR7LoevAEWXQY8HGvORvEYhGCS/6aDzTkRgYHmdR7uG++QCAlrxaV9EO4PNjq8B5vCNRYiUNtvg24e9/a9bgsO1XNUz09oO7YF2Oh5moGs0Glp24jwZ0KQiBn3UweagNuaWu0+tAVtFXHOLs5mM2itfXsNBg2hc8Xjp1zA0gINW0Z2x9k5Q0JqklB3c404kHr/wZv4+Hd9PzabNYw1+Nif/iTyfIOo23970O3HuBlUXa2W+LEf+cv4yq9+CZvNCp/4+A9AAPiN3/o3zX3j7qUocty//xY+/rFPUssPXeETH/t+bPI1et1Bw8YBIMfHrXmrrQuy1QGRX/zSz+Jv/If/Mf7dv/o38Ed/9HWs1kuMRjt4z7vfhz/8+u/i7t07jXUVzg3PLV+Lz5gwcPSN0TOITIVKRo05ba9foK7vL4rCKzVfXFz4LB96vIcil8GgYAnNMQECgVph2BqiE5+fn+KPbr+Jjw8PXGaK605phBh0cqBn9ge/gu/80f8EP/qZz+ILv/DzqOv7eF0DUglvG43RmE6nuHKFFMzJEeI5cOcpqFVjHQQ0vhZ/2B/hU5/4JK5evIH5z/63SGyJKE4gIKCNJlFJt4w2mxzi8fdgITv4qS/8PKrKODtFTmSv14NKFCqjIYxGFFHLNb/GA/DJnRZYlVoI4ZXLy7L0WbB24JvtFLNRQtG7sO6Vv49rgBnAhUGdtk8S+h9sU0K6eMiSC7VeeC+H111vNsRycPMnHEtg6UBJbStoPpj6TTTvJTZ5jqoygIj8fuU9vdms/Xon20MKwpPJDNPpHHlOIHo4pDrYPM99xwrO4vB9s81ngTSa5w3Wm7UHONwmiQMCAHyGu9vtYrlc4vz8HKPRCEopPHjwAG++eQe3br2G+XyK8XiMfr/nvpcCH6PRCDceu4Y4iXD37l1885vfwIMHh+C2YHyeRlHkmQHhWgjtQGgnhQNCnAEFgLKse/dqb9PhsuaJpzUfHh7i8PAQ0+kM3V6KyWSCzSbHlStX0Ov1fECOxeFofSReFT7LMuR5jjRNsFmuQcw24W1CuOZDRhrPkRd1yzoYjXawWlM9PgdHGJhxMJLrwFlNnZXCeb3V40T+KY8lt3rqdrtOfySBEHUvcyEEjKvJDc9Q3hfh2colVtPpFMvlihTZJXcIoOCGs7aASxox8NnZpQy3Ugrr9RonJyc4fvgAF+enyBKFKE2RF2tEG+l7hvPeBxgCwrMlhbPjkBISknBMpWFL59MnEp1eBwdXriGOYpycnuP4+BRlqdHpdAEhUJSFnxOtNapSoyxK6KryrCljtPMjYuqwIyW4HFd4wV9qIZZlxDQBgPV6ic2Gug1EDvRy4ofm1ZVKubrumldqHegWKLVBGqVIuhny9QqbokS/OwQAHJ8do3v3IXr9FLASy7yCgYKMFKI4Bbc8tZLr9jkrDZS2QpEzTjPOZjubJurSDJ5Hsq/EuODEQhQpx56q2VZaGxRFTr9j7GasZ1Xzfuj1qOXhg/v38eDBIVarFQXsKrK5pHBPe+D4+Nj16KaOC/fu3cPp6SkODq75ziBhIJaDZdxRhs/5KIpw8+ZNYrD40hDjg1rs772T158g092s+7rkpLKzDqrzNRUdmsKpncMKCFnXbLGDxYsudP630bfYB2wAUjaiFtBGNw5Gui4delK4ejSgQSFsXAPbgQEAWDZKEICMAEt0OF1ZlBX3dBUO6AW1pRZuExDoqaEl1494GA6uC7l0T6hdX9G6xzYQ8ffboCw3Qc2l924BNX5uHfPQQqOq+LMOmDvDHsvkbcfQGguLytUf12CX7svNZ+3bUyCHYwuCBcYEzaHRLtpGZkbAIpICkXKZYwtUAI2llFyi04b1jX/X4+1/QC0S3L+lkigrjao0sKauy7ROnE8oCQEyJP4ilta7UhJpQn9iRVQhCAulgDiiHrrG1WLBcuafar2lUDCCQaP743hXTap1+zlatfvW9Y1292UAV/fjtBasIdi/ZS/DygYgr5WYm+1yQseWDjtLzjSa5Q3tV3vN0L23AySXP9Neb+HfPJdcTxsqq7YDdNvAfh2Iq/UTmDJOoMICkK6eiubeGgGtKxgtwD0sDeApU8vlEkmSYDwee6ctpJV7Kq1SrnclvFaCtE1xKGMokm7dImWHwQjh1gYtip/5wj/Bj3z6L+BHP/uXsd4s8Xtf+w0kSYqPfPsnmvMhQNn1MBjihRfpmhZU6/1Lv/xz1Kd7Zx/HJ4f4Rz/5D7BYzv2+gV+r9O+f/tmfxI985s/jx370L2O1XuG3fuerSOIUH/vo973N3NKzu5ibcyEE7t69g//HT/xf8AOf/DR+7Mf+MpRUmM0meP2NWzg7PakdACV8bTEf1GGwpR1k4vl+ffi0Bxre9WutLWuJ/svR9jDQyk5/URSXanHD51OK7ISSDLoFKk0OonIZNesDjtIFeikTIKRwHUEUlFRY3foahndfwP7uXh1A4HPFDyC17hOgLh6UKSkRBuMaoCQIyAkBWEnnwGA4xKe++5M4OL+Ni5/5e4htibjTdUE27eimlEmqqgp5lGH0g38d//rWXZyencKY0gexqMY1pbpyUwGS1IRpjbOjpmEMl3VxmzbrBcZYgNAKII0TZN2OrydWivuVW0+rZXp0nueYTCZ+nlj4ylqLawdXHUA2EIL6mkvJLlKdEWRwFDLeQscttIue7ad1ww6FWb2iKCgrDRIf5IwWiVsZP1d8jc1mg8V8ieVijfW6gK4MlTKgBFBrzQCkNL3Z5Fgu1tjf34cUkVPHpl7c/X7f/d3zGW7eB2EgkenyDOA4uKq1hhQSve6AsqFphkoXXvGcxdJov2h87Wu/j+FwiIODK/jqVylg9+DBPdy69QqklHj88ccxGo1wdHSE5XKFXq+H9773vTg4OMBkcoFXXnkJb731Vl1OEkVgASou7+Bx4pZvl5iTDR+Pxot6BdM69n6oZ11SkGw4GGJv7wpmM1KuPjs7R7/fQ5FvEMXknD98+BC7O/vY29vDZrPBrVu3cP36daRpivV6iYsLYDgc47HHrmM6neLk7Ai9Xs+3w2PHPVy3IX2VKdpaa2IbqAidLIOxBptVgoVdeEDOY8KBCBZ85PrpKIqorV/VLFWL48QD7l6vh9FoiEF/iG63RzuhqlCWhQskcOvX2sYBbFfgffyq0ijyEqvlBsvFxoE2ATKH1icU6MVJFSqNGAx7GPUHfiwWkylOj45xdHgIAYl8UwFGIo4yVKXBarFBHEWIkwRSCEQRYKSErbh9sGOxqQgW0vtuxgpYUUC7pZGmXezvH+D1N27jjTfuYD5fgNuZkVCs8oC40hXKPEe+3sDCII4iEuOzJdIkRhwr56fWgX6lJCw0tDGQKkaSRkiyBJsNqYhbCyQu2FYUGyxXc2xWVNqRRD3fkpbRgQ1xhbVIkhSnZ2fopimGoz6W8wXOJ3P0B13s7l/B/cNTDIc9ZFkHeaEBESGOEkSRE3cDoJi+DkAiQhRJoCIhOioLUjAmopp50cZOAvC+pfR/RypGpGJU2iAvNw6406FltEGs4poFyN9vFZSM0cn6GA93cXR0jnv3HmCzyZEkmWc9dbtd5HlJwURBQYL9vQP0ekPMZlNMJjM89thNxFEKo4HSkg6MUjGqqvB7R2uNhw8fYj6f++4M7C/0ej10u11f0lOv+3f2esegG4rqsy0cnZHk52BcRK3Xo0hzlRcojaaokQ1UuyUBJyUjSKFQ126Qo6grR4cDt8dB8DBUw0riLOyVEyUkcplFowl0AYKAnqVsMP3ewDqqJQR9Tsk6M8jtSjSr5AFEKbYGlaV2KkmWIUszQABFXjgKAyBkVNNTg6Xmk9IApOLaXM7cg6I3ghxnFUV+cRrOiFuX/QFRfRl5caQOwcHBEmPGuhpCF/nS1qDUofLhZdDSdgQakUohvFEQgmj2BLbIRKpIwFQVZES0TggB5Q4tbS2M1X6FWbBhdSPkFobxe9SB2CDjLwX1DiTDrd38WkSg/oaxUshiAYEK0AQieQy80+2CMgT+PZqu50HUlF4PyKyhejijURkgL0sURdBj1QcQCN8L7hlu6P6EUJBCIEsVskwhioA4BqLYtYCSikhAAtAQqAzdi5QKcZSQAKGgYJSVFpFT2QQkfR+ROelAkdTDWUl6j4WFlRbCkvKtgoBgSruKYIVT2zQWEAqVrrDJS1htEEsn4hHFkJJU2q0GIgkoQVlZLTWELQDjhMTcc1RGk38PIIkSKKGxzmunkdZUWE5CCpS1Q0SrXUoafwrENYNoYWaJrxsqjNO6ln5+CWRxlJSDCQzCatDN12bgpBTVE1lblxRw0EUIBaki7+AJEbkop+tUYCnbOV8vcHJ2TDW03S6GwwHiNKK61Zh6KpeN7BlQmdJ1MIiohtuCLIAFhBF+7UmlAGndYVFTCY01sM7eHZ8d4x//j/+9/z2P16989V/CWovX3ryFv/Vf/6d11k0I/K3/+j8NApdOZMVqJ5Zj8MIrf4iXXvumO8zcHnJ9ngHg7/39v+2AlQRgcHJxhJ/4yf8rLN+7+65f/fVfhhGA1ha3br+G/8Pf/t/QGFp3xlQl/vFP/oMgMCCgoggPj+/hn/7zn/DqyGQKg2CRlYhALCJrKsBqZ8slYMmhNsZAuufSVUVq2g48RcrZTVM2rs32SaBWR87zwlFRJZSKIWWE5XKNKF1AxhHijAQTrXTRbwVECZ8V0lltASiBtJs5FkVJALS3g8ICHVpw9KzWQAkC3WkSoywip5VS4drVx6DiGDBUMyd5/YOCNLa0ENYA0ChhcXx8AiUFBoMesixxGgEWRpekoq018soBOCEwHO/hM9/zA7h6fhsXn/9vEKNCp9NDFEfUCtRSloLGzGC5XEE98UEsZYbP/8LPYbWcQEWUBYmUBJIIWUKAO4pcCyYlIaEBQ0wSJSxkTCDcgOxjqQsSIgo6KgglEUknTCnqtUCZSz7nDLQuXW9cgzwnajUHZQaDAfb3D3D48AiPP/4EirLCxWSK0WgEC1J5jmKFTb7BaDRCWeaAFBiOBzg9PcX9+/eRZRmefuopElBy65Nb6mitG20DudY4iiLMZjPKaiqJzaaEFRtoYxBxUE5IFJWBjEg1fr1eYzabYT5fYL3euIx8ikwpL+5J/pVEVVYerEmlcH4+wWxGTjuDaQ4GXlycYbPZNABZ2GKqqipfgyyl9KCas6mZjLEz3MF0OsXxsRO16pLo1ZM3b0IbjVu3XsF6OYUSGrdeWfikSJ4XnsI8Ho/xxBNPYDgcYj6f48aNG7hy5QqMMXj99Vt4cHgfxlaodEE2XUWIYjo3Q2YCBQzK4FnqjgIhW9Fai01RoNQFiipHqUuULmOZ53TuS6Fw48ZN7F+9iuVyjfsPj7ApKsRpB3llSP3aAVdTVND2AkYAo9EITzz9FFFcBWClQGlLzFdziI3FerNGZTTK2ZzstzaoXKCJ7KHGqlr5sc9SUjy3wkIllMEu8hx333oTJ2enkJDY29+HlBJnZ2fI1yskaQokCa5dv46yqjCZTJB1+5hOp9TDuiKwxOJq5CsapGmMLEvQ7WbodjMIaVFWufebVCTYDffnMCfjOGtZljmyrANjBPJNgdlsgelkifVKw5oEWapADEY6XypdM8XSKIZSEuNhH1kcoSpz5BsSXjs+Osbk4qxmRMkIWkts1hVgc2SZIB2KsnI1xhEiJYAogq5IVI1AqsBsuYSMiHkjpMBwtIPNpkCn28XT73kGL738Mh4eHWOVb5B0nBq/Jlp4hAiiEo4dskGlS0iXXDM6Bywoux0BcSJ8aSHIIqEoVpDSIs0yquGXFps8R2ks4i4FGkajEZbzGU5eP8T04hhKEKt4tdwAURdp1qd2zbAocgrU9LIOZrM5KguMB8Rg2aw3JDIadaGNwSrXiLMhlusSZVVguLODcZo60cO8tqemgpISWZoiSRzrDxpxJKA1oLXDN7bZ2SVkQFJAlc8xoCwsqrKk+xEptKkc9jKIAFRliWJTQFiBKIohLJCvSkQigUKKw/uneOPOW5jPV46pJNDp9JAkLMZmoBTw8OEJer0ejo/PYQwJ1+7v3YCSCSpbs3dTQSxUKxRUnCJKBJbLJY5PzzGZnKPf7yNOU6KaZzFUonwAyxjju2pcXFzgnbzeOejGdqXckFLl32eJOKsC9N/OyoaUpdBxar9qcFhHlMN6vpDi3c5ctbMMbcDZvpftnyUnWYoIlaPKl7qi9ifGAC6pGiZrG0lV0O/rLBAc2A+fl7OSASgNbpGz3O0xaj9HmOnc9tzhf4efDw8rfnYGMnV9nw3un/KxVgiUVQWtJZQmagpfX1on9WVt41la/+Eif3gHLwkpjHMogUi6KKmjknOsj+7UwILaLEnbFM6qR1T5bHZ4b46Rj8oYVNrQAVy16jaCjFA95vBtcqJIUt/BWCFWQKQsImmgICCtCwqhXvtsnJSMnAMvYYVFKUpAWBjhmlhQCpRqui2gIgklAsGnIOtNKI4CVBTMERDGwAoWpxMojUZpXFTfGkRWBnMvYQK2DDuLYd0cA5BwD7LhZdGQJrWSHR7KvjXKHlz0hTOWtVBc/Uzb2Bjb1vM7iTpyrWJoe/iZpKT5NUYH98+gnxz+PCclWGs0jKHaveGgC2OAPF9jOpn6zBtnLFioI45jX6vqV56oMzRCGGobZn3ez/+OgmHSZT2VV7BXkrKZNHYEcNpsgHAu2yPUHN8aQDGzCQgog7qmQioVQamAneI+E5YxCMnBtJrKzoIsoZMcngkhSA8zg+F9bCvlEUL4LEybxhvqhbTpp37dCgCidsj92DlmS83UItodixNFEdWjykgijpNL5w/vH3oxtZ3LOYh2LiXwxhu38Pwzn8G1T/xl6N/5aURRTGI6ggLBMhCCkkpg+ge/go/8O/8ZfvTTn8Hnf+7nIUEtOnmCKU5pAVffTRkvAkzdbuacfe1sp4Y2BbwWgIox3r2Cz33PD+Hq+Ru4+Bd/D0qXSDsd12eVqbi1b1AUBXTcwfhTfwNfefUOTs6OECcU2I6VQhQRK4MZS55RInkf1mcMH4l8tgoBKOUcMUHnj3GBZVu12S5NO8HUTKUUBoMB5vM5Li4uvODXfD7HaLiL+XyJxWIFysxQO7coihCpCPv7fV/TTGBwD/P5HPP5HNPpFGVR4Mknn/TXX61Wfl3WFGMKvLBK9fn5OTbrDXq9IXZ3d1DkpQe+RCunACiLm83nCywWS08Br0rSfYiihLhfFqh7tdflTAA8lX65XCKOY4zHYw/QKChBgWXusMFg21rra4IBNNp/cf32/v4+zs4uUFUFoijGcrnAU08/gSeffBLr9Qp33nwD8/nU7X9NKslVBWMqouxmPTzzzDPodrtYLBa4evUqxuOxp6t/85vfxNHREaw16HRSWKvd/VaoKmKHbWNIcqCD2US8f32A3VTUSs9SALmqKsxncywWK1cSITEe78MY4yj5UyzmSw8qAGBdVMiyOstOwYzM3zufA3TsZf7ML8vCsQWVXxuh3eE/LA4lhPCZOK6p11rjjTfvYHJ+gb29Pdy4fg2dLinWn52dgSm5o9EIseuzbgyxsB4+fOhF3bhPNjNRkiTxomscFKbStnps4RMkzIIlYTU4ExqpyNXV5rg4n+LiYo71OqcAnVUoigpSaQjhzi3L2ioRsoxYKN1OiuVyifv37uHi4gLr5cqXfvT7PWyW1M+cxOByZ+OtC3TFALjTiTtnLDF+rNAwVqIyFsNuH4vVGt1uF+u8xN6VK3jPu5/BK6+8gqPjEywWC2LMcrAflpKHUCjzisTBjPsDAyEpyK8igSSJ3R9qP8Y4BhBQIoUQGpkDdMZKTKZzlCXQHwzQH46wyXMcHT/Ecj1Ht5MhiyUiBSRZiv0bT+L+4RnKsoKwQCeNYIzG8ckR9vf3kW9KPgH4FKr/y82fthKlBvJNBWsEKl1CQSFWCpPJOXp9KiUhe0A2SBcFIIAoVsi8n1f7SlpXlEjVGlI4wTGXqJVKglXyjTHQhnqRUzKBwMByQXNs+33A6SIJIbGYr7GYP8B8vsByvoKwpOCunc+htaEWvhbQlYGAxGq5xv17DzCfLXDlyhXs7+8jUjE0DIwgfEMsLQrE8PrnMgbAeIFJDrisVissF2e+pOnNN99EVVUYj8d4J693DLrbdcGwdXaIjE2rBVALHLZF0/g6oQMU/jx0AvnADbNRbODCvoNtYxV+/zbQ3Qbp3hAHQixKkniNhYQ2VNerywpWGxjjInNuGC3vpxbGoz7fwTOF/xOCarKBwKChTuhvebWdzfDVHl8AgUPZBIoeILeyRiF12BrO/Fvnd1oYQU6cFECpKxhYGCsROacUxgl12Zow9HYvNuBtQE4vylxLWQckvBMuASu8SwZuu0KXE81ASD16TXDm1xgdHEypK92fzab0dCNev4IjKO5VUwrpkE6S2Nc/xVFdGxxqB4RrjvdH2MrECgslFSy3M2EMI62v2ef3e5aCQ2lCOC8dDIKkdzqMtdC2cgdV6fePMQbaMjChHtV1g/RavyB0Hgng1M5aCJb4sAfqekgac+kcz3qfccbUuqy0NlwjRvO9DXjV66YtVrh907TtQjgXbTDHP690hZpCGXmwxeuQjDDX+9Hv83yDk+MTTJdTGKPRyTL0uz10s45/TyQVjIoa90b/AExFkX+itjo6muExEYBQpIatpNMIqO+XCBfO4faO0uUx2DZGTbvdVvius4ZSSspEKoUoqinyNWPBugywqUFTa2vXgL2p4lyzF7Z3ieD75J+1hRw5y1KVtUo1Z29qh6Cu5eb3RFGErikgHFMgT7uXzhJam5fHjCm6o9EYSRLj+PQEVVVis4HPAoZ7tP2MPKZcpz2ZXuClO29ifzCGLEsHMGkdSCUR28i/N1IRVq//IYb3/ggfeN/78HPqFwFNc2+Fj4IA4POF5ma1WmO5XGIw6CKKXC2asFBKQFhi6sRRhNFoFz/6vZ/CtYs7mHz+v4GscqRZxzlgxjlX7oxwTtR6vYJ64sNYygy/+Cu/jCIvIKVCt5shSSeIlEHpotRcb6qUgrFVYw2GYBmB/eU5k1JSj/qSelobYzxDrX3Gs/3hlknj8Riz2QzHx8fIsszVisY4OjrCbPY6NpsVBoOBFzMjoB+h0qVzvuH7006nU5ydnVHZgZXY31uTWJkRJI4GCrLHcUS6OCDWBaxFpBJEKsFyeQGtgeFg1DgnmkEnBSGcyn2eo8hLt8+Es+sGXPIUBs3D8x2otXN4rHldJkmnQYPnQAFTlHu9nhcQY2EhBuTdbtfR4ZmyPsB4PMLBwQGstW5cZ/4M2mwoK0hU9Q7i2OLK/oGfK1ZH39/fR1mW+PrXv46XX34ZeZ43SjfqfVi38OMX+4rheqoDZrXN4vMriiSSOEVVGpQlsTWqSjvVcul6w1OmdT6fwxjrwAOcQy59wGJnZwd7e3uIY4X5fN74LrYBFLglUaxKF4294LOhziaymB8/I9fUl2WJs7MznJ2d4cqVK7hx4wbZsm4X73//+3F+fo7JZIq+Ex+jABKN3+7urlcDn0wmuHfvnldz5gALq663/clwTJu2V9Q+LCg4vFytMJnMcHZ+gflsCV0JCFGXStEx6GyU8/HTNEF/0HOtzlaYTic4OTnGxcUFqqL0Y+XZGKZ0+lFcksLlKQZwgdEw0GJd0sHCIklTnJ6eIk1TTKczXLlygHe/+12YTqc4PDzEfM6Au/a1eI9YY7DJ17DaOto6AEG6FFEskSQR4pj+NM8qAUBBCutKXPoAJMq8AqDQ7WUYj3aQb9Y4eniIw4cPUBVrjPpdRJFAlka4sr+PwaCD69c+gBdefAmTyRSQMZaLNXbGO6jKtQukBvuEvxqcbafgeGU01vkGZVnAQqOTpFAq8euAyzSqvKAxVQqxEEjSCHC2qiw0VquVo1zXYF8qDjbV/oSUxvtRxIoj+09nCjGSyop0NQRozXY6XVSVxmw2x2q1hpARVBQ37Hy4LtluWWt9kDBxQac4jgEJv164UwiXSIZBxySJkWUUFBFCIC/W0M4usN0La+3fyetPlOmuwYWFChwFcmzYmNN72XCEDm04QKGz1XaIH+UUhpmSsFaKX+G1wuuEB8824B2KnDQGJ4qg4hRKRSgr40EKAsXFujaQJ959ZxAFlLKpfv4o8B++Gve+JWjwTsCFr/MLQWbrHsLxas8HwEI8rv7egejKGEf3Fy7ramCVgkgcNRoG5McZKAGqN62fzI8R3e/2Z3D/cu8NFrOgsbVCQEjltraoRz3I8BD45P9CI7Ptx6VGd35d8doqywqV0WCRIT9fDIKD8QbghZS43jCJlat5CjLRth5nn+EOsld+/oT15ToM8yIQnVIqyhxRdJCDB1Tjbqx19bl1sIoH2hjjAiTGG4qQJWKc86IkRVO5npGfm41KG/CETp5/1lZAgfdL6Ewz4OeJ9QASRJEO58kHPFoH/aMCbOF9b3uFTinfd/gdZVlAVzVAq1Vlm71uOTrKGY3JZIrpdAqr6EAdDocYDKjekT/HIL29B+v9R44k/54DHuE4hECOn0e64J7lDLm9rI8Rgu5tdiecT/7ef/bT/y9/KAHwjq9SdVCl/hwgSD3RgYBmMI+BagjuwzrrcB7ZuQptfntNbJv3MBjVznCH12aBKiklfvjeV9Gp1lhHHXzxXZ/27/Nz7QJa9dhYR+c1DpRQVmi1WWOxXPj3MVDh+28Dyva5lCQJyqqE7YxRQCG1lAVgh1Spuk0dP+fkt38BH/mz/zl+5DOfwRe/+CWf3fZWQNRhSQHhejuvkecVksQ6mh1lpuI4gYgEBsNdfOa7f5gy3J//cShdIElTJA5wUweFQNXdEpjKZYb9T/0N/Mqrd/DW3TexWi8xGPSxu7uLJDmCQO2Q8ZoSUsBWtU1t71vrAjlR2+bY5nklRdNWtOede0cPh0Ncv34ds9kM4/EYzz77LAaDEX7j138bk8kEi8XMg8soUuh2ScF2vphhZ2cHSRJhvab+tMYYHBwcoCgKXLt2zVO02dHnrDUHIFmMMew3PJ3OMJnMEEfHvq8zv8j+GGRZB1Iq31JsuVi53sq0jo0LcLEQXbi3eZ0x7X0wIFEhVte+fv06VquFr+kuisLvSc5mM/242+0iyzJMJhMcHh46Ve4ezs7OfO9opQSefPJJbPIVXnrpRVRV6TLYxmXCJXZ39nD12gF9Zp1jf//AC9hxb/E0JYGyu3fveoE3Gg/pFYrJv4r83gz/8LkTMiPbZ5bRFlmaIclixI5VkOc0R5tN7s+C5dIizyvPUKrPC6Df6VPJAYDBYOBVkpfLOWazmZ9Pdsx5/1eVaz+Zk1BTmmVI0wSJpGCmZI0DCy8at7Oz40ocqIXR4eEhxuMxHn/8cezt7YHV6vf29nBwcIDFcon1JsfDh0fQLlDPz9DtdnHz5k0Mh0MIIXB2dgYA6Pf7XtmZa8jbZ0bbxw6z1BwEyfMSs9kC8/kCm/UGVUXlV0q51mBCIY6k07ahACWVYg29avSFU9FnbYBcbBoJgG6WQFinEs5Be1fiWJYFOEYe+iEMmCGoPdf5BSn4j8djvOc970FZVvj617/u7XUcJ77OnQOXVVVClxWKPPdaPSw4RudW1KSTu4A07VG6jyRK0et1IaXCbDpHpYHRaA+9HgkJ3n3rLUynZzBVhTRWUE5AuNfp4eBgF91+DzKS+FMfeh9+72tfw2ZT4LFru7h/7wgH165jvS4Q1nmz3+0tg6nPnbIsSRhZCERCoiwV9vcPoBTc8+aoyqDTkRTo9jJH45XQKQVQhLSAMCjyusOLEBSoL52WSKiwL50/q0vSN5JSIOuk3nYxg4zWLJwIpkGsmr4g23z2q8LkLJ/j8/kcDx8+JPuSunITaf15Sur8ygcb0zTFaDT0tpzwH2GDfn/oxQiHw6GzFxu8k9c7Bt3sNLJh5IcC4I00O6HbwB07Tm2A1wZ54asJmoMItxMfCZ2WNnjfdg/bgC4vgvC97LDFcQwVU2sVbUqYSvtenlK69irCwMI5g+TpOmVjdz1pvTPcvqfwOR91z+E48P1uAxN8jXBs29fc9t1A7TRv+1wkFVFXhavDBW2OymgCeEw5shoKJGwGAWhhYaX0qpGPegmXzXyE/+/eVP/TWspuu28GVTBa/zP4w6BWiLdBxlaAWn1BcjZQeQeOFA9JhbdyNbJMbQlBtzFN1oe1tHE73dSrU0spoWJFtUSiPpQotkgRWCFZsIvawkEYHzE11sJW1mW662ywlAqRlFBBezAp3Tq0ZPB4oISA6/1eZx6NpVr1NsWWDqImhTwWqvGc/F6fWXfOBzuzPBZUX2z9M4dglvdbW8hMgNsQIrin+vu27Rn+uw26H/XvbftoW1CAHHaiSAkoRFEN/kjZ2ThhtcqDH6MNZrMZlssF4kQBKkKv18FwOCSlZldHyc8dUqRDEMbjX5ZNgLbtOR4VVKDWUcJrMIQ2L7yWByst5gxRw7gXK2UtBEhYD1YiipKm86qdnoEN7awkEa7wvlrjby2zLCp4QUE4GnVrfLbN9aPODF6PHNgJg7NhlpwBsbuY/7t9XbrX5pkRZvr4T1WVlLnQqXeS23Vu2/YKUO+ROI5w69bL+NC7PotrH/tL0L/zU5AR1SdJIaFFLbrHz7J64+sY3n8Rw8HQxxityx55mrmAs3cSWhfYFDnW+QbdblqvexnBCoHRYIzPfvencDC5jbOf+j8hMjmSToecTgBaV/QdriREOTC4WCwQP/0tWKkMX/rKv8LGUZAHA3KiRVHbZ85EKsVdJ+ADdXWwtTk10s0Vj1nl2TVuXoV1QnOyMb685/r9vu8ZfeXKFeR57ntFP/74E1ivSEX+tddew2q1AlGXC5ftyJxtT5AkpIKe50TrPji4BqUUrl+94dWhi2Ltg1NJkkHKyLd0Eu7cSZIMu7sJbtx4DEVRYT6f+3WTZR0kSdawmYBAt9NDvzfEYr7CfL6A1pR1ieIUUZQ2mC9tf4BtNYN93g9KKd9nu2GThfClMTSPAwwGA9/7menq1Euay0YoWLHZbPDg8AFOTk4wGo1QMZU6jnHjxjU888wzePLJJ1FVFe7du4fFYoVutw9rBbrdPnZ2dnDv3j28/PKrsFYgTTsoS+1E7pwyv3SUXfBZLhoslnCfc2CUX6GPJ5RwbY4oMLO7u4ckocznarVyGWkC+3y2W3JEYC0cIKBgwZUrV9Dtdl3d/dSDSToztB87XrdCCIhIQUTKl35VlvSJuHSIM3HDnTH2Dq4AAI7PTjFbLhClCd7znmd8IPDatQP0HO01ihKMRjs4On4VZVkg7fTQ6XSQ5zkA6jAkhCTtAmt9/25mf7B/H7LCtr3ou7mGVzlwVLgSjmmj9r/GB64UTdT+ZqfT8UGFzAHcfq8PJWtF96oo/bVIc6CCtSya2gy40UuAe4ADcL+j+60sAC1w/foNLJdLPPfcB5EkCX73d38Xmw3ZAi4R4M4z3Oa2KHOUGzq3qLUo2Vap4LLbMTGHBOvO0O856aSUJF0MlWC13qDIDTqdPvrdHsqixP1797CYzZBGETqDHozOkcYKo0EH+1d2MRp1oc0Go36Kt948xp/64DOIkg6+/ocvYDzOkK+mkIhgRBQAb7e32WcG6cdwaY+xFExdFzmMMK4tlkIUxSh1ic0mR1kSKyPpRJAS0NCwtoJUAlknATEMNIANysKVCrrzkjLtzTbGVU7zl2Up9vZ20Ot1YCxlzeksTzGdzBy7BNT/3FoI6Ur+AmYI+wu811l1nEU0STV/SWUTvS7SLEWnm13yL7Wm77fWeu0eFrssSloXSZxg4ezvaDRCkiRYLBZb90f79ScC3dLRbPI8B3OpWRGUImx+Xhtguz5IL0cj68OhedA2AbtAFNe0qxAYcqa9HYFrXyN8hd/biJS3Mo8ErA1WeUU0asOtqCSkq2uGkKh4g7tkZghMhLTgWuM6Bx6OU/BBtAINQvrr8X2HjmfbieWxCam+2wBJeJ1tAQ9+n5TSZT25Mb0lUSQLCGMBl4WhTAfhWCUlKgeYXKihRRpvZrrpftihRuvnGhDcSxNkPCwBUgIUgI1I/Iiz2GTYrD+EBVp9yCE96Kaf1+DE01A1KZbCBkr74LY7zaAEAOck1VQcWpPkHIjAAQwDQuE6C6lPzecnyrcF6SNYoSAFEHmgXtfFWiuhYahmXACAdMEfx8IQ8IAinHMpHTiyALcj8/SpwHFtP/O2rHcIIkxlGgCz/hxfDw2miHF09nov0sHUDpKF6/PtwOe2fd8OAoZz0A7I8f6pKX91OxP+OX/eGIPFYkX0t6pCmsVIOxTFpmxZ5N/7KFu17RVmftsAPbxHuEwgzRF4pV7KkD8KdIdj2LaL4XdLKfGedz2Lfn+AO2++gdV65QM1IWshTiKwcCQ7We0pCrOQYb9oAIiCOXm7OW2WLTRr8kPqaMj4CbPndRDNPau1PnsbrhWyI3VIKDzPeMw2mw2WyyXOLs6xWi8hBGW9WF05vPcwuBleQwgFqw2WyyleeesurvQGqMoKkSKhTSEFoGuarD+nhIQwGo9fuw4pBYn+wQACXgODgR6fN1wjXFUDdDrUGkXAIut08Onv/iEcXNzG+U//XYhyjSjNPM2dW+ZZF3xl677ZrFGqFLuf+Y/w5T96Da+9/jqEEBjvjLGzM0KSRPgj8Ri60kBHCaJIOXE1OhGVIgV94cejnnd2duv1TwCj8oEaEv1U3vndHrzmpMF8PneqzCMvgiOEwLd8y7eAVGwrvP7665hOpwCo5VWv18NwNMBisYRSwmcHuZ81r9fd3V0AwMnJCay1GA6HPuDGYIGpi/P5HN1uF9euXYPWBqcnp35erAU6nS6EoO4JRbF060j5ey+KwgX6Vkgzi05HeVsT2mteZ2maeqooZxRnsxnu3bvn661Ho5EHlgB8BihNU+zv70MphTt37mAymfg649VqhSzr4uzsBI8//jiuXr2Kw4f3SbQryzCbzZAXa/R6XTz11FP40Ic+hGeeeTdGozHOzk4xmcyQ5wQsr169itFohPv37+OFF17AgwcPfMCAn4mDB/7MMRpcJxraWg4WsF0ImTbhzzfFBhtH9RaiDkzw2iny0vt9nBXTWntRrtWaBPauX7+O8Xjs15jW1CaSg3N1Agb+jGONj7Z9C89dzv4znfXs7AwnJydI0xQ3btzw7Yu4f/BoNMJyucSDBw9wenqKo5NjarOkYt/XvtfrwVqiuEtJgZLBYIg4TpBlqU+yhUzScC3xv/nc4RfjAdZMmM3mXgxXKUnsSN+qkGqxAQK3w+EQw+GQnse16OTsYb9PrS6VkD44pU0JaE6Ywdt+ziiH/kec1ExC7+tZC5XQWfD8888jyzJ87Wtfw71795DEmbM9Neags6RuK6VNBcGdYUABpzjhLDdhhKYdonrmOnPewWaTY7Uq0O0OsLu7C6MtTo9PcHF+im6aIutEKPIVSm3Q63RwsL+L8agPYQpEKHF2/CauH+zCWEHBze/6Dvybr/4mFoscUCzZGfnzwKubg3zD8OXtpAY26xzHx6fY399Ft9sHAKzkGlW1RhQnSJMuSlO65ITx+y9OIqe5YFFVS2IUABBCOlE7BekSXZt8g81mhTiOcHBwBc899yyGoyHOz09x9+5dAtouEbZe5zCGaukjpYjNYEooZ1PbzGoOvHDWGoBndsZxDBkrAt0daknHDJ4oojNmuVy6wI5snNfh93S73QZLejgc4p283jHorqrKizcAwHqV+8XLlJ+gaKDh3AIgJWuHNknsJ8j4ecBZ/y0l/6kd49BRC6Nv7Yxd+Aqdq/AVGrUQsIYOOH9fnhfBoAtIayBMDQRl7SrQMwvhlWaFsICLxDksCE5HCCEARwl7VMCBHL4mqN4WTHiUQxeCuRDwtceIf99wYoWEcg6nANV1SwkoCRgJWG0hlYS2PI+W1BWFhRQEt/UfAywe9fJOg2gaeXpGUuAWAtSHW4oA4BuuQHUU/6B2FgBkALAEA30Lral1RqVd2yUnPAThsnygDHebAkuAO0W320GSRAAocxdSf3mNhnMXAhleo036q4B2zyBJBi1wtqlmKJIEwo1wwEG77xMUXLDarS0G3uCMN/dXdKcCd+oxTZozH7pNGji8k9p+Fl5rFKxR0KZZZxfMAvhg9Bn3IEsq3QGt1PZ1yX9vA90hUHwnoDsMCIT1jkydrp2g+tph/U9ZkiLs+cW5b0MURRFGgyGyLEEaxRSgggW0ARw1FwqAoFZQfN8NIIomHZkcPj7IaY2F9Vo8P89OXsOzk1tkXX0bp+ZzAMB5OsJXDr69Ma7f+/B3sJtPHFXVgXiQ4zH60CfQffIDGD/5NLRUuP3EU/jyr30F88UStszxY2992WerScCGv1M0vv/XbnwUF9mOzz7fWD3ExycvAIEN5e4AQghsogy/fPOTjTkM10S7TMBai6qs+zvzGIZshvDsCDOhfmUGgMWvGSmcAngzaMv7drlcYj6f4+iUhImIqpai07GIInK4WM26aQvCc894oS6yNdpTgGvxPAnDNY2xU9uPFC5+6xfw0b/wv8WPfOZT+JkvfNHNXRjMpTInAwsrBTkyqxxFadAfJoijCP1+F5/9nu/HtYs3cf4zf9fVcGeI4sTtDwpIWmOdaCTd/3q9wnKxRPbMt2EddfDlX/0Kyqp0Dg1lVaM4wh9034skUkiTGGkSQ3m2jGMnGNobhvcL+GyiQZI+uCcAGKrBt9Zn9ttzxvMcOl1SSt+nm+nft2/fxsXFFDcffwKPP34DTz55ExcXZyjLkvpGD3roD3q+tzJRnzuOmm8gBF1nOplhOBwiiVOMhmNvJ/JN4X0La+G6clgS5KpoHaRJhvF41zMGtCY6JItOGl3TZgE4P0xAqQgXFxdOYIuc+bYTytlwzkznee77OV9cXOD09BRSAuPxGMPhEMwmZODKNcDGMJtneSkQq3XpxYaWq7nP+khJgZrhcIh3vetd+MhHvgPvfve7IYRwCuw5er0+RqMdFEWB8XiMxWKBF154AUdHRx7Us//X7ltNZxT9CcsuGMzy+/kV+kL8Z7MpsN7UtHHaKwrdbg9K0fyVZYWiqNW16czTsJbo+leuXKGMflWRWnlMbaKaCaK6zpQy3s0Abjs4yp/l+uqiKPDgwQNcXFwgTVNcv34dV65cgdZU4jAajYj5stpgOp3jtddew0svvQypIuxfuYIoIar73t4ekiRz9s9gvaZuPGVZOeG+CMYQ48kG5zIQBt5pH9ZstsgHtWYz6gO/XK5RFvz72g6xVoyxBgIaWSfBeDzCzs4InW6KotxgNV9guVxivVz51n57ezvodlJkFwnOz8+xWORIFHeCgLMZlxN4dLfUcgqCGX6USBmPdiCjBOPRLl566SW8/tptxHGM9XrthOoqv2/LkvqjM8uWQHTtw5M6OKnp0zpqi3US4E7TjP5kXSRpF4PBmFrtVRWOjh7i5OgYuihgIgFTGAhdopcl2NsdYjzqIY6AqlxBV0tc2R2jKFdI4wzS5kiUwXd+24fxzRdexfl0CQMWt+Msu+GJoERScIYql0yEoWDKYr2CnNbCp1Gcoj+QThA2wqbKSYsDFlrXQY9ONwvKaypUJSdZavHrqiqhdYlut4MrV67g2Wffhw9+8IPodDLceTP22gnL5RLWUl1+VRnEUQIhJQoXTLfMOglefLZyYI3PWy6XYJvIe4+FCqmNa5P5W5Z14Kbb7cI4dt50OnF7RfpA6Tt9vWPQvVgs/A2GgBQIhIyaCYAmwLNN53lbdrXtFId1i2yoWEWQM9xM13k7Bzt8tbOOIZjg3zN4oGhNhbLMIeBajMGBF8v02TqXy1npugbbgZ4g+7/tFQLj9hj4YW1FGB/1ajuE256rPUZtin7tELr5sqJB4QrnRAgJ6FrAxsK6VkegDKqGzyC1I+/wT7d9TNq/JdPhyPyWhKOMJVxuBRlfJxkUMATcPaGm93DUkUA3Z1oDloB1mXIr6eCRzYMaCGtIFDodavkAMC1ZuEg8/LiGh28I+kSwVhq/iySUUPS0LmgTS1kD7khCuUNQCaASCoCGdlFESMrgU3DB+FBEc4zdCDtQAdEM0ISgO1wv/Cyh2uq2gEJo8Or1Xav5MgAhgFAr7UpJfVOFaGZ722v6Ueum/b5LACr4b76vEPCykxoGsnQAYEMHsKoqzGZEQ+Q6zSSJ0et1apGoVgCjXdtbf4cDgACEqp0vz7YIPtMeF2stnp3cwrecvdB6j63XPDjwAix11rAVAJDqHJ1q42KCPq+L8cf/Ena/9fsgFxfQv/QPsLr7Kh77K/8VfvgTP4Bf/NV/hcl8gqysHfHExvV65vt2AFAGWW1jDJQp0dWbwDbUtMr2vId7L7RVPJdSShK3caAqzPKHICQcnxB0b/vORmDGZU9YzT6cu81mg+l0CqOZ+hj7+W/Pb20LCAiH31kW1D4JAMRgHzpK6ZxxtkspBQvry7vYsdi8+QJ2HryM5977DH4uilC4c5GeuRb/sxaAEdCwKIoSWhsoGWNnvItPfeK7cfXiDZz+zN+FyFeIswxJkkJFEdr9i6tKI4ljGEtCNWWU4uCzfxO/9OJruPfgHuI4ImDt1nGSJMiSCEoKRHEEFUlH6SXQGscxrNYOzDe1CLhlZh3Yc/PCSvnW+uXa3vfsJ7DP0u/3XVuc0u/Nw8ND3L9/H4eHhxgNx77mMOU2Mc4WXFxceLoi07EBygYvFgvYigBtmqbY29tDlmW4uLjwrWS63W6jJRevJRIh26Db7aHf77taZtKGMMai0+kiihKsV2tPe+x2e15Ma7VaYb5YX2J+hIFHVrpm9euzszOs12vkee7fywFDbnsWah6MRiPcu3cPZ2dnUIqy7efn56iqyo/R/v4+JtNzvHH7NZ+93Wxy7O3t4fGbN/DhD38Izz//PLrdHt5443U8ePCA7E6aAJAYj8d488038eKLL+HwwQMslktYa7y9DfdbVVXeJ2HqaljDHe6N0F5woI0zlwC8oBn7NFWlEUXC67MUeeUUrOcoCgp2hufb7u4uhsMhyrL0reiIibDB6ekpOp0OBcuj2u6RL9tsL8cBgjAIL4RwIDnB2dkZjo+PYa3F4zcfx7Vr11wwhZTGqVY/wvHJKV555VXcuXMH09kUVWVQVhV6gyGuXDmAUsqr53ON92w2c+uKsubhugj3U+gbs80Kx3iz2WCxIH2AqtR+jMhX5gAmyCc01gU3uhiNRj6bTdooEywWCyRRraKfJInPwHNrM1uVMCb08Zr+M9vguhy21k2REBiNxrjx+E3cunULDx4cot/vY7lcotvt+sw40+LzPHfsIForiaQSU1iXcFLUuYao6GjYpDAQmCQJ0iTDaDjCzu4+OmmGi4tz3Lr1Kg7v38diNoWSBqtqDduJ0e+nuLI3xMH+DvrdhHpiw2Jnp4/1aoIszRDJBIv5OYpCQMkU3/bt34qv/tpvYlMYCFsBIgIJlnFSpnnWuRt1821gDKUSJ5MZ5pM5ur0Odsa7GAxGEEJBmxX5cgKwlrVkCJxmWQrZJfu5WpFtq0pSja8cgyHPSxijsb+/i6eeegJPPvkE9vf3Ade+bjgcYjqdYr3OXZlN7Mt/OLvc6OQR2Do+2/l3zHbj/VWWJbQ13v7xHqT9xm0Mc+e3Ve6ZKJBgQcyjsiDfgrUP1uu1Z0b9ca93DLqVUpjNZgDY8WhSvA2Li7m+tU3AyzVJl0GuEGgcnCEIAWgBG2NdHQr8RuD6o3YGLHSuwmxW6GT57Fqw4HhjhjV4DPJjF232E+t68bHh0IbqtGKlKMOtiC4nHYVDOnGJ9v22/7Rfbcdv2+eB7QJooXEMxyY0kOHn2p+n73d1HpqoKVS7QkaDEWVZVpBKIU4S51RuoCvq7a2tgbEuT+6fT/h1QN/F2c3LFGtyMIl+1BgXAJU20NpCSur1GkfCOWec9ZCA4H7XXDPoHsoCQpLaK9VpONE0rV0Q1kUB0QqGBHNCTgopGzKljVkZnJWsn5N7WKLxh0AmR6r436ToKCSpkRt3WCklkcYR4lhRqzTfUoveGwnqhyg0ixkKIHECVIZqmLQ2vgc2M04AOKGmeo6sIYaCrprRu3DPsBMbZvPDtWhaQmjtPR4GbmrwpAOgRjPN+zHcE+1XG2Tzdfn7+e/QLoVALNSIYAEfgDIxhQNBnKFgexfHMY6Pj3F8fOyc+Z6jKKVeDImfO3xW/s7w2cN9GkURrW9TZ2hDR4yfl53H8NXP5z64uYozogH7A7UOCBprkauansnO51rEWEUZhCCbO/zgJ9B78jmMn3o/ql/+H1B+7UuQQiJXHUz++d/Bzf/g7+ED7/sAPv/SCzjJLQDqoazzCgKAigh4UUTYzUOU+DIOYyuUEFipDJLFddx6zMq1m7fmfLIN3wYurKV2jrwuQ2cbgAcRAGrKpxtjCEEqtO76bCt5HouiRFnUgSKyPfV3CCHQ7/ehjcEmz1GVFTbrHL0uBXAgAGsskjhtnD+wQJGX/l66vR563S5Oz4+xfO4D2PvevwrxG/8MEMS04bmxlrobsIq5lCUu/u3n8dG/+F/gRz7zaXz+iz/vRMpc9l9rwGfYLcqixGQ2xXg+xrvf9W58+nu+Dwdnt3Dyz/8ORLlC7FrcSS6JYG4a72+tUQmJ9WpFWaH3/2ksRYKf/6UvYTqdIk0Tvz6HwyF63S6S2DFzTIWqLBE7dV8KwlUIJQAuBTglra2yqkiQCTVTQQiFNEkgEKro14HRdsAjLIfhINhms8ELL7zgP5t1aM/vX9nDcDjEYrHw2gzWEFW7yEssFgs3BzEilXgBqaoyiOMUOzt7mE7nODk5ASBd60Cirm42BYwpfVZVa1LnTdMMV69eIwbN2QUW8xWyzPjaxLOzc2w2VI/OQYAsq1tLMXDWWiPLMgyHJAbEgYI8z73zq5RyKtYD5HmOyWSCwWCAfr+Pk5MTXFxc4LHHHsMLL7yAqqK68yzLcH5+7oF6v9/HaDzA8fFDzOdzRBEJzeV5jmvXqH77w89/EB/60IcQxzHu3r2H09NzKEXU9fVqjYODKzg/P8fx0SlOjk+R5yX6vYEv28iyDJGKYJ1WBbPPBARi57fxH852897kfUrZ3LJxJtH6oTZ/xrEsrGWtBoFISa/crpRy4kmV+ywFTHZ3xz4Dyuv2+PgYxlAbofV67YMsy+USAAcIyA5VRlOv+Ug5MLDxALjX70HFEabzGU7OTgEpcP3adTx+8yayLtVgj0ZjCCgUeQWtczx8+BB3776F6XSOSMWoqhLL5RqaXFasV5u6HZgssVzOPVui36d6em4Px+MXnrNh9yAObDLbZ3IxxWK+QllQ664syzxolpLLFI1nt+zu7mAwoFpzZnnMZjPPrDVur/P4djsdan/mmASr+Qyz+QQAkGYZdEV2mUskqAf9BcqyRK/Xw2RCrfz29vawe+UATzzxJF597XUcHj50e5/K9jhQWBTUfpJbYZG+C2m4VGUFYSj4SGtOeT0nxi1aN5MRFCAZYjzawc0nnkCvN8DZ2SlOT09w/PAhVss5lDTopDHiyKKbRhj3u9gdDdBNI8SRAIREVRpURY5hLwMQYbWeo6okItVBaTQWszN86IPP4fXb93B4dAqZSCiVoMg3sILWdLkp3fnH7VNrnRLwPBsJGItNUeLifIqyKDEYjtDt9iCNwdn5BOt1jm63i0F/5DsSZFkHZUejKI4dk6PC1I09lcmQSj3XzN+9+xa00UjTGLdu3cL9+/fR6XTw+OOP4/TkAsvlOaRUiOMEm00OY0u/7tgPCG0Ag+3VqmZKMJgWQqDfHTg7tfbri2xnHWQiZprxgRLyFamMoyqND1gtFiScyjoZf9zrHYPuMNsQRrn4bw9wRTMjA4Bzk1sdZqB5OAJo0JoAdja2ZUmb99V2sENnbBvYbRzqAYBlEOBBBtrZZst8UwDBswffKQJaZd3vdnvWzf+OfnEJgIfP/ihwHgLndrQ/dPTbDvyj6OjWkvyCMHVGX1rrVVI5I0ziEUFLHG29eJoI2nNZP37GAy+6d3+nW5/rMuCuQSogUGoLKem+6vVHUU8phOvlCvx/WfvTYNuS7CwQ/HzYw5nvfN8Y85CRk3IgJWUqU4nQRCIBVQgVg0AFVAlorKzLiuq2gu6izArrwoBGXW3WbdZt3RigRgwlkBKpNCSlGSEppcghUpkRGcOLN893PPOe3L1/LF++/Zx3X2SmYIfduO/ee84+e/t2X77Wt771LSfaum8HFotqUHlFwjiAoeenwmcHwCaan+TsUA9GKQHh0/tCkCKjkP6529W5RwE51QhzzXILMtE4MBos+XdWQgkATDMX1K6NenQLDzRYovI7ooRRwF/DOREAEGMMBdO27WsYg1QQRHc2dlUlOp6DfHCgEY8Zj9X6fIy/+P5axkELzK2+7tFM91mf9U5rYz3AXl9zcfDKDnl7Ta1TznVwVBNJm8TR0RFms1lw4rkHN9ksF2jCcXDvvM0Q0T2s2Ce3WjccrlmujlM8V+L18bu7H8DLex+A8MBTbMP4fJx5AMj4x/X7v3bumyGkwrteeB8unLuEC9sbSMb3cfzv/jUWb/0eXP88BbzWYfjshzBWXfzO538R1+7cx99PXkKa5jB1jXI+g9bk8JzbPYfNzU3ohHqIOudQl8sw1vcHF/Bvtp/wwTCBMgoKf/TqZ9BtlojtQkzLPmsfoO94ZDM+C7SI5wePJJ+APyMO8E2z3mqJ3hEH73mewwkBvVgER5M39RjQja8rnn8AoL2i8OWLl6B6PejBJphiTbXNq8+S2sd5QbXrr2Lj7pt4z4sv4Gd+3rcC88rA8Huog0WWpdBJjjTR2Bhu4fv+4Hdg9/AtPPyJvwttCugsQ5amUB6gMJYczMa3CONsvrEGZVXCZT2Mvu9/h8+8egU3bt0AQDbEWBbSMbDOUEmQktCKeowjlFC07BdruG9qpLPCayhazwCoM4b1/CfX2t+zwCl+jutgezwP+Pl0Ojm2trbC+ue6bRbCk2JVc0AICiB6nT7m8wXm8zkePnzoAzyJ2WyO09NTzOdzDH37pm6XMiR8XZxd1zrxVOYK3W4XQkjcvXMvtDdTSgd9Hc68aZ2g05HIfVtCzux0u90QPHF2P6ZeAm3NttbEYuQ62pidQ1ResnWc8R6NRpjNZrh8+TKklCHrzePBdeAXLlzAe9/7XnzoQx/CcrHE9evXvcgYKf/u7uyiPxgESvnrr7+OqqqCk+ycC/d7lg9Iz037OlodbPA6oBvPC15rYY8SEcvLke0MoKb3dZIkCXXep6djLJcESHe7XSwWixAIMrDBc4LrpwGgMVV4zpR1S8OYAoj83Rb4S5IE0+kUt2/fxmKxwLlz53Dx4kUAFCj0uj1sjGiujsdjvH31Kr76+ldx//4DAKS8rTX5UawBUFft/NJaYVksAhBDQoOkQUBifkmwjvH64fnPTJLlconJZILJZILlsgCXTYW9Zg2ETtMU3W4Hg2FvhV2xWCyC2KBSEt1OB4v5AlVVIs87UZkQgZzO1JgvpiFBJqCgtApUYmMMnnjiCS9wOPHtASlJdOnSJVy7dg0HBweh3IJBBmYjSEnlKEVR+MRfm/lWWkILjTRJyKZq5bvJuBCz8Hzs9XrIc2KsdHKiVHc6HRyfHOHtK1dw49o1LOczdDINJRSUNBj2cmyN+tjdHWFj1EeWUrtBZxtoCaQJlehUDSm115WEShMoReKH9249hBDUZ3peVnBOoJNlaKwlFoFKsbL5cbLGuxVN01CHHM8gq6oGi0UJrQsImeB0dgrnBNW/+7a0aZoH3QitFba2NrFcFjg9PUWSKmxkQ0ipYRrjE6gGs9kEs/kYd+7eBgCcnp6iLEt0O130+yNsb29D6xQnx2MUyxIEkpHANSI/qd3C284gcWwZZ6yVUqSdgVZgkuZdWwLCYngrrEy0z5XnyTd6fENB96MOdPt7DiA46F5xvGEee971DY9viOtc1tssrF8L/8yDvh5Yxohc/JnxgMU1UOxYrdfegQ0zAOHEirur/edpKUhVWpCwC2kwODjDAd/qPcfXx58h/MtWA5L2fXy/69/j8YjvMZ6Q7KjFzyfODKwHJJaiaw84kPNFDj3VmFkHCKWhVAKtSGjHghBO6yjglQLU53rlebXXZwx/djtA7ec3XPpKeV0RSdL5W60DVbeB0OTM0fjDZ0z95gvXZtsd1eJVvk7LWgvj2iwbicO14+h8wGodtTRIEo08J/SMgm7KzrLCpfABsrUG1sRInESSkBp23M4gfpbkgPK1O0AowNfIS69yrhRRypXi5wUYG9EsHZ2InRbjLBrfXofKitsAOD6oHZYjZsPaHGrHop1jKxTQKLA8K/CO51j7vFcmdzv3rINQj4Iw38ixHnCv30fM9Igpv3StZM+0SiFQoSwp85DnOaRUsNZ5heIKpNabotPJkOcpkoQyGM6DUvBfUhJdS7Kd4+uMvmL8iZ5tq20h5Gptth/stTUfjeUjoAa/5VFbwcdzz7wLly48ifed20Vycg/Fr/wUxl/5d95JTD3a7+CERfbke/H26RS/9hv/DpPJxLcVonGUFtA6RZ53W1qWcyHTxL1UpRTQWoasVKx02giFWmpfNnH2EQOu/HPcWQCIVbJX7V6871DAJoJZYYeX9wESTVoFJ2n/aOc3O8ilZ0wURbFS+sRZ0vgc6+UZ1jtDQpBDmSQaYrgLm3SgmgIsEhln4UNdt1KQ0uDo1/4XfOuf/Vv4/k/9YXz6534O0rXtaqQQSFTqM4YWw+EGfvgHfwDnx9dw9FP/ALIukORpAJCEFP4eCahjW62UgpISC6/GLbMOGpng2q2bKww058hxLcoCSgv8qaN/h4GrUKRd/Nzz3w/SlmgdJBvAL7fy/EQEFtGzW91DnGU9llVmG+9v6/2nY3A63hvPn98nZ9Rn+U9PT3FwcII8JyE1OAElNayl+t80zbGxQQ5uWZaoywZSKl+PPcNkQs9yPB5jsSjg3BLGOGRZB9a2yQpKMCTRvFqiaQyk0Mi8E1uWFYqiRFGQ4NlwOIKU1MLQubaNXBzAd7ziPClwl4HNw75WnJQYj099O7Q0vI5bgBHN3fq2XzMMBgNYa/Hkk08G/+X4+BhCIGQGSe+ixnQ6JcBhRlROa4As7cB2gSxtMBxStv7zn/8Crl69hsPDI68Sz3uwOHOvXK+X5XUeZ7mBSDMEj7Kxgt0I5SxRGUnjYEUDI9oSSi43sN4PWiwWISDjsgClVMimceZ7Y2OD5qGpVuxHnmdhPrIwHGd4uZ9w0zS4c+cOlsslhsMhLly4gO3t7WA/BsOWDXDjxi288fqbuHv3Puq6QaJTGOkzc8bAGKCBQSVJDJmulUpHuStRXdFXVdYYDKynz/q90xFn2lny7YSg9rB1XWE2neP0hET9CMxXYX4CbamitQZS0b0Phj0vNFdhPp9jNpsFwCdVGsQEBNXROgMIajlXVVSOtLExBGyFySRpKd9pgn6/j36v1SYg4FOiLCuUJbX229rexp279/H2lWuYF2UASrSWIfvaNAQIsmo1g3rGUmlDIonpmKVkA5QmkThj6HqVlEjS1AunUUzT6XQxGA7R6XQwmU5w8+Z13LhxHYeHD2HrAokCMg2kicbWsIft7QE2N/ro93I4UcM2NQQMlJZIdQJra8+8IJBHao1lWeF0UlCG3xDlvSM7EMLTy52BMw0aScKM7HjIkAyjvdDUDWQiQapCDlVjYIolIDWMSJDoDEIyyOegdYputwfngPls4f0GjbqmfW44HOD8+fMYDoeYTmd4cP8hiqLEZDpBVZHOBJV6UHes+WyBurbY2dnD/t4+sjTHyfEYjbGomhJVXQUbsB50G2MeqelmwWOtNaA4ECdBtMFg4NeiCb5KvD8z3VwqAiO4BIz3+G/k+H0F3UzDiP8WZ3jj31NG1AArSnkhnxO9tuXga91SvGMaMp8zvp74iB3tr8fh5NexQxY74WfV+YGdMw79/Gdo7dtKiVZMgOu/IVwAkOL3xF/rx+rmsppNXA+4z3of31PsaMb3e9aYrFNvQ+YPCM+UYnAH65t1OS8OpBINqRWsE95AOk8pl96XXXf0zwITzsp0w++DLgq421MwEACPjPLYK4FW3E4oCEEZHx+LwhiLuvHKxq6tN2+zKKsZxOCoo63JyX1PTeXbjbDwF2+iROemz23n9SoaHz/DR0AsBy8Qx8GXvy8lkKiWvh4/Fwnn6eMCgAILpsUZe0YH4VbnmbW+9+4Z8yqeW2f9PgZrwmvtKmtkfS7HmW52nFfH4vFrYz34j3/P/44Bp/Wan5V7XgvCQoAuNLJMthmHVIes0Ww2Cyh4mlIP2263u8LOkWJ13QKr6y8WcVwPAHieQq7ex+Oeweq4rY4HByB8rGe/+esD7/sD+MSL70JycgfVL/9jHH3pV6C1QpZRz9imaXgZov++P4TTSx/Aj//zfxkoqosF9Q3u93uQWoeNLE1zCqJ94BOAmkhA03mkiK6X9pCff/J72nFZs/Xrz34F4FlDnuOge/29K7RJPGqBAgDQNNQWzcXlS+36i/dDKlWoQ4aby3GEECHb2DQGSaJ9YJ0ENoVzDhK0kVdVhdPxEbr7zyH91h+A+40fh/APQPrWget2pa5rLG98Fe7e26GvMqI10VLRNba3R/jrf/lH8NTyLu7/5D9AhsYzd6g3NYTwZSmPMtt04gXhjEGWZqjLOcQrn8Gf/9T34fjkCP/+t/992MOrukBRLJGmMXjiQLXc7Z5mTBPZ4dXnwK9r14yft/4ZGq+gnyUqPIcVCn84z6q9a+19e2QZdR3QWkc9trOQ8WKasnMOo9FmcOTKosTtW3d8Wx3Kjs+mM1R1BSmVB+xkCMqOj45R+Lrpzc2NkNllcEArHYSElNLY2BhhPl9gsVh4oTUXamDpHtqe9JzR4cCPW5WxvYtL7JzjmlyEgL0oijBf2H7GmZ39/X0457C/v48HDx6gKBcwpglAjVbECirLEg8ePsCbb74ZBLx4njMgUBQFrlx5G6+88goAYHNzMwi98fzmTPM6QM3PdN3vWU80rPqR7dqmsaM5w7r58WfEYDEHg0mS+J7zKeq6xtHREYSg0kuubWfaaVku4ZyLAjr9SAJJSonZfB7GujEGw+EQu7u7mM/nuHnzJk5OT3H50iVcvHgR/T4pSQ994CahMD6d4Pr1G3jzzbdwcHDgWVk5TEPKzzpJwn7f9iNOQjaXNTBi8C/2hSlLm68IvgG+PrcuMZ/PfP3tkvwQb3NZQ4dpywy05lmKbi9Hp5ODa2g5k7xesjafzyGlDGwHfg4cPMV+epIk6PV64XoZKCdhOx2ezxNPPIGmafDqV9/AeDyFk6wFIKE10cSNMR6oKv0alr5kxqKqCHTTWiLLUyQ+w00sTt85Ai37qdPpQoCo5bu7uxgNNzCZTHDrzi3cuXMbs9kplLSAtGiaErnOsDkaYDTqopdpJApwtgJcDecaKE0xhwFQN4CzColOoNMe6kbg+OQIt+48RF1bLEsDnXaxu72JxgJHJycwTYVer4uyjp2u1uOVQoS9zvFasH5/a6hTh3U19s4NkaYU+/D6r8pmZf7Q/KIAdmdnB+9+97uxv7+P4+NjfKH+Ih48eIiiWHqgzzPh6gpN4wGgmurL93b3sTHagpIZxpMJzNxCK7cSV67HR/xvniPsC1VVBQMCEYcDUsxnWzqZnOLkZBJ8BuWDc7ZF3OKO7Uprfx/vI68f31DQveqkrtJ91g1iPPAukILNimcjfALZ+drfNCGJdgiHuin9TQHAKh103YCuZ7TWDef6NQGr9c3x/a2o2XIQ4dYyU94JUCuOuvB0X+k1b1wAIYi+tB7YrQbJ64DBWdf/OGczPkd8b+xoMl0ndjZi6uT6Z8cOSbgWTyt0aANqpSR0klLNOiQa52CcgPFKiRKPBkfrxzvdrwwB92pW1v+VAA1DgWaNGko40hQAtTqDE5RxBDlqzrZOdOj5KTXgWhEObultrfB9aG0wQNRaI0WaZi2VWMQtSOiaqBd2E+4vfh5xjW48j/n5rKwpcL27gJRUi0kMCtIN4HonFwJUDnLZgvLYUbaV562AACSd3/lMmPVUOiEEVKiHW1Upj6+Tj3iexOvzrOCY7o+Dq0iAka4crGAen/txP58199fX0fpXvAbW535LW4tLXWQIpJMkgYDCbD7B8fExnHPegaG6pCRVK21JYM+e07HDsn79YS0IwPkefOvj/yh48ahdiJ/V+jNbf3bPP/MSLp6/jHfvbsH+2o/h5Iu/CG6bw04W9a8nMZ6qaTB88j24ejzGZ1/+HaJ2ppkH2Ii5kukEaZojTYk+uVySyJOQ8I5L49lP7Ng1AHhtkL6DWXN643t5nPCZc8TOUXLVDvLzXwX+VueU8JtRbJ/X97x1IIjXPc+npjFI0gydThd1zQEU9Xafz5eo6zoANlTPuIVutxs0BYQQcAm1kjo8PMRkMoE1ChehYOZzEmTSSQtOyFY0SnmauZAG0hk888Qlaq1iqewk8XOpsQZ723v4b3/kv8DzzUPc/Wf/F2RoiMquEl8HTnbBWc/YsK2QoBReMMnXqXbyDsqiwPGv/gtsSYW/9qf/M1y7cQ0PDx+iqkosFvClFl6I1HImognPxlqLxtTQUgNCge1Y/GzZptD6YkDV7x+wK7W68TyP19U6CBWvTXa4siyDtQbLZdtXerlc4vDwEN1OD5cuXYKUGhzkWuuQJBnN9yTH0eEJxqcTVBXVddeVQa+XYzgYBZvRyXuo6xrz2QKn9Riz6Ry9XhcQDmVZodfth2CBxHlEaPe1sbGJqiLxxrquPduKhMg428ftpaylOlsOomObHDM0pJTY2tqAEALT6TSItfH66XQ6ITg7f/48tNbY39/HzZs3Q8BECvXUmgkgKjWERbebo9NtQYvpdIosyzAajaCUwo0bN/C5z72M4+MTbG1thex6Xbdq6LHw5Po+yWshFk0D1vzPyI48OiekZ+J5ZtkZdpUddVJqpufQ63cw2higLAvMZiT8tVgsQssr0gmg6xyPx/ScMh1sImsGOUe125UHcfv9PgbDIRbLJe7eu4cHDx9iY2MDO7u7GPp+2hACaZZBSIn5bI7xeILbt+/g7t27MMag2+8R6wNU+lfXhuyip11nGel2LJdFAJZiWwggsB0YCOL5QArPMmgCTCZjjCc0h5lhoRSJdjnPWKEse+1p1n1sbW9gMOgFFgYBtpUPZL0dc624KQM+TdNAe+E1ay2Ojo5wcnKC+XwOIYQHDVMPxFFSpSob32qtwmg0wtNPP4vpdIrXX38dZVFBqgRKp5CKk4cK1Gu8CYE32Rnl7RYJgGVpiixP1xKEBs6zIdlnSJIEWUp13Lu7+9jd3UexLHHv/l1cu3YFxydHMHUJ4SyEMFAKGPRS7G5vYGujh1QDztSoSgstKdOqQPanrCykTJFmClXjMJ0VODmd4eHBMaazGZK0S/ammxF4bi3yPIMQBJzWhjLkNKcAEkRjZgKgUu1tMyVqmI3TNA5NU+L4aIKNzQG2t7fR6eQwTYOiLEB+U475fI75fAGlJC5cOIennnoKTz/9JDY3N9DrdTGZTJGkCR48eIDJZBzYF7TGad2WZYmjwyMISOztnSMhzKrCsljCuBb4Xl+zbCdY24LtfhBO04qAq24HQoggkHdycoL79+9jb28v1HgzWEUlVbRmCWCKmF9RudHXOr7uoDs2YGc5gvQdIVsWv56ovY8/NxvA2OFlWjk5EgK2Oavms3Wu4uAmvt7YaWoBg1XnPKaSr38GH6uG3geckimr1gdIAJdECABcH8SB+Pq4cWC0fv8iBKurjmd8LevPY92xiB1H/h6jPeuCM2dl1ITgPLeA8MGntaSuLLmeMEkAIdFYPieF2wApi3OYzp8THCa0Ro4nT3yvdC08SBT8AmpliTkIQAoY6wBjoGoK9GUqqI2Z8y1yBNdw+969TRMo1tRHO3ocPI+9Ay/Qii2laYK8k4X6nRD+e0q5AwWvRHElipWWeiUb9U7sg/V5HQIBIDyzurFIJBsAQ6gk5XzoPY6fdUPADz9BwUE3cwA8VQCeTiC8oVUKiXe+67rdkPlYNyzr199mMs9uRRefZ3WORkF3yIDy2D6aTV9fx18r6F6/xng9n/X3uq5BHQtatXJ2GouiQJaloZsDB+ZxLSFTcddBP/6cdScwfDEQIWwIAuO5Ed97/DMA/JE7v4GOKVDoHP/2ie84c8wAWgcvPPduXL7wBN69t4P0+BaqX/lpzL/0y2DQhQJuGdB+Qvgr5O/9JI4vfBN+/J/+M0ipQsafMhEaTV1ib28P21sbvhesQ1k2cM5AJ7RmSCARIYvaireQkvZZR5x5icfucesnBrriMThr3IQQ+LWLH4czDWrXItcr+wFc0Geg868CaOQLW1+v2wWAEFzH8yJWwGXlU54XVB9pcXh4iKqg+sb5u2ts722gdgo5GSZw8M/3SLZF+cBW4vBX/gU++mf/Fv7opz6Fn/yZnyGnw9N093cp4H6ufoBb//RvIzElssEAeaeDPMsARXYbvq+rQ+tQCiGRpAnKkqiog8EAeZYDzqEoShz/7mew+f7vxvvf8z78wi99BgIOWnmRNImWBefaWu5gNy210YvnbAi2PZNAexCIKe/c7UCcEaTH6y4G1Hj+r2f2+Lmy40VrvOPrCRe4d+8erj+4juFwhF6vHyjE9OwoWMrznFqHeRVbZkR1Oh0vAERAxWAwAEDZ03v37ocWUJ0OiU4VyzIEpVmWYTwmAdterxfugxx6qslcLpfIO93g5LPyMlOfgx/lx5bp/DxXOYjhtcWBC5eDUP0tvW5rawtJkuDw8BCHh4coigJpRjXVXPNeVZWnm1Pf8r29PT8GVBe9ubkJALhx4wZu374Naylrz/W8DE7Ec5zLA1f8JzDwtaqpwTaF/br1fSgG4QARYfp83tWgnpXuhRBhTLTWocXag/sU/E2n07CWl8tl6PjDny1k/ggI2FiDUX8D48kEWZZhb28PWmvcuUN9zjc3N3H58uXAhGBWVdOQovrJySmuvH4FBwcHkJLaGiVZirpuIASQaA00BqlSSPO23pZBFFIwb+cGlePZMH7GayzwGun1KFjmso3ZfI7ZbIKiqGmN6hSA8H5Qu+8olaDbzbG1vYmdnS0kiQz9zLmenP0sKSVgSEOHBawYVKPSgwzHx8e4c+cOTF0G4KLb7YYSC17fLHS1v38eTzzxBJbLJV577TUcHByg2x8iS1Of6W736KapUVXlCpBHwGgZMrp5npO9BLEHaXzIpimtwmto/lKW98KFC2gai9t37uDmjRs4OTnGfD5BXZVIJNDPU2wOBtjd3cJo1Mew3wVQw9QFrGngBKCFhHAWtjGoDZBkGsJpzOZT3Ln7AAdHY1S1RZZ3YSwwGo2QdqhrQm0NhoMO6k6G+XwJ6iwRK/u3+227zlqQSyoFAWJjmMZgNluQhsWswBNPXMb+/h6sazwYcuxbHkqcP7+HF198EU888QS2dzahlEZ/0MczzzwddA94/XB5SONZGllGINVisURTN+iNRtjcBJbFEvWsDJn4+Lr5+3p8FMeE/W7bm1tKicVigclkEurJW9ZRq4SutQ4lIqah32utQ2nJf/Sgm/d7Zx2EJLGo9cAOcOA6N/7ijXUNkFjLeHOLpTgD6wfQB65nbZBnOdjxhs2GI/4cNp4x3XA9u/3I4HHW0F+TFNTTjvrmStjG+oCbg0MB0uX3tBel/DisbhisTM3961ayca4VLXNrg7cOKKyDDzyOZz/H1hDGzt5ZgQ392we38JliVqWGhFAaUiewxqFpatSGJNSEUrDOwQR6cxs88oPna9eK1Jo5q+I4S4pViu7qQXQ6AUBICWN9PZIjirXygRKcD74l1a00xqCoSHDD+fGCi8ZCSoS6Lv/gGWklB4qEtJJE+/tYHUvKCjXgUgktEyihVwIyvvf4ea1nvjnwJAEt6VWHDWpXw1gL5Qys05AOcFLCq3cAgkXivBPrmQKOvWePCDGg3xgTNBiUUoGpkajEr5NVgIfnRDxP153kdWc3vt/4CD0uw88uUMzjzxViNWjm862DQzFgdJZN4DXR2qVHs8it4+ko8+HLRKw1WCzmmE5ncDC+/keg0+mg1+t6WuUqoMWqpe06WgW/4mNl3KwNwmmtVQXg1g3oo5m6vCnQMQVi4xoHpM45PP/Mu3Dh/GW8e3cb6eENlL/6szj64i9G40ViTqz0WRTtBtQ0DTKV4GA8xedf+WJUL+VQljU6HaLg7+zsYNDvQOsUVVWs2CiiO9Lm3c55339YWOo5Dz/+4blRZpTFcmL9j7MO55wv49AB1FsPuleBCIFZNqQ9wxgI6+m3zrXrJqwD50tJ9Mo6CFTYZQmRU6DAtF52lomGXGCmNbRS6HY76HW7VOLiLNIkRaIpg/rw4UPMZjMcHPwyLv/gn8FTn/hTEJ//dKBgtwG3W8nySSWxuPU6tu+/jfe960X8zC8knk4nsbuzh//ur/0VvGAe4v6//DvI0KDT76PT7VHbmUSjsQSQtEGvi0BWGsvS06zTlFgeVZ4jWSxQHN+De+Xf4of/6Pfhratv4fjkCL1eB71ejzJF7aQE0JaP8d5orQWYeRMBHBx0x8+MVctpLMgW87p2rm3zxyBPzPyiedj4z7DBZ+E6ZOeo5dOTTz6Np556CoeHx+S8TxdeYfkBhJDY2tqClBJ1bbGYLzAdz0EskcyDUSoEAsyEYPp5r9dDvz9Et0vtBufzeUg01HUTAokkSYL4E6vxOufQ7fRIIbiufUkFUVlZQXe5pPZiHKyuJySEaKnGJPTVUs85s9yKC5HzvrG5gbIo4JzFjRs34BxRTZOU1L1n82Vom2itDerDaZoGMToO2K5fv4EvfelLKMsSg8EAVVXh5OQktFxjOnFsx9YBVAZd1mu5eRzXmWT8OzovzRljDAhaX9eOaN/XgncImTMGW7vdLsQ5ymCTQj0CCFkUi8BgKYoCEDbcGzn75J9wH/PhkGwQt7CTUmJ/fx+DwSD06mZApSxLTKfTUDPPDAcpFdlOSBhLc1wnCbq9HvIOZfVIH6AIz5l8baaCU/mdYbFEY7FYLMK8rOsm1L+2dr1lDbA9NJaSHg6k5J3nOTY3h9jc2EC3S2MzmYzpOprG6wVFbC60+yb75hwjTKfTIGTa66TIO2kAMOmZNhAiCWAYADz11FPodrt4660v4/T0lGq+dYLGCTTWcd4hgOtVVQTbpJT0pTY0JiwSSJ0h6D4FXGAexb2f+/0+tre3MRqNUJYlbt68jStX3sKDh0SrBiyUBlKtMBh0sbO9ia3NEbJME1BJWyEEABXGh+KwJMlRVhazySkODo9xdHSC+byE1Bm01Eh9YkDA18VbA9JfksiyBJUhhjHHbVGmkOyEbxwkJcUHJFYMQAqoJIVzNYpi6YXzAK0TbG6OYA0wmUzhHJWivPDCC3j22WcwHA28HauwXM6xWCygtMLu7g6eeOIy9f4uiH3R1KbdAxT7Dg3K0rcgi+K6xx2xH8q2TymF/mBAPspg4O1wP7Som3tGGYNbUpJ2w3K5JH/FGSojFXrFtnD999dzfANBtw8kfcADQVkZpqjyTVpLCFVbW8d5X//EHCmowgrSiBIKUkloTbTDpmHaJ1MHvCK2d4KCw+qDjDZDtJoVMhFy63xAlSgNJePshyVVWmMo4MOjzhndn4GE79Er6Usr+i69vgQrZgufkSXkjO6Br01gzemj6KLdSGInkl7sA24X4n4/0o843ByohXODDILHctee5SpbYJ0asYIOOQqGnHcMwWfkYMX5cXQczHggRoDae1gBSEB6y8EBFR/c59A4AwFLX05AOQEJL54j2gIFOrcL/xb+pIQaW2jfT7bxG0BjiNLMDnVtGtSmgZKKjJFtqC1aCHh4U3c+2+ggJYlRJClnlDhybduAOUcUSWu53RA51kqsKpW3gfqq88zOI6HDDm15Aq8rB2scpAAKZ9A4IJHU+1P5jdaCghYXnhKtW+cA4XwmHK6l/Vvq/yukgBYyZMqUbJVJrbe8zFAQfjmvzhcbwCEXPn21bKF1gIQfMxoHcpiJLeIEK9tzjOlgLWe72+DJOertK/wFSSlDn/gVm7AGJMVBdzyPeU21NOEGnU6XzimBumlQlCSm0ul0sLExCpnKbtc7h6IVYCQV1dW+0HHgHa/RMIHi37nVNSscP7l2Q+TXhXX8OCqRP5cUAu959wfx8RffhezgGspf/3kcf/4z9AyEDCrYvH4X8yVmsyk5QxC+tyXQfeq9MJBEna2JZmedw2KxQJIk2N3ZgxOUFWiaKrR30lpDKrKlVM9LE0lKGajL1PnAoHECHzn+CnIY1CrF57feS8+gqNA0NTqdHACVWMQBvfATh8bb+d7zrb2j9eSBLCHCHhWcRc/IMnAwrPrtx9Y6AWNcyHIlCdk+2uuoLaTWCayTcHA+k1RiuViiLEjpOJEK/W4P2oM53SxFJ0/JOXUOiVcKLooCpW9hYozD1Tt3cLlDVMx+f9DaDadgpSMAWCrqgS0lGinx8Bd/DB/94b+NP/6pT+Ff/ORPYn9vD3/jr/1lPN88xMOf+LvoKIFuf5ModEkCB4eqqSEEQhDKc1I4T9+VEtMZ0Y+7Xa4Z963YEg2pJJqT+8i1wKUL+xgNc3TyHN1eB2mi0dpsGlN2pqmWktqOOrsK8klJLWucaINq7hkunUUDAIbU2S3IUaXAwaCuqZcvQH1zpdQgET/Z7l0MkgMh69HtdrGzs4snn3wSed7F4eGbePjgEO9733uRpjm+8pWvoKoaKJUgTRKMT+c0f70A0MbGRhAf48CmzYAWGI+nZL+kQq83gDEW8/nMK1/zmhEoygp5lqHfH6Cu69BLOc9zKKlRlAWctRSUJ9pnunVg5HDAx3u8lCKsNZ5DaUoBwvnz533m8waOjo4CtT71NFqlBWazCaqqwp07d6BVgvmcWi9Z11BQUS3R7Xbx/PPP44knnkC/38fOzg61NxttBDrx7du3ceXKFTx8+DBkLhncpvnQAtV13WaWhfCikh6QVor1DdiMrnaqkZJqUoWfFOw/WutAWLYH2bw9WDGabE/QMiU4eyu9jazrGk1tfV/2TQghUFUFNjY20Olk6PU6OD45xmw6gzENlksTnh+3mDLGoCorPHn+PHq9Hm7cuIE33ngDs9kMW1tbxFQwBqPRCHt7VEu/WCzhY1oAAvvnL2A+n+P4+AST8dRTyTXggNoa9LIMiWfaVVWNxWKJqioDFdza9l65zVUbiCMo+PMclpI1AySyNEcn65GvZ1rQjLK+tAsmiUa/R0rleZ6gaSpMZ2OcnB4zHRLSB9owBDoDlNiqqhItoET9kB8+fIiTk5PwtBhwsc6irkinJ3NEh26aBu997/uhVIKvfOU1HB4cw1qB2WyOvN+D0JnfSIW3fTaAuwzYCQlooSBFgiSljL1SAtbUUJAQzgGS+kanifbiaQnyvIOd7X1cvHgBWie4c+curl27iqOjA1R1gcbWkFqgl/UwyFNsDLoYDjqkYA4DUy8hYFZjBCuorY1U0GkHx9NT3Hn4EKcnE9TWIc1zWKdR1TVGG5uo6gauNmSfoVEuCZTPswxFsURjPWDgaO8lj5z+q30JEMUh3jd1DlACSig0VYlubwDTNDg4PEbd1Ng/twclJNKsg36vg6eeeQrPPPMMNrY2UVUlyqrEcrHAvXv3ce3qTTTGotPJcf7iBWR5jgcPHuL+/fuwjlqO0l5EH7tYllgsHxITrK68TkgcGeARH0kIQW0ufDchnWp0e130B31keYJOJ8fm5mZoSVeWZeh5z8kV2pOXLRvDz7f1hFMMEr7T8fUH3RAQig1fkNQFBCmZsnCM80gIWBHSI2EQrYCENZTl1VDIMlKANsaisY5QJ3qjN5Cx+A6AqM0ShK+XVhLCUxYbphCz6jmIYqOYbqjJ0DjnUFWUzQlBKhgBbR+YgIWSjiY/KNhOUw3u5+YMyfcDcTBpfZsTChaEkiuORDi3IMoGTWr/TheFLsIH/SHwjgIHZ4OTKIRA4uuFAATHnxBDEQKAeEOKUaBYpe+RjL+1ME2DpqbgVEnpFXMTKCV97X3rIBnHAAHVVVP7Kf+c6ENo3cJnEv39aiGoDtsH4cI6uKpCZUqqbZUaQmmaV9b4wBtkJqSEzFII61A7B9QNLAS0SOC0RN0Y1FWFuqlhhYX2tbfCsxQoGU9UdCFY/ZicwW4n8/V0KbQWgDBwMJTpl7zpEyQpHfdiVr7WNYWWcVautQZC+AS15OCea2s4aJCeKk5OoZIppNSANaiMQ7k0SBKFFAKJ8BuGEx65pDXoIKhVj/H9NYWmTKIHSVKVwVr4jU5BJ9rT82gekm0XPjCP6bYGxhG4sK4MrLUEfLau9HVaMRIYGyqyJRyYC7B6OlEcNQSolq6oy4AgU6mGADNKSG3ehWyX8GhtDEjxOWNGCytQcmakvQf4DDytr8W8CH0Yd3a2Qs3n1tYGzT9fL6QkOYxWAEq6lXtt7Z4J6zIYaF6PEQCzntlfOaJfOzhIyGAHpPDlFUJAQXgNBuD5596NSxefxAubI7jf+Gc4/J2fDXOQlGYpcFJSYbFcYjyeYrksfLaCNj8lNTY/9F2YPfkH8E/+P/8ESqQQEjBNA0iB0WiA/XO72NnZ8gEWBTuJp5Rz/1JSd669o5T4jCONTyfv49LFp3Hl7au4OLmBvq2wTLr41eRJHJ8cw9bGM01SKCV9hgHhuwCtqSTjutI6BPfO+wtSUL9SgPr9GmOhFdXxXb78JHZ292Ccwd37d/DW22+Q1oG1cI2hcVkskGcZmooyrRBAluXIeyksBNKManGnU6pnq6sKUgjUZQGTpajKJQb9HtIkgXQOqGpPoTNwTQ3jxEqfdwEFy3TPoiAwSJJtkBAQzkIKcqJKTxcVAljeegPmwXVIJXDx/Hn8D//1f4XnOOCWwGi0ERRY4UU/nc8OGxPrMvhaV0d7q924jHTzGUzfehldD0wVSxLCyTb3sPGH/wv85o276HU1Bv3dkC3SiuYlB9ywZLxDPwpJYAfJUQi40HWC9ghYi7IoWoBS8HqqoT0Nu64NtE7gLDCdTPHgwUMsiwX6vQE2NkfodftYLOaQUiFJNS09IUOfXYDWwcWLl2GtxeHhMabTG3j1K1/FRz7yzfjgBz+Ehw8P8OpX3sBsOoUUGstljdOTCYRwSFKijqtEI8mIZj1fLKAUBbbGChgLzOZLFGWNsqyglMS585fQNDXu3buDBw8fYDqbA1JhIDWcq1BWJyEYgJC+TAOURFAKKpHodnMApEIeK+cTc0Uhy5KgYt7xvY57vR42Nzexu7uHNM3x8OEh5vNlEBVaLGcoqyWEtCgKUs++evVtKKUwHA1wfHIEuZB4/oVn8dJL78KNGzdw584dPHH5KZRlGVpoWd/TvtslmivRym8BcCiKpQ9KfRmXTKB8yyqyyzWsM3CN8dox9PyTJEGStn6L0AJCk1hhWVdQijJ9RVGg9GJ2Tgg4SfubY2FElXhfKEYzEc7Ltpr2EUB68LepLaypAqDR63cglcTp6TGEcNjYHKLby2EdAT+cwSsKap9kjMHW1pYXRMsx7PXx4MEDXH3rCspliUFvAC01TG0w7A+RJRlMTSU+VVHBNg5SamiVIe92kaQ50qyLTneC8XiMoiwhpEQn76A/HIba7romf0wpv5dCAQyae1BcqzTsP7Q/u3D/iwVpU3S7XWxvb2PYCOykbQABAABJREFUH0FBI9UZZrNZq9/h9/b+oIcsS7C50cfu1iYgLB48uIejoyMAgBIaUlPyLWacARR0yzQNpQmLxQInJ0eYz6cU1EuHyjTY2Bgi73VR1jUqXwpg/CN99/s+gCTLcOvmHdy59wBNY5DmHZRFhbJokOQUg0hJJQGL6Qx1VUJrthGWSheVQJanSNMEiSL7oxMJ7YCqqgEjkKYZep0e0jSDEBKD7hC7u3tI0hwHhwe4cvUK7ty7jaJcAtJAJQKpTtDt5BgMOtgY9TEadtHPE2g0EI6U4Z1zxETy4FTdWDihcHJ8ivsHhzgeT1CbBqwWr5VCllJpl5KS1OYbSm2kMkFdGSzKORQ40HZwaHy4bSGEj/MEs1QpoWOkD3EleUcGAsozIpSg7HZRFRj0+9jYGuG555/Hs889j82dbTS2wXg8RppnmM0XePv6dZyejlFVNbRO0B/0sbm5jcYAs9kSdT2BcwJCa3R6faR5jtKPhdIa2lrAEgtBSAFjfVsv3wLMwhIdXjjU1RJSKKRZAkigrJZQicBoNMTW1iaSRKGuS1jbIPXzTUqJ2WzmgcNdTKdTHBwcwDmLfj9ZaSM5nU7hnAtlQ1/r+Ppz4j4g5SBOgOtzV4XN1umTjIa3GYiWrhPqWhoTgmSgRdgACefaPqj0t0ezWPHnrn++iDKr0gd2jObH5w3X2r4zGGMhidohJfUYFXCAo4frVPv5fKr2lC7cy3q2i78zZeWxB2cVQ2KszR7yvbYtd86i4XOP57WnuUZrBtpaN35vSyHyWVknwgwIY24fDXBCnlWAxBeko8CfqemCkEMlBbIkCdlXAQfXWBhTwxiHxlmEdQ/Q+wPqxoa5pe5DCQhjYcEZKOop3DhLDp2/Mgs/H62BcU3I0JKD6AVktEKiNbKUDK1OVvtqU3AmA+XE+nHjers0TZHoxCtBPgp2xP/m59nOI97wAOeUf79vqSRUO9YOaIwI7aSMpwgJJQnM8OgtC0sJIYmqyeiyQMhqr9e5cQDrXKzYLFbm1ll1c/w6F/97bZ3x7/0ohC8hODCjueLQZhnibFF8PWfZAj5rXJMb2ygAK2q8jGzHQa9zFrMZUaAAeGobORLUb3O1jQ2vm7j2MKyRtTW5Pg7rNHhen4874vtZPx8H5c45PP/sS7h08Uk8v72J7MFbKH/9ZzD73C+E8ydaQ3V0ADSapsFivgjtMRjwM42BUBr9Fz+Ca5Mlvvr6Wyt2g2pPKRNBfV09gGebcF/SM5ecc6Huc7kk5fPBYIj3v+fDeGLvAs5pizcuvwB191fhlpTlOjg4pOxqngcRw/Va3tV5AAKv8OgYcvBNQ0VBLQA8b07wBz/wfeic3ELZNFh+5Fvw2pPPoVguaS4ahzfe+Cp+57O/jcV8iePjiS+1kuh0O+gPRuh46mdVl2gaQxS1vAMpKNsDIXw7my5t2HUF6yhwlF68blm1dYRSSqRJRorie0+izAaUEdSJ3xdoTXOmm/YB7qSgoGDxLR/8IP7gRz6M56oHuPNP/zb6iUS3P6T57PfC9bXCdGViOLX707Iy2PhzfwOnRqD/8qdx+ps/helkEsDtzfd8K+okx7Ubb3olcVD5C8gGxSaA/QDnuByK7FdgHWF1r2OAj7MN8XQnWnoDISTKgjIW8/kiUG9n07nv/Tz16uQ9mGZVmbkol1gu59jYGIYsx+/8zsu4ffs2pEzwgQ98AIDA/fv30e32YIzFoE+9mQ8PTjCbTzAaDQIlnOv6F4sFSh/sUhkZgXzL5RLzOWWGNzY2MRqNIIRA0xicnJzANERz5TptHpO43zEDfkxlZcol+wSxpgF9HvUJ39nZgXMu0F/n8wWOjk5xenpK7ZGqEs5ZGEsq+2maIs00bt2+gaIksbCioOB8Y7SFfr+Pj3zkI3DO4eDgALPZLFwL17RvbGzg9u3bePXVV3Ht2rVA0a68KFIn7yHLcl+6xT2tawgpoQWDz373FoJcfh+oCUkipsZQ71+iFLctu4Iv50TEDnoMqPn7OMqqQFEuIKXExsYGAIQ6/WeffRYnJye4e/duKBlh8TAen43BAAcPHuLOrduoihL9DvVX7w762NvdxaA/QpbkqOsap6enODmdwBoD6e22TjNIbZGDtHWcEEgLar3E9pdq0bnfMPulwme5VeS/tgCEEFRSaGwLVAsBNA2VYCiVYNgfYtDfQJrmYKGtolgQ0JNn6Pe7GI2GGA4HKKsC0+nYK9N7uwAZRHprD+DzPJeeps1ievP5HOMxvT/LMgz7ffR6Xczn09ArPc8dJuMZjHLY2dlElua4d/cebt68icViiSztQEkFrQHjLLTUaOoGxjZep4H8OgheX7TnK6+bwT4fdyiSALIsgZI+224stE6xt7eP8xcvotPt4e7de3jrypu4ceMGJpNTWGd9a1uHLNUY9jsY9nrI08TvaQ2EBMqC9h6lFBpj4KoGKkkhlMOiqPDw4Agnp1OUlaG2iZ6GLoTyzCFSGyfmAvUwdz6bp70ulXCARYMGgGl85xtH5ZfKA0zWJ4MQ+agWLuwL1q8pJ4gBV5QkYLezt4fd3T3UNbU4G21u4cqVN3FwcIDxeIKiLLFcFlgul+jN+rh06TKefOopJEmG69dv4vR0Ai5jUh6gryrq7CGFQKIlJZAaSggKIUhDSftSL7RztzYl6qZEURXI0gSz6QR7uzsAgPF4HMQOR6MRNjc3wWUrAEKHlo2NDd9LnkpsuMSEErikT/D1HN9A0I2wEN8p0H006BUhBuOf17M5LZ2jdVbXqULrQXfspPIGBGDFsW3phJ4K77PKTE9ra8DYC+PP87RwH+1RsL0qzMMH1zX+fo6zArH1g/Oj8f3HATbQbsR8/7HYEIMO67XenOFuUdxWUTN+Tfu5iLKMtAnalbZQPmj1t+IEIapShogZRAsmI5ZqjURLZDqlAFZKopobg7qRqMoGwjhoK2AEZUTCPTseD4oKXYjK4cfAwcCg8UGqxaMqyNaSUFBMo6QvG4KQPMvQyTpQWnla+WrQzYERgRWtEAj3edUkiblGa14FYNYdzPigoDteY6s/t5RmVqQ3a3NfQkgVWAF03wjPjcAFQElWK18HzLAy53i98HjxXFm3A6v1XlhZY48Dy9aPGMSIx4rP347Rag/u9tofDbZXAY1VQcEYDASoLdh0Og2CUY+KGLXtU5iSHgfcMaV+/fnzwa9btYftc37cwedcvydwvtcBLz7/XnziPe9Bfu9NVL/+szj5wmfoHrWGFoSGS0WtRqQithLZSjqTUiSU2DQGjWmw+eHvxOTyB/GP/uGPk12IriFN06CYTJuQL9lxDlK6kJHioLuqqgDWDPpDfN8f/D5ctnOYW1/A/Pd+Fe/6/v895t/6/Zj90j9BURscLg8pOPciPvSsH107JAgESBkBf0AYTwaJWVVc+DZ8Skp8y1aGjXqK6tN/FwenYwy/5Y/hg5dfCotA9Qf4wPd8D5564llMJxPUTQNnHb786u/h9Tdex3gyR7fXQ1lVgADyDgntEDW/hFyWSFKFjdGIFHP9+EulYIWnvEsFqclpdk7CGECkAm+8+Rqevfy9OP/xH0Tz2/8LbGYhuUOEryNUmkSHVOkBbWVw8Jl/hPd8x5+Bqwrc+bn/L1AtgWwQBW5cpuG8HaUWjMZaSNH2TRdSoq4qiHPPY2qA3/jq2/i2D/9x9I3Bwa/+S2x/8JPYfN8ngBe/FZ+9dgOnp0cr6yyAShArNiG2xU3TsOD/Y+d6rFq/vu7rpoGQNF+5Bo9Fy8qyxN27d9Hv97G1tYWOr22N98WmaTy9XOPw8BC9Xs/X2o6wt3sOQgjcvn0bn//8FzAcDvHe974XTz35DLIsw9HREX73d68Hxsjm5ib6/b7fXxXms4UH9chWcOu4slxCSoHZbAatZdSKMluxXzHQwDaDA0wOaFntvCiKYNfc2hrlDHe328VisQjrdjye4PDwEPP53L+P7GGeU/1xp0vtvyaTCTqdDv17PMPm5iaSVOHw8BCvvPIKTk5OQraH7SF/xnK5xNWrV/HVr34V8/kcg8Eg2E5OPGQZ3b8xDcyy9vbUQSi21yEcpPUrWFtBw/n9rwUQTeRXxhOr3Xf+Q454rzamCfR4tvvL5TK0wLp48aIXSXS4f/9+oMtLKUPm++TkBAcHBxAemBuNRjh38QKefvppdHs0VosFlSacnJxACIFer+9rvTWscejkJtR+0xoownPg1k3O91MOPuTavazfo/NgeDsX62jfJKZV318Hg9VK0T6S5RmGQ8omaq1xcPgADx8+hLXGg7OC7Jhq92Pez3hPZDX7k5MTHB0dRUrlaRCvck74591ASWobtrW1g4sXL+Hk5AQ3btzA6enpChNUKUWJQzhUdRXEs9gmWN9vmxmdidcI4ZKGsB6lRJLmBISCkky9Xg+7e/vY3NrGyckJrl69iitXrmA8PvHnVEiTFMNRBzubA+xsjdDPMyg0gGtQ1jWcEKibBkmioHQCCwEivAsUVYWT8RiHRyeYFRWMcVAygRSaRlS2XSG4XCCU2bLfTIsAiteS0pT5toBzMnSTCcxVEEvbwmuu+Fa4YL/Gv8haYnWMx2PcunUbg0Ef58+fh3IK9+7exenJBNeu3UCxLFAUVVATF4KE9ba2tvHkk08iSTLcvHkb8/kCVHbZoCiWKMuK2HdSgVrq0jMUIJ2xJElCqVNRFaiXtAYbU6MxDTKXIc9IvG0+n+Phw4cQgvR5WMQwy1pgn1X8tdbo9Ui7YjKZkHil7xzBPk3hy8i+1vF1B93rwS49M/eI0/1O7wfaNiuxymTsjMbO5Pp714Ptsxz32Mnm12pFKtI8EYm61EQUOkZC4Z0sblGhKDuuAK3VCsocj8c7Bc9fa2zWA6+zXrcetJw1rvFY8vWxoxMzp9hJ4eBQCBGoaHFwsJJNYNDCoRV5ckT9Z+Q4ln3ibDgNJ/ctpMBZCIlUS2SpR2k9PVhz9lIqQHjlUqNgYKkVmW8NZg0hapIsNayxIWCMg7PGUnZbSB3agIXcqjckztcQCim8Cng7RqlOkKdZ2BxXM5Itm4FFs+Ix5YCMs0YxrTk+TzxnHhlvQbQun8vhvzzyTGKmiQvNrluBEylj5+DRAJmvm51wVhxlgGZ9vp0VzPLv4yDz6znWwaP43s3aOeP1xsH4+ld8fetraR3UiDPT/Nw4m8YZBQBBUIPrPYFHhdzWrzNmroSAInpP/HXW9QuBR8aX/xbfY3wQyAJ03/vtGL34rdh7+j0Qv/UTOPmdn4bkLKivXVRSQnknkAQxBYQUyFNCeuuG5kGSpKjrCnbpCGmGwHw+p88DA0/aO3q9QNc3dR1AE6UUtON6fO5jXaHTzdDrbuFTn/weXFoeYPJTfw9meozGWHQPbgBSoaprVCVtaFQn2SHUn0VUnFlZm1onkBKwqP3nMWTZHpTZacW7pJAUWH30uyC+9BmIh9eQ9s9h+YVfQPGFz4SWWc46DD76n+ATO0/AbNC9JYMtfOKDfxa//epbJJylFaqqwude+Tzu3buLptdFUzeYz2b0bHodsl1SodPtEGtK0nNonEPiQTIpFYQyqJsGtZ87dw4OsS+pd3Sn0/FK3z74FKTDkCQ61OZLIVHcfRvXf+x/9ECRb6XDAZygmnbWx7A8t3gNO0OghFSwxqCoGgy/90fw07/3Bv6f//D/hc99y8fwX//pH8Rzz38Q5uJLuFZY3HzzKl750mcDo4kd5xi8jW3PetAtfbuyeO3GNiW2LfEa4r2bBXg44GH69PHxMa5fvx58D17THGw750JWuWlIwdY5h9FoA089+TR2dvbwla+8ii996fdwfHyEF194CR/+8Idx+dKTuHP3DmV8N0aYz+fhOjc2RkjTFKORRpbmWCwXsMaiLGcUHPiMbNs2iet+l8E/isu+1u2WlCTWtb29jf39feR5TsJE3vZMp9OgvszZotFoFD6P1+GDBw8wHo9xejoOY8H2MMt1oN0fHBzAWsruLBYLXL58GS+88AKuXHkbX/nKVzAen+K5557D008/HQDKzc3N4DN95StfwY0bN7BcLoNTG7fMavdu0lGhZwzPfBCBxUHlISqwBigrSQE5zzNy5NtAijsNBB9v7Xhc0Llud896nXNU5sC+FAEo5KAvFgvcvHkziOE988wzyPM8gBf9fh9CCFy9ehVCCAwGA4xGIwyGI4yGQ+yfP4+trS1UtcF4PMaDh4c4ePgQy6LwY0gZQJ1Q1wHnXKhvBtrkUtO0SuLcHeMsP/Isn5uPeI9qSz4XOAXVug+HQ+R5iu3tTXS7GYylrDgzPmZzT3svlv5Z+CxiXQWwmzu8xMwvYwyOj49x9+7dsEZZB8AaoEaDXr8Paxxmsxk6eQ97+/vY3tqBMRZvX72K4+NjZHmGXq+PxYzo72lGDMva1KEc1ZgarAVCn++ob3ciPdOR6Mrka3IwKpF6QWGtE2xubGH/3AV0ej0cn5zg7StXcPv2LcznM5q/HhQajvq4dGEH+9sjDHo5tLCoiwWaskRd1TCwSCTtB1AKUmoYJzGZL3B8MsbRyQRFaWANlQhonfuyACopscaBtKVsm1iDAbfCdYLYBfHz1czKhYSFxGJZ+g2TsucQNpRXkJ/fCg8LznsJ8tXn8yW+8PlX8IUvfAF/5a/8FdR1hbt37+Pmzds4PZkgzzuhAwSJA2qMx2MkniVw6dJllGWNu3fuoihKWFt5Bp7zNomSfmxfrLNI0gT9PunsdLpdzOZTHBwdYb6YE4ANIE0TDAcDKK2Cvdza2goMFWttAJA4kHbOhRKHNE0xHA4BT2OHc0HvxHydfu83FHTH2aR3yuDE7+Hv7CDEWZ2YcskZ4/Xs03qQfVawHV9DvKHz4tU6gZbKU0lbFdzWQfb01ohWQ+8ndEdroiys07HjsTgreF53kt8p8H7c4egF7zi+6/e/GtgJOPMoXY+Nc+z8rAcD5MhTYMcZ6/YznVecVD6D4SAFZelC4lkAtWkAQTXuSpD4SaIkEk3Bt/OBIE9Y6ShTlSQaOhXQqUZpG1RFhWVVwzbWK7tbErCAfx5cCx3mQwMDB6VjDYBoXK0FC0goL6wjFd1HpkkgJ2YQrI4LPRnOcALUAzMOuK3PGMG28xlA2FTiwIzn8HpgqHy9WasmzEFqW0NvrYVxtZ9DMQuBVNzp2lezrjzfYtXjds5SsCKEIFpxdE0cpMbrM/7b+hrAY0Ck9TkcjzF/Z1oqf9ZZ7dZWgZDVDMb6d35dAGWizgasfsvKpdxLeTQaYTAYhHXCz26dJbMecFPLi5bqeVbwf5Yti+fD+r/Xv58FiOiNPex8x5+FPLqFo1//ccw+/wurn+VFQdprRhC/gQN0pjEabWDpEWglFZzVUKrG8ed/CZfe/VH81f/8h/A3/87fDRkQpSSSRCNJE0/xbFZs8Oo9Itj60XALf/gT340LyweY/Zt/gLQp0KQZXDqA3LoIc/sKOUKWNmVSve2ujMsKiBa+yJK3r1sfu4jpAl+57xwELOxrvw4hBRKdtMrl0gNR1mHxO/9rQOapfgzY+84fwvfuXGqfwWgHn/jAD+PlN65BEEoJU9f4rd/+Tdy4dR11Y1EU1IM4yxJ0fQsfrRWsJIReOJA6rJCoGrIxy6KE272MOu0GoAigGnUhBZVAKYUkTaDrygcobcZISumJQe16cN6OcRaEx0sIYhAp/77FYoH5YoEMEp975YvIsgyf++Ln8I/6PXzsI9+C+Vev4MuvvgIBAym8XY3Xsp9vv7X3IUhHQnnx/A37V8iwPxrkxPNpfY2wf6GkxLwkxWi23dwya3NzE8YYTCaTsPexgBcHK2QfDDqdHhaLAhujzdBT+stf/jLm8zk+8IEP4PnnXsTu7g7u3ruNz372s6iqCs8++yyuXnsbs9kU1lJmkWnqWZZCKkEiV55NFCscW0ulLLPZNKyPIA5l25IVnuPK17BvbGxgf38fFy5cgFLkRMaJAdai4DmwtbVFfW+PjpDnOay1uHXrlrdVyj8T0qzJshRKCWqd1JDaMEDAxmAwwIc+9CE8++yzmEymuH37dgAANjY2Qqusra2tkOl78803cXh4CCFEADDZpiZJSjW2ZQHrGn//GlJ2qTe2s760i6i/7V5A2W4SSqOe1FRaMEdZVivrngLur70ffa3jzADdtSA1BxLcKrCqKty/fz8E3k8++WSgSjPj4fj4BJubm9jZ2cX+/j76I2qr1u30MZ0usCyWuHHjBq5dvxn6nA8GQwih0DQWedeu+KZNY0LAsFgs/VgAUqxq99D9rIL/6+stBinidclA2XK59IkXg8Gg7zt6dGCtgbENtKZg6vjkCIvFPOyPnKjgwC+OA0JPZGNwcHAQVO2Z2cGgTZIkyDqpH/caqVTY2NrGYDjCdLbAwcENHB0fwcIhSVMqIhRAkqXQCXWXKKvSj4XP4TqE9opas5/cdlrhfYN8DknBqFSwTkIlGQajTXS6FHBfv34dV69dxcnxMYSgkjZrG1/jPsTO5gjDXoZUO7imhkIDoajY0hkLoSRqa2DrBjpLUNYGRyeneHBwjNmihrHKc8oFJDSSpF1X1gpQj2kCCqgVHMU91tlQGsXPU/oMOf1MWiVLa4KsmgMBsQCgAN+cSXiwtgW+nSO9qbquce/eAYRw+LF/8k/xPd/73Tg4OML9+4eQMkFRFFBKo9vtgbPcrZ4ULSrnHCrf2o79FuWTBPClT8wygQC6SdfTwzcwGA1xcnKMsizQNBXgLNI0wajfx8ZoCNMYqFyFbgAkYlkHBgW1SiUbEpc4SEnaFKmma67KEsqzpNLk7Han68fXHXTHDu96wL2+IfIR/05KEZxWACtZ2fVj3XmX0eSIP+OsQCIOIhnZFlGGuzEtDdR/2sq/fawAro3TUgTF6vi869fAn83f4wx4/HlnOQ58zfG1r45H/H3VEXl0vBA2I0JiACfbzSbe0DmAiK+L7y04at6JFVHAHc8B6UV4hFc25IA0qDeDnLBEikDR11pCSUDAeKERwBgHUrBmyq0ElEKSJ0gag1KS8FlZNyh9OwHu1crPgYwHmGH76NxyIMO7Nu4cLNF8aQGJNmhYfXZCtAEoOQ4tNY6DbmMMnDGh5n19jNlpfpwTGYNNHDgw3ZNfGgczjx6rlDrngLjfJjn6vrzAhykMKDjvnBistvtaB9niYDcG0dbnSQwqxKBQfL/xe6y1gfbGDgI/o7PsRTtObuX9fD3xWMbXFQft3I5nPB5jsViEbBg7xeugSewIxwDEesb9rIB79dmuvv8sO8pHHHCv20ghBFjH01x5GZPf/cyZ4wqu1zfUlrHxwbiUJJDY6XQ9tZbmLl+vbSos3ngZnQ+T07jaLcKGNdHAQEEEyjo5yBrtLUmMhiN878e/CxeWDzH9qb+P3JbIu10URYHOd/0FvFVIlL/6r5A2BkpS0NPr9yOWQ8viWXU2SX2bwPgYhPJZb8f2keeqgbXwmysIxHOrIKbwX9I7i0opZGnm6w8bTP/9T5J+hCNdCEiNre/40/je4S4gvDL8hT185N1/EZ974wqsYSCQ/pbqpM3AdjvI8hSvfOUVzGdUH1aVJRaLJf63X/q32P2BH8QL3/yfoH75J6G5rjvqY0/Z7sQj7wpGEcuIxDppHKyl2sksBo14rtJoecCUaIdN0xAV+an3oXIi2M800fjqm69hPKGAQSkJWKqRJACU9iFnaVwcgHvpFs0Dx/akBUoYGDS8p4hHwXYfOYDFJVllmedD3smxWFAWUClyqsfjMYQQeOKJJ3Dz5s3Qt5dbN3W73QCsQThMJmNkWRd1Rdmvo6MjWEuZ4/39ffT7fVy6dAnGGPzar/0qFoslvu3bPoaHBw9wcnqEuq78uiAmGGeNi6L02encO8DcexiRsxv1KcbZfoOUVMPN7JuY0swB7WAwCGBDVVUAgL29PZw/fx4HBwfU39jT3BeLBXq9HqxXCObAJs00qqrEslj4jgGdADJLKXwADWxvb+N7v/d7IITAxsZGsI1M1bx16xZee+01zGazsKa47zVn0aX07a0qA2O1ByNSpFkKgMvlCNzWmkpiVCj34tIFyu6xCjEDU+uMstV9sT0eZ3P5vY/3zRx0olfEOLn9Wa/Xw7lz51CWJa5fv47Dw0O85z3vwVNPPYWDgwNcuXIFR0dHSNLUiz4Re42Ang2kSYaHh/S8bt68hVu3bqOua/QHfb9mgU63gXEIWWJjiNpOpQZlGA+lNKSv3V5lQ64H3j4BFWxD3GaN7WoceNdYLAzqukRdV9je3sJgOIBOFJpGYLlc4PT0FJPJGACQ5ymEIHAWAFLPwIl9B/adq6rCw4cPg3AbBz88ZzqdDrJOjuPjY1jrcOHCeezs7GMxn+Pu3Xs4ODiAUhp5nvtyjhJapSs/100N6qZBAb+Dg05IeJADbgIsqbUl+ZzSr+sMed6FANVcF8saJ6djTCZT3LlzB3fu3MFiMYN1BlqTDyYV0Ovm2Bz1kSWAaxZojIUzDWANUi0h0wzOJD4xQB13YErMFkscnkwxmS/RNBIQGnDK248EAAmeks9Egmj0fKNytDDhgTRJWoYTz/HwKl+CJiWcVDDOojQNnOVkJc01Afb/ZIhPhJDQKkHWzzGdTXB0dIp//a8+jZdeegnbW7t4+PABhAB6vQGGwz6qis65tbWN3d19WOtw//4DHBwcYOFLXhSXZPnAnvdxtklpnmIw6GFraxMbmyO/v/o4Tgp08hR5p4PtrU0M+n3IaF4cHh7AORfo44vFImS4ueSHGXbMzoE1oZyHkyxcvvC1jm8o6H5cwM2L8HEZHVok6w7SKq083mDWg+zYsecjvo6zDCIvDKWIHtfUTZuhUr7Hs3PRNTgwrUkKULCtCOFi8bQ4SxAHGXw98feYBrd+X/EYxfdzllEX4DZSq8H3egAeryYhvNCd9QFxlOGIaTzrgMWZQYEAYF2ox+P7BmxosxbuO2YAeMVbLUFZ4CRBoiSo55+DswYGTbgpuk521qzH1wxMYwAnkCQaXSGhkgayatDUlsQl0GZo/U34cZQQZi2gw6qBAVr1cTKiia/b8Rs6GGxC6EtP87eli0spkaRJyHLzOqGxawN2HtNYRPBxgdZ6Vpaf+XqwJX3NN5yAgPKCatSmrX0dU8K47n513nHmOgABgj4sno8xuBUHzzxnHncvlTdQ8Vd8zrMCUA6ynV0F5Lgujcf4cQ5QOEdkG84KcuO1ACA46IXvQcxZVTa8/Jk8VvF48LnWf7++ruIgf/2a17P164DaegC//m8hBKrjezj+rZ/B5sf+BPpWYfq7P7syrkII9L/ljyHZueyDGF4TAuWbv4vlva+i0+li6PvmLpcFhGuBBNtUGPW6ePaZp3Htxg1wf+268Qi6LzdRvhQnTdOW/mVJ76Hf6eH7vvMP42JxgMlP/j3oag7d6cAYi6a7BbX3NL7whS/jmdMjpALQifZ9hBHYSc6tBiitYw0qZTEcXAMMOLVjBRCK3pZk1HVJMOGLH4O5+9bqM2DbK1mIU0Fn1JmAg8Qw5/w5J//uJyiQ96U2VkjsfdcP4Y8Mth7ZJ/g5iEZAzgSy4bM4//FP4sqd+5CSFOgb08DUTQiCy6pCmmVUh++/pKfaJp7myFlST08Kn2ldW1PPLQGdjcFrcixpf7BYzOcoqhrnv/+v4ad/73V8+dUvQziHTpZjZ2sbW5sbSFNNKu+Sy1naYNrArdkzvx5AwbOzBNBqpdBY7wM4D3U4ZmYgMCukkHCe3WQaCytYNIyyLkxVrusaWZZhZ2cHQogQZPN656zr7u5ucObrpsJisYQUNHetdZhMJphO5zg6OsJotIkHDx7gypUrpIpdlvjYxz6KF198EdPZJNTqbm9vY29vD0TrTnwmrkBjKkiJIIzGjLumKUMm73FUfKCty+YyC85aG0/v1Zocye3t7fDvyWSCoiiCwNtoNMLOzg4mk/Z64xKANE3Q6XYA2MDqUIqUmTk7Ox5b/PZnfxP7+/v42Ec/Tm3DfJY3z3P0+330ej1cu3YNr776KmazGZRS6PV6gSXCvev5WbW2k4QFWbCKmWrWZ7Y4M06BEK0vJRUaC8zn86AqvApqR+WDv49jHehd93WllCslRNbacB1JkmBnZycILU2nU9y/fx+z2Qyz2QxHR0ekFi+A3nCAjc1NaJViMV9i6uZ+vl3Fw4MDVBWBFbWxmMzmqI3DoGnQGITsL3/2cln4Esp1v1KA2m/GPmVskxzigRJoW8rGvnzYp+ECYJJWGlVdoWkIeCIdgHZPpT2On4vXTZKtHWcgxjkX1KK5uxD3lFdKhcCHmGklhFDY3BxRwGaAe/ce4OTkFEmShvdWVQ1jLLKU3j+fz73IVhP8QqkomEyStu+7UgRK09ykEVFK+442PegkQ1mSSF1VLzG/fQfz+QyHDx9iuZwjTTS0pupxpQT6/S52dzYw6neRCANhaygFj+xyso8o5cYCOtWorcB0tsDh8QTTeYHGSUBpwCXQmrt5kEiasQTiKS1DJtu6hjp1cKykhG+dTIK7XHYI5zdOkFR2nmqoJIGQGmVdwZgGlTFwSqIFteMkA8UF9Hzpdzs7uxiPT7FcAG++eQXPPPM09vbOoygXvqUolaCNRhvY3CBQ9v79B7h58yZOT0/RmCYwkDjeEcJLeftmR500w+bWFs5fOIet7Y2wHpWSyLMUvU4HWisMhgP0ez0oAeR5hsYzeNqAW4E6DbRdHrSWHlBq1/l8PsX45ATOubDumL3y9RzfsJBauzgff5zlgMebCTuljAwKIYJ6cJwtip1y/jm+hsc5orzA+b11Q44hOyFaEULqrIFtCDVx4Extq1KulYJSAkrIQK1Y//z1oDseg3UQYv3vZ71v3dmmfwOrOwaf69H30mvbgF+ujSdvSDFosB4krF7L2RRRcuIjQ+0XHWdJpL82xTQd7UVPhABYdZgiQApuPfW1DZDJIauaBtTLPUGeJv581PqiaqhcwFhLDaQEgwwkRARvXDg7w6icFMIrLtqQLUuSBGmSEqshqJS3gWhoDYb4/kWgJnMwyEg/O4iQq/XIcaBwVrY3nrdtDXb8nEwIGLRWAZAB2sBeCOptbywDQOaRLDTPz7jWnBFtopuuTIVH1tpZ1x3/fNZ6iP/+uHOyXWDKa3y+GBw46zzxmnycbVgPlLXWQU2YFIZlEATj93FGiemAPM7x+o/nRtx2L7739eD/ncZ3nVIa24V1kIb//rnRi0iu3MQTw1fw0rf/EHaffj9cuWhtcG+E5aX34fWTSQj0nQP6vT4uvvAtsP/2/w0zvolOt4PushdqAfm6j1/+3/Dkuz+KH/mhP42/+T/9HZqHMKhr2rw6HWqt5zgQ0prEwoSEQ4N+p4s/8snvxqXlA5z+678LVc6RdXJY67BcLtD51H+OL49rfPpnPo3/RjhITUEksw1ozusVOx9nswBum8e95TnebNk7PAeimYnpbILDlz+D8x/5FMRX/z2SqoEUHlxzpNngLLUh5DpnyeCZrykVzH5xgE5SZFkOYwk0bEyD41/+Z4FRsZJJ94JlPB+7G5vY+uSfxjcnWbBngHeFr9/A/V//CZzrZ0QH989PQPgWlW1tpNIKopEQ1oWsGM9F40FDpRSV6vi1ZqN5K6RA453ToizRQOLlz7+Muq7QyXNsb29hNBpCCFB21xFoShmWdl7Gc/9xzDbek5wgpdx4Xcc+Qgz889rjtSSEwGw6D/a4LEukaYqNjQ0URYGjoyP0ej1ISa1gDg8PYa0NdXqdTgc6Uej3B+h2eiELSyJgZVA5T9MUb775Bo6OjvD+978fly5dxMsvv4yXX/5dLJdLpGmCjY0NbG9vA4DXhxgHBo30LLSUA/268U57tWLb4rHhMeBa4cFggKZpMJlMMJ/PMZvN8Nxzz4WMPWfB+/0+Tk5OcHx8jPF4HJxLFvbiMaDWOIMAEiglsFyWWCxnqOsSSuVYLOaYTidBPXi5LLGzsxOE5DqdDsbjcfjs27dv4+WXX8bVq1exsbHhA3oKltnOxraQQR565g2qCpSNE60Ku7WrDAhyIajXdlWRgB6BSVTq0orztgmLxx1fy6ddf038bwYDGTjgpIbWGovFAs45XLx4EUmS4N69e3j11VfDtUpJYmr9fh9PPPEELl26hMlkhqOTYxwcHOL27Vu4e+8etZfzQKYDvEiagWmo7IxF65qmwXQ6w3K5QFU1AUADmOnztUua+Ofgw8vV/SbOdgNE+aWMYAatpQeUKsznU2I4OIsszYiibFm0lHR4mpoEKTlp4ZzDfD7HwcEBDg4O0O12V3wUXpfWWmKPaIvd3V3s7Z2Hc8DtO7dw//4DGGO9Mv+cWrcGlq3DfLEgBfWkZe4I4bV8Uh1aUjItm++X52wM/BRlhWJJQmBSAIv5HCfHJJiWZymUArSS0ArodlPsbm9id2sD3U6CVBpkUiBV5C3bhhJsBNYq6DSDExrVssZ8McV4tkTJrfNcAi0yJEmOJMn8HLfe/sadaNoEJQAPckT+i1u1yUIIJJF/yiKFUqWAEGhmUzRNRVly0c6pVV8IcE74FnVTpEmOXq+L09Mxrlx5G9/8zd+Mpunh5s0bGNcTbG5u+jpp4PbtO7hx4yaOj09W2CpNYwBnPcPFE96Fg1YKw+EQFy7sY39/D3mWYbGYI0kUhsM+jNlBt5NTAO5rteu6hqlrEqwD2XitNSaTCRig5bXZNE0AjZjts1gscHBwEPp5c4tFbpv9tY6vO+iOaxTjB/TIQ41+tx5IOLcq9sWv49fG/46DbT7vupGIXxdvwrzxOudRfWtIEZaNNUD120IAEsHYC+egpECqFdKU64YoAy7Fo071WQH3OtgArKuAnx18x+fhc4dxitqOrR6x4MxqJjJk+qPsWzxOZBjroG65rr5M57Re2EeHn6mdF2d5Y1VpopFLsKKuhFTS04mYdm69c0a3RN2EuRekfzYhqCS8LU8SWEd9ooUUJFiRAHVikTQWZVWHLKi1llpiAaDKHKpLNJ7mTTRan4kG9aOVQiJLUvQ6Xd+upN1QdHDo3coaoI1GBWQ2zo7Hz09KASXU6vOIgm4OdOMAnhF65xwpNMK/xlbRfRpvYHXYwFiNU3ApgCJn2NoG1hjfLx2PfH58vVyfHhBF11Lb4+MscCsO3ON5/7hgnc+zPjeZwmPXmC+xgxZnaACsrEe2L0na0tb4s2L1Y35/VVWYzWZBFZUFbpgWyvWHDEiw9gTXjfLfYqZOPAZxULBur9ZtRWxT4vGJz7VuX+PXXu1cgJQS167exj31e9jbO4ekm7SACCTuffn3cPPWVaRpCmNoLPv9Pj74TR/Be777v0T5z/9PSJIUo9EQxjSo68qDOxrNssD8zc8j/9CT/pm5AFocHR1BSoFz5/bps7RCYx2MM0hTBaE0PvzBb8ETdoqTn/q/QhRTdLwa+WKxRJWPkO4+jd/9zS9gOp1Ab2mkiYRIk6DmDNvSymitnMEICfXEHPmJ4IS0Y9eA+8KTXgIwefNz2P8D3xX6Q2utAEcUbdM01PPczwHu4MD9syEo+0Ent2H/aZoGNrEra72qajRNjaYx3iaS4yp95iGTwOmv/BgJRlpLiqxKozENLU1jYDq7ZJF8wC4FlUA5Rz3HWVBNyhoA60mI0M/UGAPLqJpzIdPNe2OiSJW28O1cBi99FKUTKErq/9ztkMI2l23lWQZrGqpvi7I1zHLg+bdfHFIvcggc9vZXnl2Yz9Ea4PXKNcy89q21wZauvBdAWZYAyJGqqoooij7w6fn5VpZlqKeeTqeYTCY4f/489vf3kWUpyrIKTntdk83f2dkNejBpluA97303GlPjK69+GW++8Rbu3LmDi5cuIM+J+t2YGlolqKoKp6cnmM1mtC6UQN1Ufh4rH7C1YFIMhsf7QcxQ63Q6AODPTa2+7t69G8TSmF5NLZRyAMDR0RFOTk4wmUxw7tw5nD9/PvSOptrjBltbm8jzDMtihvF47G0clU5NpwWEQGAKnD9/PtDsh8NhyOymaYq6rvHlL38ZBwcH2NzcxMHBATqdzsqzzL2WAasDJ4n2AEODuqnQmBqJ05CyVdpmkLCuDZQikMdai3K+QFHWwS4w4MZjFwPTv5/jcX4ufzVNHdhQLF7H+0ZVVXj77bdRVRWee+45nD9/HkdHR2FOWmtx8cJlPP/ci9jbPw9jgcVyicPDQ9y+cxcPHh4CICHE2hrqOS40AQtSo2nqIDAGwLfKm6Gqag+cC1jDCaxVHZn4+1lHWFuIQeVVvSXnSyiGw37YN8uywHJJLfvKsoROJIRMYE1LVWd9GhmBSmmaYjwe486dO5hOpxgMBrDWBuZEnueRb0WZ3F63jwsXLyNJMrz22mu4du0a6TV0ckznM6RJRtl+KeGsxWwxI0EuOJiqIbaEF0xL/V7D7cyoPhmAn7ds18n2EGA2nS0BSPS6BKItZjM0dQ0phG+baJAlEoNBB9tbQ2xtjTDopkilRZ4opMJBSeq5bpVGVTWoGw/CJjlmyxJHJ2Mcn05RlKRxIqWG1jkSlUMKDWeFT+74eIVmKIxp7SRR5y2AVsDawPv7/i0M2ipOfkKgcaQKPxgOsbWzDdyzODw6ghAOSgDGOQiJUEbJ/qX19fwkzggslyWcBaaTOd54/Q1cvHQBW1vbmE4n6ORddDt9HB+f4Nat2zg5OQkq+VqTyj0DBSz6yvrAeTfH9u42dnd30ckyAFT6VJYlnLUYDnrY3BgEocOqLLEsS1QN1YGnSRoy1YvFIvh4g8D2I+E9tle8XjY3NtHrdtHNO9A+psiS/8j08vUgeT2TE3/Ff+ONw9hHqabxedcD7PUvPtazWPG/46CGHeGmaQKtAuvInaVAjnqVuOCwcC0HI6RnBcZxUBzfwzvRhtfHcx1IWEcg23Ov1nyvjx0bojioCAGNEMFR5Q2dN4b1mrGzDkaW1z+LjLEIgIXk13LALSWkIERKgATSyMiGkA4suBO5yJEjCv9MJKyXH7dEJocESCRMS9TNan0teMz896qqQvYd1hOJBNVTqlQhz1NkaUoBtpBgpfX14AhwkTOkQoaEVVXjgJM3KCmIJbE+F95prsfPjp89fe5qDSSAaANbdQj4NdT/klqKcdAtpYNS7XpZP1yU4qa3yJVnvr7e1oGw+Gs96D0rAD9LlMxaKltglsZZY8O9pLmmkSmLvAaauqYsq3w0MOP7LssS8/k8OEBxkM2ACj/jeI3znIjR5Di4WHfOzrqHd7IR6+N01rjFtnZ9HkEAb155FW9fez0ocUopkegUgAjZg6apfCuZAtduXMWz738/9IWX0By+DZ0kIXBZzJdoagpUrWmwNejjXS++gDffepMck8ahLB2KYollsUQ66Hu7iTAPet0+ntjdA67+JrA4RZblUEqjKKgVUf/7fhhfOFziZ37+Z5GmGW4kO5h3M7i8T/cHkOPkXORIrLZBZJuEaJ2RfWkz4a34IT9HsvG2oUy2fOkTqD77c2Hf0lJCJQmsisRn/H0547PIlkCtoDMRXVtcSsKMGmtIDLLVo3CeTUP0bOpLqkMwLCUpzmoP+GTe+XTOQnGW3woIQQAAz1+tFYyx1PXBkj3gGllqo9KQkGU0x7icpq4qlFUJ64CdP/5f4V99/vfw+Ve+gDxLAZAdT7gfqm1LbaRsQdR4/gICH3v4BXSaBeYqx6e73+vtWXi6/nk5alPns4dM8zReg4B0KdrPgy+nshYYDAahtpYBUimpRhYgJeWDgwMYY/Dkk0+irmu8/fbbKIoCg8EAGxuboJrmHrgmnDPmWZbCmFY1fGdnB/fu3cNrr72GB/cfYmt7A2lKjrsQ1Be7KseYzdi+2GCn2T4Iofy+3bZL5WA7tmncTztJktDKcDQaYXd3F71eD9evX8e1a9cwn89x/vz5EGyzPet0OkjTFCcnJ3jw4AHm8zn6/X4QpSJxOY2dnR2cnB4GYbSNjQ10ux28+90vomkafPazn8Xh4RGeeupJPPfcC9jZ2UGnk6Pb7cBai+3tbYzHY3z5y1/G9evXAwC6znKIVdVj9hU51AoObekbZZkIVOKghwN/Y6jmlZSa/8NF0h53rPsC6/tczMZwjujMnU4Hs9kMd+7cCWDw6ekpmqbBxsYGkiTB8fEx5vM5Xnr3S9jc2vI+mcXpeIzr12/g9h1S7M47Pf/Zvo0fFwXJtn1lXTcoijJk0Al3pMxprMdE6xFgYILn3WMP0dpxukfSvaHzOPR6HeS+/jnPKZt9enKC6XTqwYc02Mt4jwzZayeCBsNkMsHBwQGWy2V4HZdTaE2dG5iJBgBFVeO5556HMQ53Ht7ByclJGGspW0E2Buv4y9qIjQPrbRaVkkpJpYRwDtb5zh5Rwo01D6x1aJoavX4PnbwLAYHpeIzlYgE4A+HbZqapRK+TYnPQxUa/g16ukSmHRDpoYaEVDTLZY+trrAWqxsLUBabzArN5SSLCTkKpBKRUnsE6KoUVUoQyDCUVdLLa4rauSSyuNjU/cChffsRf0vsNEAhCa0VRYLgxAiSwWMyQ5RnOnduBlAInkymsTSGUQtO4yB7TvkTJrVV9HwAoywp3795D3dS4fPkidnZ2oXWC5XKJBw8ehLZbAVihiRz2RhZUpAz3ALu7u9jcHEEK51k5tPc2pkbTVKGrR5amFKw7otk31iJVaQBZmsaEMeNxYMCRgFcXklJpmkD5Fqms4aSUCgDn1zq+7qD7cTRqPs6igbeZMIG6Wa0LPStw5+/rgSt/7rrzzwe/LkaGOStY17Wn//mMpaCMN2vXsnFSSiHVGmmqkfosCpxbQUkf5wzHwdZZ1/W4Iw7gHxeUxa99p4A7puzH4yh90B3TcrhF2FkgyPp1kxMvQhDLGXVYGsugaCgJIQsBt/RiQa7VEpZCcNKY0QwPswU+4iNzQghSS6RcjWtrLL3DFl+/tRYwnuLO53BtYE+OctuTOdEJ+p1upIYKqsJkZ5mzznBt6yBvXDhTQkbdwrpVRW+lqN2cjOpQ4o159VlHwiXR/BZYC0RtuC0gCiTYMNF48FxwMKYNMmIn1CXrCsFci7OOfou1z8AjP6871zF1FuIs53sVaFsHC2JqNl9FHDhzkM5jzUZv/TOMtSEAWTf8DDhVVRWcFHZsWc2Sg27pmRJMLefNgB0/Pvc6fT9+5meNIf8tdujie1hfl+vr86yD553wIFuryOyVxjWJDTECLaVCntMcv3nzGr68cw4f+eSfx/Kf/030fKa/0+lSwOaIxnn88mdw6en34L/9S38BP/qP/jHevPIGUbBtg8VijtlsgixJwcInAKHJ3/3RT2Dv9AYmv/ETSNMMWZbDWoPZbIYq34Tdfw5f/M1XUNcNRlsb+K2tZ7C7vUPP0hCln1k7rer+o1R95whoEkK0au1ox5LXQ7sWae41kwMc/dq/xNZ3/BlsPvUhuHIOc/t1LD7/GUifKVdJm1011vjuDWSSnCWNiaZu15lSLTWWASDnyFnWkktffE96H1wLya1qWrots6wSTYJ0BGJbKNsG3ULEYJ/0rcM0pDQBTLTeITK2LeGAcz4Yp0MpCevne8X1t0Lh8698kWypB/PgHLRUUIJo6HzPNPd81wyuzfZ2xK8+cKBM1x3VekumN5uQYaDsi440YAQICKTzs+3jAC22D2yneVxms1mob2bqNdO10zTF6ekY0+kMW1sG/X4f1tqgZsuBVV3XGI/HoUewtRZSCd8mi54DizJOp1NSxa1MYMjENk4Iz5wSVE8axEdFC+IK0Sphswgc2/LhcIjBYIDz58/j4cOHODk5Ce/nQIUzyyxsdnJyEtSgt7a2sL+/j52dHTx48AAPHz7A6bg9x2g0xAc/+AF853d+ByaTCSAcrl+7gYsXL+LSpUtUgiMclsUi1JTfvHkTb7/9Ns3XhJxpbiEWf62z8oR0kEqAdvs2KCNfxQFIQ6ZfKQVu1dk0hrRd1vzSdbvwH3KE/Vi0QGv8xfoJHJAxrXwymaAsy9BHfbFYYDabBSr4/v4+zp8/j+2dHQxHQ1hLjIS7d+9jMp3BOYEkyWAcqfpLkEI7pIBONLKc7KjWFHQTSFR5H0V5++fCWkOktcC+FcDfH3/vzIrh97R7l0Cnk2M46Hlwl7L0RblE4222kBrWtAzU9Wefpzm0n9uHh4c4Pj5GXdehXz1Tf9lvZf9rNBphc3sHnU4XN2/dxq2btzGbzqmllSNVdAEFoUUQTWNWBY8FBJU16kQi4bZgmoBD5wBhCQBk4J2/WsaSQafbR6oTLOZznJ4cYzadwFkLJRyUcOhmKTaGXWxv9TEadJBnClpZaEGs2kRrOAcs68ozOBJIrQBjMD6d4nQyx3g6R1kZABqJJkq5VBpNTS0fhQakJiYDa6mwPpFzDqIQWJYlXBUFsz42gPDMXyHgBME5xq+bxhpUdU3j5Nm/WbdDCZFEY74wsI5KHYxp/J5OewsxjVd9PH7+xlg8fPAQx8dH2N3dwYsvvoijo2PMZrPQqpVtLpdGCiGQZcRCJKVwjV6vVcpfLOewzgRw1DUNsV6FoOyRM9AigUwTQFL/cZG0z9PBt5ETxH4rCuoEkaQaDsRsrEJQL5B5YT/nXBBTY5/wax3fcND9Tg4fG7mYSuscyb7zhnNWhjg+R0x9jYOU+D3r9E12NtcDbu47GS45cpDhHIQj4RgtJRI/qdIkIeE0AS/ysl4DiEc+u0UBHx9kP+736471O6KOq2dEHCS1AfEaXV9KpIleeR5xCyser5jmDHgHju8nGneuASGUMlL/ltSiIHaGBXxMzUaex4E/x4ECSVB9It0LZX44GIXhWhQFLQUa31u7aQyqhqgvnBkxhpSTIbgWkq4rNvTOmUAVIuOURoEZbVArjAkQom4sK5XrIJ7Q9gh0ECviZavzI37WMfLfBlxAi6S1AZZSAnCrQlAC0tPkhXe043nnfLDNQTd/ra45IdevcXUOWkuiFUroYDhXZl40R9bv76x1ze9hh2WdQh1nQeLzx3+PxyXOHMZ2KS7jYEcsVj6Ps0dMfePNgBF1ng8czHO992w2w3K5DJs+9SXNA22Jg4L1UhK+zvUxWs9+v1PgHf8uHqP1nzfMAtoJCKUw7wzDdTEQlyQtfZ8oiRSQcDDyxltv4L3nPo78iffDPHgDWlO2m7OmjWlQTia4/a9+FBf/5F/HX/9LfwH/8z/+x3jtzVdhrcGyIEdTqzQ4oMPBCJ/6xB/ChdldjD/9D6DLOTKPCC8WS0wnU+z8iR/Bl04q/Oxnfh6dDrX94PFdLpdBGTSm2tLzXAUjeSxNw/274zm02uoOaFlTUkoUKsPRa5/FPOng3jf9MST5eTzz5AcxePZDQLlEc/MrKF/5pSCOBgikDMpY3wvXWf8zB7XO0+T8/FfENpCK+qQLtPud5LmiRMiEO4fQlzi+P0foWtjPANoJlFahTZjWKgJABawTEI5qpmkONEhT64FlC+mDeThWgPYOrhBIbI2PfvgP4Atf/ByNY9OgqkoY2yDRKdWCw1GfbdHO9Xgeh3/DrawJfgZN06BYlOh4ZwZohbFYOGy9NCb+Msag9NfM48QlInz+LMtw4cIFdLvdUOtM2doObt26BapDpLXBr6M6cOWdQbru5XKBO3due5Cug7oeeFZBg6qqUJZ1EMqq6yZkW9oSMLdiyzhj73u4BZvHTBumbM+9kq/WGkVR4ObNm9jY2MDOzg56vV7ozT0ej4PoFAeoaZqi57Mz0+k0tEbc29vD1tYWDg8PcXh4CKmoX7RUwDPPPI2Pfexbce7cOQyGfXzkIx/Buf3zK+1WldKhPdWtW7fw1ltvwRhDFPuo73esecIBVOtztCyP+Gfet2M7R2NHYmsU+DQ+MfKo37QOtv5+jxikW9/zGMwEEHyC+XzuVe+tz8RtIkkSTKdTzOfzML+TJMG5c+c8c4Fard24cQM3btygcgQhAkNNaBnK3aRm5ewcaZrBNHaF5YVQvy1BlSLre0l7L+1+z4d32NbGsb1nF4CgLEv9GulCJ9qDrlMIgaAMHQDfqPyO9+zEs6lm0ykODw89rbgJIoDcGzkGS40xIeGxs7ODGzdv4v79hxhPJrDOIfVgmDEELjbGoG4aVJ4BwwEmvP+Zpgl0Qr4/sxZjv5r3TtZ1YRqysw5JQmtsNpvh5OgQ08mEgs9EItcaeaawMexja9TDqN9FN9OQwkA6CwUB4QTgEggvDkmAKPm4i2WFo5MJJtMFytJAQCFJMmRZB1Il/hlSiReXb1I7PWrhqXXLbmA2jVkDp0KSMkmCpof1QK6SEhcunEflBcm6/R4S/4ylBPb2dzGfN5gvCr+WuTSRgF1ex8Jro3CNNJeRWM8Mu3v3Hk5Px9jZ2SZgz18X++tc609t8qh+Ok0TpAnZ29PTEzhnQ2kDQPuXhBf8sw2qktoLi4wy8Fmi0enmcJ4Wzq3B2Jdj0JSTMCTYR6VWSUKJusFoACkk6oYAHdOY//hB91nHujMebyTstDLCJNVaBmft/eubaGww40zu+uez8Tgrwx2cW0liN3Q+Vmu1kML5ejiNNNFIlPI0Y8oYCmchYdH4Vraxg3xWZp/vPZ7sAM58GGdtBGcFbQBnX9frutkw0L1Q5pMzAQBnGhhhjClGTC9cH1+gpd4KIXzNngtiO7EitIAXF+OAW8mwWDnGkA7BkRDEMULopw2f5XaO6P1tshucteX7C46WUnBCoDINmrqi+peakO6gwLg2fwL4EAJZFZRsmUq8EkTK1qnnOiB2ljg4I2rso/XKMdOBEWXO18ZB0lnPPn4m/Hrqq8kZ7HauS4U155MZEy1lDGizeJwdAla1CDjwZ0ro6rxyPkOI9uc1cGh9rscZARe9Lgan4iApBuL4nnkcAzATzdGWOSMD4BH/jdcZz4M4wx/TzFipXEoWgMlDhoKvlSmt3FaHg24O4vl6OUjn6+D3hmcYBQhnATLrv/96j/VgXAiB73742+jZCkXSwc89930rNtH6TZV/JttIfYwPDw891X6BV194CR/59h/C8v/3f0Cv1/f9emlBF0WBwmf8b/+rH8WTP/w/4M/9iR/Af//3vxqYA/P5HM4K36d3G3/sO78Xl+b3Mf70j0IWMyS+FriqK8znC5jBLtz5F/CV3/0qHChjOBwOA4oc26Z4zq+PQXuQreRsKxsWa1d7rMbOvJQS//byd1CWtdBwL/86hBO48+Rz2N7eQz44h2c//k3oP//NKF//LJav/GIQitOJgrIebFQSjWLKKzl4zJAxzkFaiaqq/VxlLQjdZh5k63y1lPgIRBTCC1EyBdBSP3vBgKYMpRC11pTt8g4mg3LOclBNdc1K0LgoTUylqibVesB5hdcahz/1f8N3/af/R3z2gx/G57/wcmgjViwLpP7znDVwHqRc38fb58S2cLWTBzvUzjl0Oh2MRiMACPTbqqowHA4fcd5j8IQdNA7Uqqp6pP47tg/L5RLdbhfvete7IKUM4j1U8kBCYVJqJEnlnW0CbKkPcdcDAguvBUH20xjqgsBgQdDIEKuBpBC8jyLcBwkxtTaKx4Lrt1n1m8eAnwGrO7MKO2fX7927h7qufTswGoPT09PQDpGZbyyyxsGgUpT5e/KpJ/DRj34U58+fx+HhYcjyDIdD305HeIeYAsg33ngDV65cwXQ6RZqmmEwmIUDi7/wM2F7FSRGlWmqqtcavEQUhCKzQOvGgCIGbbNudjxHjffYRiyBihtjv71hJZKzt49aSXgCPP+sIbG1tYW9vD0qpwHxgIIiV4ReLBTrdAaqqhnUkPJtlGTEabENZx4Z8VacBlZCIF+07Kszllj3hRVQR9+5mv2IVDD7bjq4H3Rw88XsR/KB+v49+P4WQDovFzK/V0ttZGfbX2O/k/ZjntgAwHo9Da7C4D7fWOpR38LrudrvY398PwNnVq9dRGQtI37fds4uEImCnrCtUTU0lNpylZ/YXFLI8hdbc2rItl2R/i7Pc7D9zbNHr9tDvD1CWNU6Oj3B8dISmrpBqhTzV6OUaw36OnY0BBdypgnINnCmJ1aE1JBKyMWkGiARAicWywng6x+HRBCcnY1S1BWSCNO0gzboehCBgVkmiQlvbeOIpCQhST3HuBNB4bR8b9hr2V2pbI00IwNBSQcEDIZ08+ETL5ZIxHJyOx5jNZ9BpgizNMBz2URuDvJNBKgQbSeBZm6TiFnFURtP6hMzEk1Lh8PAYyyXZFbaTnU4Hg8EAw+EwCDQCJNJXNzWWCyq1yfPcd5pi7QdB/DbLST8L2zSo4X10KZEmKYyUgf0Q+49VVQU7y4K6DF7y/qO1BixpWGnP8nXm7OTs+vH7DrrXA87YEY+d0JBdkKsGS6yd63EBd+x4xU57/BUjaBy8rL8OwWB6hVQQJVprhSxJkCTKK2izU2ogOGgRLFC1GlzH970+Lu90nOUwn5XV4mu37uwAn3+OKaSr//ZKu2I1wx1nv/iz4sAnBDKg/tnWupC9YSqikD5zo2jclEequWZbtCcnwCPKdodVDOF9Sg7C0QbpAhDC+ZrwlpXgLGDqGnVVoiwqNIaoIut7KvcftNG4UpY6Cf1ZyQEwEXAjIVUUTEbPgTPctCFov5G3dddx3dI7PauzvnjexhRwojUT5bsNUD2LREpyklULJLVK549mmmNKXBifKHssvWAbO4YOVK9K6+BsYI3/Ha/zuI2aFCI44LGDHVMs1xkX8bUKKUNJAKLz8AYYszba+2jXibFt+5bYDrFTLKUMPW3zPA91lHENbmxvuJ4QIPswn88DChsHAfGzX7dnZ9mGdQfuTNDtDI/xnd7H72VHl51zar2XBod1Pp/j4cMD3L59G0II7Ozs4uatm/imS/tQT30Qzb2veoQ/RZo2yPMc3S4FHHVTY/7G53Hpk38eLz7/Ir76xquw1rcZKqiv6vteej8umwlmP/2j0NUMyme7TGOwXFCPy90//FfxxaMKn/7Zn8FgMMTm1lago/J6iLNkND/avtgxeOPvPDhIq+O3lnGNbaRWSDTtBUKKUMpy/cZbuH79TTgH3HnqeVw4fxnPffLPYfiujwFNgebtz2P5pV+G8JnMJE3gLNB4wS22s1J5YUgBUmGNnFBe0zzfLRykksgEO1TGZ9c5W06K48ZQFifQ7unGoBUFNVzeEt+vR45DprGuKwid+Cw7rbtiWaAsiYKdpSngHIpbr2Hb1fjkRz+OL/3eF4nON59jsZhj2CcmRGNbQI+DSLbh8W5Pz4S+uM4Zvoym2yWqd7/Xx3K5hDUW4/EEdVUjTVJkaRacOKrrjgNverac2V4sFoGqOBwO0e+TNsB4PA6O/P7+Pi5cuOBrnAc4OZlgY7SBbre7EhRRdiWFcwKLxSJkXrTWmM1mIbBhQI9LVuK12lLjH00oAJ7V5PdCtkUMCnM/WO7ewDXRJIZocPfuXQghggJwURShVdjW1hayLMNiscDJyQnqusb+/j62trYwmUwwHo8DpVdpASFTPP3Ms/iu7/pOvPDCcz7Yr3FwcIAHDx5guSi8qFXXj/McJyenuHr1KmazWQjyp9MpkiTB5uZmyM7HdrsFJx0gbAgMjWkzo8xuoXUrA5jSdregReXWWH/r/tjvB9SMj3WmUvwdAJwlp5x6/h5iPp9jY2MDW75Om+0vgw4sXkc6Ahtw0Fgul8icw+bmJp588iloneB4PCaV+jEpgId9yPf1bjzQSaJR7FfTWJDvYFeuncdDCPK/nHVBw+Zxh3NuRQAtSXToE9/p5Ei0wnJJ84j3YgK7XABOhSAmCqs793o9dDpdpEmCwwcPQ7lDkiQhuOK9uyzLMHe63S52d3exu7uL6XSKt9++ivm8gNBpKNVZ33/Lsg62If4bMzJpb2mTTa0NI1+g1+t7X6wV683zHJ1uF4DAeDzGZHyKsiiQaIHEd+rp5BlGwz5Gwz66eQItHJyt4UxNwIXQ6OQ5Ot0BdJZBlw2KymFZzHB8PMHR8RhFUQMqQZbmyLMutO9oEWqotYCxDRrbQFoHqTrQiaaadDgopVE31C5MKoWuLxfTivpud4c9KKWpSxMEhCPdkDxJoJMEAuQzO+EwHk9Q1hU6PUpWFZUBBAn6bm/TGn/w4CGa2iDNcpjGwBgGCWWwyy1QZUPpSafTwfHxMZIk8YA7AS4MZLGtpedQwzmL+ZzARZ1oDAYD9HqkeSGFgMxS1FUJ0zQ+xCDfljQgiD6f6SQkDlmHg54/rTOKD5QHDhT6/V6wucNen/b2mkBDtlOPY0SvH7+voPtxATLTiNZRrSTRKy23vlYwwueLA+44KHzc65lWG7IdK+EfBW9cZqakRJqQ8EmqNamuetTfmoYQG08nU1KRx4RVYxs7e/G1PO4ezzL+8evOPp8INX0r56SoL2RtQsANEJVCSihPQ7Ze7OidxtMPEZxlgy28c0etp9adW3aAE52Aqc68/RHy7BVzOcAOj0GEbwKAFGT8ONPqBKHWghI4FDRzyx5jUdcWhXeIqGVEFs4fi77xPUpFCulKKaRZhm4nQ97JI2VdFYww1fPE84molFIRRT/NMs+EEOHawpxw/n4FAxAENDgP8ARwgR1s/5kQNM4uev7stBrThKDXenYGZ/GkUAHZM4YzBG1wToevq5cM7PAcpICFMgoAoFcCGup/ChjL7/MPleu/OPttqd7LNK1gYaDJSunLNNqNjufpeiC8Pg/XQaiz1ryx1htN+cjz1p4my2PMARzTIIui8CJB3RUxDA7cOcBjJ4npraS0vQjsHVY8Z1Sez8OsiLOC7HWbFduFGDSJf/+NBuuMA2VZhjzLSaxsPAEg0OsNfIBAgeHBwQEmkwm63S7qusbVa2/hq8+9gPf+ob+E+td+DPLeV4mC50GnTp4TOuwMDn/7f8XFS8/jr/+Fv4h/8I/+IV5/66toGgMlJXrdHp67eAnuwe9BVQvoNAv3XtWkGO+Ge5CXX8Lrv/MalJLY2trC1uYW0jTB99/7FXRMgULl+PnznwTXqhOC7/UHBFbs0rqDyXOL6z/XQSl+xtTOkLOQgOTaR3jwD8C162/i6rU3cefp5zEabaHT2caL3/5upMZi8aVfgtIKmdZUTw7K3BlDGVIWLTPGIk3Vah6JnTwW2hKUxW5tPgCnaW+SEqWh8ZVhjViijlOE622C9jXdLVBhLSBgofz8bBpqVSVBTgecQ1XVKIplyDh1OySQZacTHH/6f8Ynf+Bv4Nff9wG8+pUvoSwKFEsSvSFWCDl3cF7cR3hbJQXa2dsGnca6wLwgu6jQ1A2mkxnq2mAymaGsKpiGSl10kiDL8kDTrqwN6u5SSjhF48hZ3PliTu3OigJKqSActlgsQvcD5xwODw9xenoabMLu7j6SlESdmOJtrcXe3h6EkJjN5t42G1C/3hxJQq9ferX3qqr8/GJ9BU4KmLDf0O8i+wdLX0Igy3LkeQZABJCQA1cpVbDxDDo45zCdzkIWjtkBdU3tvbIsw/HxMfI8x/7+Pi5fvgQpJY6Pj1AUhe9QoNGYGpcvX8bHP/5tePrpp2GMwWw2x3wxw/HRMRbzBRxcKM0qigIPHtzHlStXw3jxFwMGAILYF69JXoMBrPT+A2e4AeGZIAmUYhFLEQLuOKtL/oSLcJ3W52vtZrRp/T6Os8DPsBdJEgtj8GEymaDf72N/fx+dTicIigHwvd9p7e3u7mJ/fx+AQGPIl2Dl/e3tHfR6fTw8OsTR0RHms6Xvq+zFPbmWdLlEVVYQkGAKOZeU0PyLW/CugT3Oglof2zP3l+hGqQTQ7629Lgns9fs96ESjLGYeIPNsFd9iUkkOdAwERGD88J5alzVOjk9x59YtNE1DQoG+dV/eoaCtKEsIIbAsCvS6Xezvn8NwOMRkMsP9+w8wmy0AKNRVAwaZtZahhIpLfHidxEERsVuVt1XtHtqyoUi8r9vtBuCkWC6RdzoYDoYwxuLg8CEODg6po0GqkWiJVEt08wTDfgejfhe9PEGqBQQoCyxAFGepFLq9PvJOH7V1KKsS0+kCh0enOBmTDYSgGu4sI3Yl2Z22rFNKgZrbP2oJqQWSTPu9h8DdxjQoqxKNaZDlOXr9XgBDtvZ30NQ16qqGa6ju2ViD2bKCnVlsDEdYLJcwtkFVl0hSjeFoiDTNUB6PPYjicP78PoSQODk5QlEYKCXQNMSeMpZ8WK2JRk82n8AjnZA/vVzMcfHCBXQ6HWzvbMOYJgC/bEOpW0/jSwUqlFUFqSQGgz66vQ6kZyskmijmAg5GCljPOqPxYKFVmiOkMJ8i9UwmwyWqUqJpapyeLiHEOCRXRqMh6dxkHYyPT1FXNbRO0PUibYv54uuyJ99A0O1aeyZWfktOhlcyFYJbqdTBCZdKwdTNyntoPbe0uZW/nRFwU/arNXQiyj4H1NOBVFydhHBE0BOW5eVpg5MO0EIg1Rq53wy0lORoAYCzPjjhQLttMs9HvHGchaw+Qn+LHL1guN1adtZvohzfCI5VfeDtwsu8mA2lAUOW1/mATkkJyT/74KrxtI4wlh4hDkIKju6Tnq0CocqAM219hnO02BECKuoFKzVnVHw2OlynDPcB6nDrszXsZAGAiMSO6GBqMXzwXftFamFhbIOiarAsSpSeFqJ8JiWMVbzPCgr9taaAKetkVPOjFG068O1xpG8DJOk8xlm4sIkYpGmOPE2hvZF21IOD8zWekOUDbsGNu7zAkr8YIQRRoJT0/buF77Pr2RcAIKQXs6BnQkE3QhAdB2zWWsCp8H76aqno7dgT3YbBKH492icSvQ8AJJRMoAQhnyL8vYExgIMhZ0c4ouw6+k6PzM8h127y62BUTA1cB5lWswd+zQhaxy5cK4LQB893F5VACGOCLFy8FjkLxQ53XL+9jsDG65ezrIy0xmBgVVU4OTmB1jr0bOR6JF7r7+TQxDZkHdQKs2r97TxODM4wgCOZTs2vk9AqRZrlgBM4PZ1iuVxiY6NEt0sIt7VAp9PF3u4++oMBtre3kWU5fv4XfhanH/12fPxb/yTmP/7fQauRV/LMwjhS26sSt37iR/H0X/wf8ef+0/8M//3f+58Ap7C7s4+/8mf/Ai7O72Dx6/8CWdKKqhEtdonlcon9T/0gvnRc4hd/+RewNepj2EvR0QJwDTpmiZ4poZREniXUN5u8P3CG1LpVR4nnnLOsb9FqVdB6sWF/YYVxrRS19YMArCNw2Fmvm8B1pYDz2Z6rV98kG2EdZh/8FnzLt/8ZLF77LWgpIRywXCxQN9TnWyeaAlokaEyDumpgvaHnfqyIn1oAJh3qqgZgCfCN9o6mriGlQr/bhdUEtCnJa5lF1GjeJtqDQcYAroGxrWgnlQOUSLUGkKJpjM+okqObJlR2QWu1xvjOmxgIYodJrZHmXUBIGEcq5lInsJZsA9+Vc4DvSkPPxV+jMY4yUJ6KCFCGv2kaYDFDZWpUTYVOr4ddpTAaDLC9s4U8yyGkQF01QE12TSqyFeyYSYXgfFPGd+xpin1az17wZrlcYjadoa5qTGczSCHxnve8C1tb23j77Ss4PDxEmqRIswxpmhHAKwS0TqF1irpeoqoaaJ1CCoGqMpjPl6gqA+fIxgdhNMRdIrwCv9Qoi8qzGCxqWOQ5KeDmeRdKSR/El+TAqoQ+i6mhdY26Nsgy7bP4gkQJq2qFgj2bTTGdTbGYzzEcDnDu3D6SVOPOnbt4ePAAdd3AwSLLE1zeu4hv/dZvxksvveSZMDMYU+PmjVtYLhcg4UXKdBljcHJyirt37+H27dtoahs+k7P0DHZylosTMXGpEO0PnHGl1ntaC3+vCgLKA/ACTUNBpgNCtxEGrEmAjddJbDS9I3VGwqM9Vv8m+P8iWJUA9JGYIwEESmlkOTnkBwcPcHhwhP6gh/Pnz6Hf7wXqapbnqP2ep7XGYDDE1s4OhJB4eHiI3d1zSH2dd9M06HQ72NjcRHcwQKfTxXJBJQRSk/irsBa1z7TZxiHRihrw+DGkceUSm3XQ1oPuztsf1/rh7TC1ew+zGOEcep0UG8M+NobUx74xNYrlAqax0CqBaSyMa2jPlJKYOKB1KSA8W4XWy/j0BHfv3sNsPicF/F4XSZYhSb2QGABpJAAFJ4Bev4+t3V00ZYNbt2/j5PgEeT5AWVJ7Oecv3llLnRfKoi0F86U4Qnj7qL2Gk5aQaCCdAymOk88kpfIZ1jwEitY4aKmRJymEdZiNxzg+PERdVF4TSiLTDv1Ogq1RF1ujHMOuRKYNpPdIhBTkX6sETqYwMsW8cRhP5jg8PMGDg2McTRYoagehchJ2zjtIkhzwc53a5lIbOAaj4JOMpB2RBl+gLMogTkblN1nI7DrncHp4HIAe5YGSNE0hE4W6XqKoKswL6uAgJJB3e4AQWHi7ZW2Nre0RRqMBTsdjABadPEOaaGInpSmWy4I66NgGSmkIJ1A3Bp1uht2tbWRZgt29XXTyDrI8I9r4cgEg8V59A2sBnSgYQ2UMi8UCWivkeRedbteXnnh2o6VEk0oSSK1RlxWW1RzWGp/R9mxIYwFhkChNmXljsDALGFtDQOD44BDLqoSAQLffw2g0QqfbhZASxpESvFAkrmpgYetIHf5rHF9/0C1WDZPjcNvBty4gBLb2aAHRYeh1Jkjhn3Vej76FE7dZvxAkwlFJqgCc75lNhkIATsA0zgdgChKSuPyWkNBESUhh4CwhHmCHIqKGCiG8eLODgISSGjEyKPz9nuUgn4l+rgcaEdd/NSP1aJZKCA5+GZUEhJLteHinzQHkJPLPAqSQ64Ng6xxMXcNYQ8EyPK3XEkVbSglIH2A7B67BUSoJaDq3MuELERAecfU0X02ARHAdha8r50AQcRjgM5OC1Uople2ER10bTzkLFGGHxjnURsB5g1NXBsuSarmt41YYFKATK4HGTQiivkunIJxFkmmkeYask1EdFByMv2rjCHAx8CwJ52As9+U1waCmiadzswMfnjOLmXGoTc/bNRZWSIAZB0oHBWN+xsa3AWusJ5AGiqlAbRpgjZGgVFvHTHQnDsAJhRGQEEIFsEVKH9Bbv2Kj+QsAUvrzWV9GwHRVpcjJi1oaNY2AtQ2c9WyKMG9atkCcYVhfFzzPOeMclzcAqwr+5KAD4HUexkzC+Vpd4WvuIQSEpM3I+Wx70zQQ1kB51WmufyRjrUPNcEwpW7+WuEQl1kNgRo+UMqgJszMZ083fKUsdj1H8WfHhEGUBz3CaIAHuzx4ymkp4x4HsYlXVUKoO7WRms7l/5uS8VXWNC+cvYW9vH4MB0bNu3ryNa9duQMnP4sNP/HGkT30A9vCKzzRmaEyNbJmibioYa1FXNeZvfRFPfvsP44Xn342T02P8N//lX8Xz7hSzn/m/oysMpFIB6FsulphNp9DblyCfeC9e/9xr6GQKW5t9dLSDcCVs5bwQCmFTWnkmjaW6MQES2WCgpWX6iBD0NZbquFr2iLc9fjwTramkyDNXPnz/C0hthUon+OK5D/gA3QVAktg4CoCCtQ5lscStm9fwTZcuYfTB70J29bN+Ls08uNNAe3YNl6TkncyLpNmQAWcGi0efCcCWCtwaS0DA1q3KeF1VaJqabKmU0FJBJH5+WG+jhSBnQifU41s2MNKE1otCtOCXsVTrX1UVFsslqrJGp9shW6yI4kdZpwaprfAHP/5J3Lh1C+fO76PX78KC7LNKUtiqDL27m6ZBXZHAXJuprFHZBoWg3rNUP0zj7wTR6iEFnBTQWYLN7U0AQJalkJoASQquDaxt/PMgJfm6rtA0FkcHB1h05ljMZhCwVDagJI1bUlNJmVRQPks6ny0gIfH8c8/h2z/5SUgpcffuHVqTWmAyngJOQAoVmDFwCp28H9bu8fEpjo8mKIsGAppU5rEayhEwoKCVhrEWiSaV3aZpvPqvRZZ10cm7UCrBfD4PtkVKAp1MY9H4/VVIFXRJ0jRBXZeoqsbTsyWE4KyiQlmV6HRzSCVQVkucjo9x8+YNFEWBLMuQpgn29vfw4Q99CM8+9wzyPMd0OsV0OvOCZQ0AhSSR6HZ7yLIuDg4O8eabb+HGjZshuGbbCZDwFPdFZ5owZyDZhjKQCYD6mmsvZKvJB3FWwIq2NVxV1r7WXkJkBMWGvZhtbgga2zibweTHHr4tSMy0QhyQCsB5/0UwECro3xICp8fHmI7HSLTEub1dbGyMUJalF17SgYEghECv38f29i4cBCazGRyA6WyGzJDQn1QSxlksywKJTrG/dw7WUN32clkEtlZZlVTX62mtbJvi/YWfR7u3tDNScrLDA/AUs7J/YOneJNkUUinPMBr10O/n0MqhKin4MXVNp7WAVtr73y1bUkiBuqRgpNehkpX5Yo7x6SmWBekq5J0OdJr6e2+ABh4YJXu+tb2Lne09VGWDBw8OMZkuYW0CY2hv7na41KxGWdS+tIcAD51oWNN49plX4M641atFoikL7/w8SnWKJEmRd7tI0wxVWaMsSmgl0R9uANbg8MFDnJ6coC5raKkhYKBg0M0S7G31sbc9xKCrkSUOSlYwllpUyiSB0jmUTuF0htNlg0VR4PDoFIcHx5hM5igbAaE73o6kSLIMEKQFIoRAlmdQULCVRVlXgJDI0gR53kWSZFBSe3DWhFIXVtdmf4HnRiIVauugPQulWBZQUiPLczRmjvsHBxBSYrFcQiqBvk4xnswwnc4htUK318P+/g5m8wmuXHkTpqmxt7dH4o/JFOPxFLYxyNI8+MRJkqDb7+H8hT088cRFpBmzo4G6qeFsDa0ElExoPpgGdVNBph3UtsFkcoq6rrG9vY1ej8CfJE0hpMSyKKEk7V9SE23eSQVXlHBCwKkEjSG/MHECqBoYJ6B0Su1UU8/aNA0mkwnNLU9xl5IEU4uyQFkKqDRBJyNgcb6YoyiLwE77WsfXHXSvO4/sDHLQGitgr2eCgUezPo8LUM/K+oiQEW2zV1JIHwx4MQ6wE0vvINVX6VEfQ06Kn3RpoluaMCNk4QtoDTShsIKDSTzqoJ91nOXEP+7v70Q5l4yqehCDqDI20Ho5qpXSt5PwqCSBCBZWClJItNa/nwJuNrbWo3/Co/JSKMTZUOeRQ85OM5WPqZhw8M40ZzL8PYUv3787wBaUseS/09isBWeCs+8EBEAqTzepUZYkimGDY+GVziUgBAdQdAVCSShBaGaapEgSv8FLfrLwwAZfEcK4MqtCK40sSZAmvhe3v4swxv7QSoc1wPNRqrYlg5SKnD2lwnUD8MJ0bYubds77zzJtj7C4jIDnDW/k8RySQkH4Ptx8LTy2ceY3jLkHW1oSqASzHrI0Q103MB7B4zZGRNXl3tp+DCODE+bUGfYhXgurDsG6TZAr18xfnLggAA0EZggJJYhyzuNVNwZSkzM4mUwwnU5DnVCn01lxsFZod1GWOlB/OVDz9PEkSbz6d4I8zwPdfLFY+ExV/sj9xMdZYN3q0cJV6883PGcpH3t+gKjC4zFRXouiDHWpRPNSaBqLLM3x7LPP4oMf/DAGgwHu37+P+/cfItEar736Zfz2Bz6E7/y2P4XiJ/4W+pqytsZ2vDKxIaaDMTj49/8Gly88i//zX/4RlNbicvkA85/+fyCzFWRKvcGtsyi9YnJZFrjwyT+JV45K/NKvfAa725sY9nvIUu557+eQ41HgZ2Hg4kx3BEjxvKY19egeFM+lxHeo0JETcn5xH51miaXO8QVHtEQhLKTUAcxz1oV6RWssHty/hy/fvI2PfdufhLrzJWhn2kBCZ+h/4gdQ3L2C49c/6+tgSQFXQUFr54NT40Vm6L4sgyZsk+BaY+nHoWkMFkuaa5kHsrTSBEJ5+6ekJGBBa5QejCAQjkXkiE5XlaXPrFch62GNQbFcopN3EJRonQHuvoFvfteH8cuXLqHTzZFlKWVgaANA1RiYuiAl8qLEfL7EclFQNtUBs3wOJWrMXYM7s3tIU4W8k6HTyZHmKVKZhsaFSif/f9r+O8627CoPRb8550o77wqnTuyoTmpJ3a2AhNTKWQRLAgzoAjbPCV8ccLj2c34XP//u7/rZgHmXC8a+YGOCTTIGySIISaDYSOoodVL3OX1Sncq1a+cV53x/jDnmmnufOlKL67d+v+o6XVV777VmGHOMb3zjG2jIGkyiua1cKY0QAkWRIwybaDRC5HmGNJ0hz1PXz3dj4wS01mi1Ok4Ih9cLtXBKkWUZzpw5gwceeADdbhdPP006Bq985SshRYDHHnsMs9kMWmusr5+A1gZxRCUpo+kIk8kEw+EQ49HEZXR5rXGLO6217X6hEQYS3U4HKysrOHnyJK5du4bz5y+gqqg2sLQdOdJ5iqr01JbtmV1WpNadJDEaCdVwpmmGokjtecA1yJalYQFaPj92d3dd27GiKCClwNmzZ/HAA/chacSYz+cYjUYYjUYYDAaWnk919LRXFAaDI1y8eBGbm5uYz+fEiAjrkiEWK2UFdVaEX/YP+b7YflXQKIUGlyYQw8rXHpGO7s+aCSR4qqDL+mz0+yrznvlajKPlyz+j+OxiIJXp+p1OB2VZ4vDwwKq+A2trq+48SNO5u7+ipHXXbrexurqKICIl8/l8jiAIMJ5OUFSV7RUcIAwpmIYhwLjRaLg95fvEfkrjT3uRH2fLykytOE16OvSzOIqwurqCbq9tVaMLZFmKLJujyJnCfX1XIS6BCWxpVhzHmE6n2NnewdHRkc1Wkq5KGCkr1JkjtGdulmU4deo01tbWUFUGly9fxcH+AEEQQQUhhkcjdHttK4BWq3SXZe2vkG9SK+1z4BkEikpKQTbXCAOlQiRxQmKfQiJLc6TzHI1GglaDbOFoMMLo6AjZbErda0WFKFJoN2Os9ltYX+1ipddEEgJGZwA04jik4C6K0emvIIwbmExzHAynGI7nGAyGOBpNMZtm0FpAycDW7icwmoJRoG5NZxcAqlIjjCO0Wm0repqgqjTm85nrzmIM7Nkfuy4I7Ie1GqTMPU8zu0dJOyJKEkynFlSpNKAk4jjC4OgIeZ7TeVMFOHP2HA4O9rGzs4v5fGrF9ZpYWVnFyY2TeOHCC9jd2QeERqfbRqdJauD9fh+nTm9AiApENBXQMNCGRJlLaFuuJO15GhN4UxQLYmy+MKNTypchipKo9NQatXLlGGSHDQIlqaWcJpHsGaZ2zgUacYyskGi3yF9qdztotC2zQ9tWmnmBUydOQeuKSqAsCHrDxPLS9acOugEsOMPH9X5epEvW7+M74/7Prg8++EWLr+N6WTbywggbhLOytnTOG9MFKWMSuDYcfpZr2Qn274n+bW/iBuPgX9dlrJaAh+P+xnes/UObL22z8NC1rH9deyJdBtTVn9sRl9YZgiSKjKPrisWgcTHYgXO0OPMrLOWGFR79IOVFrrOvcdVj7DLgAB249rHznA6cLMtRWWVfoSicp/CEDl7f8AdSIQgDNJsNylaHoR0bzoox4kcItuF2LqYCC4ZEYYBGVKs311mzRbEmP7BcAG+McYEDfQn3WQxoGE3fYVuhLQA0WruN42daeeyZPuWvFz/L6s/tcrDN7+ELh/Hf0y/rNi6Eiit7S8I6/gt5nOs+z1HzRI24s6NUP971YFR9v/zFQE+txOzCER+8Qh18CQBBEsOU1Ad6PB4DgGsB4Y/lskPGa8j/4udQnvPAjjjXefv3wsrnx13+/B2XDa/vR1z39/4YL4u+LQInwgkQcZ3r6dOnkWUZxmNqZZTECW666Sbcfvvt6PW6mM3I2Q6CAKtrK2i1m7i6eQXzu25BcssDKLafQRhGlprfdK16yrJAlRHNfOPN34Feq4PRk59CW1YIooiANyGhoV3rNbl2E8TN9+GFR59zKrgECPBcW3aDuX4MfMedARFeG67LArfI8/4GlrnEdZGBFYD0bS+PXj03nq03HCQXFIjbzzw8OoARN6HSGpEiWm2apUhufw3mr/xWRPcX6Dz4nZh/8cMYfOUzNvsX2l7l0UIbN65B5PXMgoSUcaegUwUKsiDqYJ7n0EmCkscAALGNbIAShQijECpTkGVJjCEPPOZWKEVRoH3vg+i99luA0T52/ttP4ehoaBlrBlmaov2a92J+y6vw0c99wdI5Yxe00ZoExuMxJqMxSPU/x2yWIp1nKAsSPUtXUsSqRKor7I/3EUUB2p0mgD6UVXIH4HwJxX5BRbWhkd1XkXXWi6JAr9dDFEWYTCY4PDx0oEen08Hq6ioAIIoSWjOVcfXW1LZJOqCBMtzX8Nhjj+H06dN4xStegbLQuHjxonO09vf3rVgPlaccHByQqKB1+Pw16ttUP8g0xuDMmTO49957cfr0aXz+85/HlStXICW1SdKaWAeVLp2oZ13moCE0EIYKSRIjijkAzSywwTXjtb2FoDFluvdoNMZkUgOQJzbWcN/9r0C32yVKvc1Mc/A9Ho9t2QkpSk+nU5w/fx7PP/88ptOpU/z1bZGvMM9rm5XX+XxaZhL5yvLL4Cefc9xKit/TjbMxrl3fcQDn17v4zPhar/FBTmYzzedz7O7uIs9znDxFAl9hGNogZrFTRLPZxNraGjqdDkaTKba2tjAej9FoNJE0W7YTS2lF+oiGrqt6/NI0XWhzySKnQnCngz+9I+Yd+fXP7DMHisoX+v0ekkaMLJtjZpX7WcVe4Hqfw1+zDDiysvtoNKL5DEMHgEsp0Ww2kaZwmdl2u41Tp07DaOBg/wCDw4EFeSgTynud1zvV+5cOlKPsZOn2EDHRmGFBZ0JelLb7ToggjBFGMQIVoqw0yqJCGITodrqQAjjc38d4PIJSEu12mzKzALqdJtb6LayvtNDtNhHFCgIFdMXivQm0lIiabfRX16EhcXC0g4ODQxweTTAZzzGdzlEUmjK8ASVphFCuxJBV1KuyoBbMhhT9W80Wut0eMXAAu04mJEBp7SgDbpPJFFmWu/05m8xcyR2Pn9YGQZ7b4LrCdDZFs92GlAoju/5WVlawsrqKoiiwvb2Dvb09B57QGAdotzsI1B1oNpvQ2mC1v4Kbzp5Dq93GfDYHhIaQFJ8ZbTt9QLtYr6oqGA+UM7Y2P44bUEo6lg+DqQz2CSHcnuF9yr6QKzUsS+iiQiAVpAHK+RxhVSFpNKCCEAGA9fUTNHeNBCoM6P50RUlLAxRFabsGkA/YanYcQPj1rhcddH8tZ/64oNH/zsGeAFH8/MbsC4E36uyqe42oXUllRZI4w10Wpc1sWaQOxgoj2JpaXaHSJZTUCAKq7aU2LdIGl3XNsv9c9L02RkQl+trCRvzs/r9fjMH3X7dc41oHMFxxbgWwjBVgsdkgPzgRkoM6vXS/ddgnRK0w7+bRBdzLqKWxfy8sSlijyFwXzWNDw2K81/H/3ngcuKZbWjV0QrgJfay0QZYXyPISWV6hLJlKJmCMzepIytbWTAfDTwkhJKIwhpIA9y0Uwu9fKx1yxmJHABvKmEoQlHSbyQ/AAL/H6mJAzs9Paavr18Ry4OD/bmEfceC+FBAvZ2H9GuTlfcj36dcq+/fjO3ULjqPRzkH1+yb6ztJxl1vzBtCi/ju/jpvvddmm8M99cG05uDSCwYIAQtYZ9EpTCQtnmJRSmMyGmM1mkFK6mmsppVOPPW5O+d/ufb3nNca4g77X64HbZHGN4zKYd9zYLNuI4z6b99yNQDofhPDnr36Tuu0dKy2ziNRoNMbe7i6SpIGbbroJeZ7j6tWruHZtC5ubmxgOh2i2Wuj1+9g72MHjW/t4/eu/C/P//I8tqCeplVTVRKUN8iKnQ0xrHHzmt9BoNLC+voY4adhMB91PURSYTUmE7qa3fBe+Mizx2c9/Bqurq64lDD9/YOm5vhFeBmT537yG6Oe2ZIMFNRfs+iJYwcwpNydeQpleJhb2d1lVKPICaZojjgWJ9YHEnXIZonH3g6i++mk0mw1keYZCKUBI/Nzv/gFe9tKX4c3v+2F03vBBpF/4MNJnHoI2BrGJXNaFexRrzRldm0FimqskO6sCAhPT2RxZlqIoGws2qO51LBzIzKwuw4EDbDbQG8f2O74fn9qc4ab1l+HW/+kf4tov/2/IDg7Q/6b3ofua9yLrncKvfuKzePSJRxGE0qp4Uz9YHrPRcIzt7W2ah8pm8UsNGLLF/3j/FusQA0JS6ZNUCnGSI25USFNaSzxfURShIWoAiUtH4qguD2PF7jzPsb+/70S+Wq2WEzN0itlY9E2IWh1hb28PjzzyCLKiRLPZxIMPPgitNZ78ytMwxuDs2bPY39/HwcEhBV1B7FoW5XnugHx+b5/159vgKIqwsrKC06dPY2NjA1tbW7h8+TLyPEezGYFbFPrtTpcB0SiKnMIzZT9TUC09zSk/a1kWpIIvrThVEtuyHqaBV9jYOIH77rsfL3/5y917hWHoSnF4v/B5OJ1OcfnyZVy4QMJpLMhE9wAXPHOwxdltZmT5z8LjtGwfl/e1f9bxz/3sFtWQG0DWrciWQcxv5Fo+g3nuGGBtt0kbYGx7S6dphpWVPvr9vq39TzGdztx9VpYC3m5TJnIymWJ7exu7u7uYzeYIgwn6a+vIslr0rihKK+5Ez5hlmQVLJq5mfqFe2xx/FvP1tRJFZPpIkFAYgaoqoHVFnWnCEJ1OC6urfUQxZUknkzGmk4nLOkoROB/HH3/+4jOIArRt7OzsgFTBWxBKOvq9kARMGJMgzws0my2cO3cOURTj2uYWtre3obV2LegElN37GlVJLRC5ht6BXRXti4AF6CywK0BgCEyBSAUWUIpgpLIsKUrcxXGMlf4qhAAO9/ews72DLJ2i1UgQqgBCaCRxiBNrXayvdtFtxYhiSuQYY2AkSVpUEIjiJlrtLmQQYzSaYO/wCHv7A4zHKbKM2kwKKMusooQS+x5BECKOGxCCguoszaGiAP1eD+1uB61WCwD9bjKZuJaFvu/EQFqWZU4RPE/rkg+AdLm00a4NoQoCam1mk6psH3q9HpqNBq5sbmI8nli7toqV/ooF7SoURYZGI8Ld99yJOI6RpSkMCpRVCqEqCGFsCQB154AQxBywp7CyezzPrS1U1Fqs0+4ijEK02x00GsmCH8wq96Q3MVgA9NI0xWw2I79IKhS6smJuoevlrsoCSpFuxurqKr03iNVW2ngqtOUvs9kcaTqHEArNZgNJ0gT1Kv/61zekXr4QIIs6S/C1DNtxr5FLr+cNy9mJ2nFfdO6lEIABqtLK91t+vvAoRNwmhRwKQlHCwDorts2S8LK5HFD5xnohcOJ/HRMcLF/Lxrr+fv3f+P/mQ8p3Kt14SUIEpQ04JCW8nbiICrjNVZ2lrizYoLknudbQlWGB7YU5W8hMCs62UoAvLW1buc0rFseGPWoAQixm6Lwnvm6cFsbRy9Sxk601UJYaWVlhNktRlJqy/cLLdjqWjaVs2/iW6dIBt0KQ0lFYfCReKQ76tNMgAOCctjiOEQYKpqop2uwEBVaMh+fQr8n1gzkhpVfHfX3AvJxNPW6NLIAv3u/56zhk/7jfHbde/QDXfy1gFZ+L1Clz+y0Rll+z/Fr6fj2IwK/le/MD1GU7IZla6mUYeJ1Ka2ANjKM7Vbz/pURlDKbzGea2NVi73XYHU1mWtu/u9UG1/1z+XmTn0KcsM+WPsy/8cyml13/2enbCcXO7PFfGeNmH5X2KRVVa/7v7G1PXyLOT5gMu2hgMBgM899xz0Fqj2WxZ5eoUKlCAFEjs813duoLZ2VchuvVVyK9+2QrQxUiqCroiyjgHCnyf2hhX4y444J7NSJH07B1Qtz+AK89cQX+lj1Y7hjDcak4tACw8GMtU8QUGlXfoctCqtbF4Vz12PohDL4QrJSGGi/23oTpuv3VgVWlSeS0KcBYljCLAALu723ji8lW87tXfhvzpT0GX9DdKCURxhL3DbTz08ABZMcfZU+fwwLf+NXTe9F2Yf/63MH/2ISscxSyiAGDGFsgOs/4BPYMFrpUCBJBmpMQfhCFpqLDTYhcQKbN7+9dmG/m92FnvPfBWzMMWPv5HH8X29g7+wV/7K7jlQ/8Q+aWvQL/2g/jNL30FV649jK8+/yz6/T4azQRRRCwiCiYoYAzCCGWlURQlyoKz9gR02t0NIRVI4FKjqDTmWY5wOoOQCvM0RRSHSJIG1XELyvYQqE6gR1VZWrRla7EzyOrZs9kMw+EQ3W7XCRsaQ0E5bG9pPm+5r/lkMsGly5dhIHDXXXchjmN85jOfwVeffR633XYbHnjgATz33HP4xCc+CSEEjo6OnKI42wW2Zf6e5iCRz4yVlRWsrq5iPp/j2WefxZNPPonDw0Pr4AHj8Qx5njs74u9/P1vXaBDQwg52HHPLG+EcbCFg1Zep73GWpZjNyB7GcYwsT9FqN3HTTeecg8lrbTgcYjKZuD65nOF+5pln8NxzzyHLMpvB0i7TD0sFZZVyY+rSP//++d9+bSnfs28zfVDWB2x94IwzXCTYu6hZcr0vd+Prxn7bon8mpUSr1XK6JEIIbGxsYH19Dc1WgiIvMZvW6v9BEEIpg26vh1aLbOzOzg62draRZRmkUK78iW1oo9EgZkdM5w/VhtM+r8fTE800tQ99o+trj4EP/Np/S4EoDtFut7C6uopOt4WiyGzAPbVrVGORxr+YPOLPZLDm8PAQh4eHqKrKBcCxVein5EflgqKVlVWsra1hZWUNV69sYnt7B8PhCFIECG3bLKUUpBLQpbZg6Hyhj72x5ZRhQIKScRTaVq/corWAMRXaVs1bqhCVNlBBSFTtqOHKxy5fuoTNzU1MJ2PoqkCVZ0jiGJ22pZSvtLHSayJQBkbnJBomSaenqDSqLIdMWqiMxNFwgqtbO9je2cdwOEWaljBaAELZ9UJ6Utr54RRsArAtKEkQrd3toNfrI04I+CJAfeQCbs78ctB5XHKH9xGzJ1RIehPGUKmLFkCv14MxBhPLajl9+jSiKMLVq1exs7tnA+41rKysotPuOABZCKvFIQXiOIBAYFXEU0i7vqqZFTfVtkmnofhFSgJKsjy3XRlKRHGMJGmg2WwjtEwxEoOtSz8WYkULFPCaAkAMvyRBv9tDUVYIIuoEoCyDrdQVTFmSQK8FL42ugUHFMQoksnkBY6it72yWoSyB/+GZbt6YvjHzJ9C/lms7fOPqG99lx2k5+HCvs5lZXWmUtuG7qayT4WVXOVsLW/PHAlZRJBFFyikR82ceh8z5wVF9b3UQwfdVH25LqsvHBSFLgejy39+IVk9ZCeGeH4If10Db7HMQhK7G2BhC90qLAHMNOFPL6QuoKdZ1mxyeN67PcSi3onpZdvgYQRCABTwWcug16mkzKTc+EOwrHdWd1G21NsiLEmlWILPfjf07HoN6XYGcOMNjKkiVMqSgmWtElQVjeH1Igboum3Y6pKAexnEcIWk0EAUhJAxy61jxul0OQtlJWg6OiHWgXM0xLUsbPFR1TSXXkWttWI65Rmls9s1fk/468QOO44JvPwt4HEB2IzqeMcaNqay4xpbmVirrOAOOJu/Wr/9a1GwJ/gxHA/b2+fJ65+8UdKuF+3PgEMj2ce0uAxwABXhpUWA4GEAJgU67jW636zLcAFymhD/fr/U8LlNdH9SVs12xrQHizI4xdV2R/3fHPedxgbf/OyFFbdf4dzaTxR0cuPWhpfZY8Ir/TqAyGlWhIW3ARu07SLWbKPFzjCZjbO1so93uoNloQSqFMCaRNCgBUwKXrlzGIyfP4sHXfRDz57+AMCKkl8EpolNTXTBnIuezGSpbzwhjMBlT3et8nuLWN30QT400PvWZT+HE+jqUAqDNksgLO5Q8JstfHMxxFtwye9zfitpOeQG3L4hH7a30dfuJX8fZJAq4SysMJNFoRETtDSP7vBWuXbuK+S03ofmd/xQoUkSPfQz5ZIgoDHByYx1SCly9dglXNi/g8I57ce7UWbz0fT+M1hu+E7PP/gbSZx9CZe1KEFJdsApIuIqBExoOuj8WsiyKAvMsJap1ECAMQjdmAuQ8B4FCFIbIbJAiBfUh5+fsPfA2xO/9IfziH34eD33xi1BC4Z//xE/hR//e38L66+7Gf/q9T+Ijv/u7aDYTnDhxAv1+H2fOnEa703SZTti9fvLkSeR5gaOjIUbDiRX/sVk5U+9tOqMFjKZAmttdJY0EnW7bigKRejVnzMsyh7B2uiy4NZHA0dEQs9kUxhicPHkSk8nEnfPcqqqqNLKMPjuxtX6cnY3jGO02iaLlZYWrV6/iM5/5DPb393HPPffg3nvvdWum1+tBSonRkEpWOKjn2l22uX7QzXu91Wrh1ltvRRiGNmt+gIODA7TbbUu9ndhaVKvKLoUbV6bQkhBUCGM00jRDnmd2kwgIUde0CkGAT6PRcCJAqQXH4jiyjDIqB9jauoZWq4l2uwMhhAvkmbnT6XRQFAXOnz+Pp59+GteuXUO/30ccxy5zFoYhYKQbdz+A5r3H9tPZOM/W0h6uAc7l823ZT+O9zGdxpQ2K0vdxrs94v5jrRoG6D9ZzWVGj0XCMgyBQKEvKSPMai6LY/b6/soosy3BwsGdr6qeuu0HNCDCWsSchhRXDKisLlsxtGcQiKGwMFccx+/DrPdeNLhrn0gY8AlGUoNttod/toN1ukQ2fTFymnd6TWI+6qnV5eMw52ONzczAYYH9/HwAFcRx0N5tNZHlux69EXubodLvY2KB2a8OjMa5e3cR8Ts9O5yp1k1GSxrwqcttJoxZL88vhoih0doCTLAbsMyn7voARBknSwMraOtZW1xCGxFrY3t7C1rVrGA4GiMMAgVAoiwJRqLC+2sPpkyvodhuII6Aqc1RlCg1NYpBhACkDaCOQ5iWKozGGkxRXr+3g4HCEeVaCGuGQeLNUVKvO9lLYxIOQ9hyqNIKQxm1ldQVREgOCmCbD4QjDoyEJ7FlAsSo1hKiI/g/2/QlELvLSlV+xVkAUJ5SUgyBFb0PsjjTLKNDvtNFqdzAcHmFndw+AQJI0nGAi2yeyfxqTyQhSCoSRQtIIURVwwEgQRpDKWD+OWkgKGJsMCyGExmQ6taAeCdE1Gm00Gk0bCxoL9NdAHbeHDIIA6+vrkFLi4sWLNYhgbWlVVQjjBEqFgJBQAenLl1UFXZRWlJHXM4mEC036S5X1OZUKkCRk60joMH3R9uYb7tPtG7PlzOxxwbPvfB4X2PJr/Gyhb/z8TcyCRTCGAj4XvGuLfAOAFf8CBaRUPycQKuEoxn4wwEbc///rEc/rEQz/dcfRpBYACbFIoz0u6Obv/nvzcyvPYRSGgh0t6p6HUtTjoK2T6Bw1Cxr4yDFfnFVaBBg4ACHV7dDWPtY3vDh2QrD4hnBOvx0hQAiU+gboj7EZa4i6oZixGe6iQprnSLMCZWVcwG084IMp4tx72sBS+IIQDStmFUUKioNs12LOCqdZZ9FoqvlXQiKJI5cZYGf3ONTcdxA4wFpG6ykYs23njLHt1xaDZl0uOhjO6XdgzeIa4Xvw+1svZzH9TMFxToQfeC/T0pdBtEApaFMhLyrP0akz/PU4AEIDqEwdFPE69bI9LILj3z+/1/Ke5xKIZeeJ/58DPM4yqYBQ2jRNMRmNUBQ5mu2OU7gEyMHWum5rw5dve3h+fPr2sr1aduw4u83j4avyXrfsPVvpP9PC38DYfvWk6gweEx+wBGBo49n2cwIfv/1dEDCoqlpAKRDWPmgCLLUx6Pb7iJIEq6uraHc6kDIApEBZVaiyDJAGZUHUs2azha29LWS3vArBS16DbPMrpFJrs3dxEqNZNCEErGNoSHtBa0RxDF1VGI9JlCU6dStw6wM4/+QLKCuyUQYGgQRCW2fH7AE2JHUgXX9pXTvC5JzWGbUlI+TGV3rriTOB8IFO+1X/kwBAFrYypi47EQJUf2bh1MPBHj795SfQarXRbHVw54MfQqtMsVNpxFFoqYzEOnrq6cdx/sLT2L3rFdhY28A97/khaF0hf+4LEACCMEKapdBz48QfgzAgRXPqE0PrNCansCwKZHkOISUiu85tVEtnoA1OVBBAlKTeXaJ0a7j71g/h177wJH7pV38VcURB9NXNa/hn/5+fQL/fw1effw5VVWI61VhbI2djZWUV3W4bWZ7h4ID71JKgz7lzN0EIhSwtUJba7uMAxL4wltrONgeujKUsS+RFARUEaLVKar1VkYI9lQNQ7S4F4zWDo6oow7W2toZ+v4/JZOKEroQQFmiTNjAUC/uddUooKxlgPJ3h8PAQL7zwAvr9Pk6ePIkgCPDMM8/g6OgIDzzwAIqiwJefeBJbW1uOasw1qABcIMjjy75Babu6xLY11Gg0chTxvb09VBWtST7X+PzhkgFq2Uf1kix4pJREFDXp3OcWecbLJMYxqqrEZEJaCoBBlqcuS3zhwgXMZhMMh0e4++6XwhjjxCD59QCwtbWFp59+GsPhEFprDId12Q5T+YlxVouJAlgAJPms9LPVvo1k0IJtpM9E8kFM/70AKkGoKo0sn7szyU/uvJjg2zBDZMkW+2dSs9l0pThaa5w5cwb9fh9FUWA8HiNN52D6s7KtKOM4xurqKqazFNvb29jc3MRkMoGQdb916sZAQRbbG6ZJ53nhgA0ag7r2vaoqG7B9zUf7upewtqIocxh7/612E/1+D71uB0oKjEdDjEYjFEVGbFHBPi8D8tf7rJyY2N3dxXA4dAwzBiKktC3FpERW5CiKCt1OFyc3TqHX7WEwOMLVq9eQpsxQicHdWXgdKCUxZ/2DpfPWnU9x5IGtpNkjBFxbM6VCANQZpt9fwc033YJer4/hcISd7W1cungR6XxGYGVVQgmg025ibaWH1X4H3XaMUFKiq6pyCGHoLFOSkjdJA1mhkeYVBuMh9g9H2D8cYmozpcKKFAoZQKoQUgUWjJKk3yFq5lcgJaJYotEkUJL2m0aeFUjnVvOo4vVvQS0DG7TSFQQBBfhSYZ4RWwMWQInjBKUmqjWERBxGyIscxgCnTp1G0mxgZ2cH+/v76PZ6SOKmsxOBYhaxgDYVqrKAMSVUEEJKUpaXyiAOFPI8x3w+gdaWeSUtLGC4OxKJvUIKFEWJPC/QaDQdy66qSqJ2S4M4jpytZI2JXq9HpQErKxgOh7h06RIxS6TExsYGsb9kSErlWUZ7SlD9f1UUlOkOAsDz/5QV7ja2s1GWlfT8IQkAFjah82Kubyjo5oXMjg4bPj/guJFTz5lRKaUnrW5bWFXatjupL+coKQkJgaosXaNzGFKslpIzrYye8+dryuiEARpJhECZuq2QsZlFSxMUjCr7xtnA9mw1C4Gef29+oLAczPqHB2cC+LBYzjYuO/T+5Rsv/hs6mJX7qj+bgyDbj1CKBbTGn5Nleld9cV0207HtlxeU0dgLl0kRNv3OLrLwDjCA2AZMlbn3Zffjf/3RH8c/+6c/gkuXLkLYGm5h57EsNbKswDzNkOY5ygqemq+ElPCeg57/F3/+F/G5hz6Hn/ypn0QYhGg2EhJPCwNCzqRtPbQ0z+yokPGmYJLFYgBqYcL1b/669gESH2xZDhrp33YpLe2NZWqzv2aWA2R4r1+mCH2ttQNcDwaxs3KjoHz5fZZpvH5ml9eSf08c0CxkDr3fLQNcy8/O70l/R2UD/mUMiyRKFFXd71UpAje4/q2qKqysrqLbajuhFnKy5cLY+c+/rPTuU5aEEG5d+MDLMmOHbePyvvLHkd/bp6b640JveOM5ve4nQlhzZTBVMWBsc5uK6vQMDMqqAqzqcaPZRKvdccACIFBWJdIsI9shbe9JoxFGIVbXVvHAS+9FKiN0b345ykuPUtsNqWzJTkA13mUtkleUlPHPssxSyijbfvJNH8BXjkr86m/8Gvr9HvI8RyuKCUmWi9oJ9X5ZXP/+PB63zmj8iQbG7Ql9YSd/HhZANH9sjW37Z4yrV192eCnrRGMgBHD58gVkRQYNgwtnbka73cG17SsIFJ1QVUlCafM0BaDx1LOP44miwOD+b8br3/s/QykJc/FxysyOxyQ2JOVCABRGkW2lJqGszgcBUJUNuAyUqJ/E2fqAzsI0Fe5sEEJg5VXvwCzq4stPPonA1vMFkrKVh4MBdvf27POTczSdTnF0RIFXFCcorer6cDhibBGtVgsnT56EMQIHBwPkWUGgswbeFW2jISrMtMBHJl27ButAOMsKjEdTKBmiLEo0G000GgnVjofk7Eehsue9AHd+kFKh3SZhN1aI5w4DJPYWOLtFytKpDdoDB5JxnSmv4fl8jvPnz2Nvbw9SSrzyla/EyZOncP7587hw/iL6/f6CQJTWeoFaTS0dC2dzJ5MJLly44LLqkQ3MptOpA5qqatFH8Ncq158ztZnfgzLtVNJgQAwu/lspha0xnqKsCkRRiE6ngzSdo6pK7O/voSxzbGxs4OTJ0+j1es7G09+leOGFF/DEE0+4evkkSRwdmlsvhmGIKKQSG7635fPJF1TjYN0HNP2sN/89781lBqQ/LpzVo1ro4joNDv73so/mJ4B0aetK4WXiLHBqDJUSFUWBg4MDDIdDtFotZ8PTNMV8Prf3SPedtFqWDZAgy3KcP38eR0dHGI1onVCGm5MHFARFUeTmk21nmmaWKmz9PklBGJjIc4wf6Y+P7z8sPK9nR6WELa0jYatGM8ba2ipWVnqQMJiMRzbgrhl9DKaTj05lmz7goRRlrofDoWU4zZ0wWhzHbi/OsxoAaiQNrK+vo9Fo4vBwgM3NLRweHtmAiM9pOq8AEuDShUaeZ9C6rBlvRkIoRa0C7b5WUlrfn+IMAIjCEIndJ4FS6PZWcPbcTa784+rVK7jwwnkMBgcwRQEhNLQukcQxVvpdbKyvoN9rIVSArii7LJUgOnsUIgwjNNttxEkTZprhaHKE/YMh9g/HmM9LVJp8WiVDB9QRu499VOroK8Bi0EAQRGg0EsRJAgMKqimAndd12N5Zx0wk9jd9pqaw/hKDjlJKisXsXizKwum19Pt9tNptHA4OsbOzA4CEGbmGO0lihFEAIWj/MLDRbDURRaQgX1UFIAXV1Av6f8FJUhtn0T4l5kagQnQ7HcBQ4C2lojIqTXa1rEpIg+sE1NgO93o9x3za3NzEbDZz6y+JY+jSILe6BEKRALWxVkApUiKXhuLTZR9Q65LOZSssy2dN/iID729ISO04xe/l7N/xWSsBBesEUZjmAjijqS2BFHUG2kfMGD3Nbd0BVXBbQwJWrmVjQ0rURM0LEUZULydQ2cllOiEbZsqOM2WTL14EWHTFFq7jEFF+7fIYcUC83DbJD0SWgwEfpSWHpg66GFHi3/FBs+yU0mdT0M2KvhysEiVpWTANlp5jnTV3D94wCEt5d619+JcuL7swZuRy0ly/cP6r+Kf/5G9ie3uT+olLaXNFRC/JyxJpniHNqOeqBvVmdoG5BW94jdCn0X2HYWBZDSE9gwsMYQEXOPEkf73SpqHAgYWwSMioXMwsLR3+vmPBAYyPrgOLfYSXg+7jejMvr6dlIOc48Mf/3XHBnr8//SwEZ2e/1meUVa2O7r+H7yD5e9x/DxY1Wx4T/mx2ivwx9dc903uXHVCiBKO2ISAjmWYZhsMh8jxHu9PB2uoK4jBybXsqL/iL43iBCcL35M8P/2yZBcNfvM8AuPelfpN1L3L/9fzefu2nbyt88EILsovcgsJfT8KzkVgOHN3cEVLLWf068xSi2+u6jAoDp9qQIJqUEo04wfve9k70mgmkkFS3e3AZ6ad+C7MXHkVLUJAeRzGUtD02NTmJVHNLAWChqQUV09DLqkQ1G+Fkr42TJ05i/3APvU4XjWYIIehepTCOnvql3j1QukAparoq7yUGe9hB5quqSIBRBXbcls4R/3wRVnzT7WsDF8wZY2yrvDoz54+zP59CAHmR1bYdBpevnveAEzuPNrsehwGUEDBVCSGALz7yGXS734JXffMHUW4/g9g6gRSk5E70L44itKz6vlIKUZMEQY0xiKKQ7LnRMF6vXm4hGaoAURhBCoHKGPusQOfN34PfePgr+JMvfYGCt6Jy4oeUeSWA3NgSoNlshslkgtlsjrIg6nij0cBkMkFR5AiCkJgUvR7CKEa708VgMMRsSq1nHoyG6CLHoFL4nVHbqbELWdNU5/MMxoxo3XZs/bxzbsixEwa2EwU7/zWw52z4EqBJ4kuLQS0F5LV9ajabKIrCjfloNMJsNsOtt96KM2fOwBhga3sL3W4Xt956qxPTYnEivlwA4J3tXGc5Go3cHLKjRvdHIDDbC7Yf7NQppdy91YAZrPJwRWNp1fOZjcGCaEWRO9GhRoPq8bMsRaOR4OzZs07MMLLidExHv3DhAp599llcvXrV2U0/2Gd75+8R1svwx5n3qk8d53PEF7vzr2WgctlW+/OqrWo737sPaC9n1P3L2XLQfvCZMPxabrO0t7eHwWCAdruN06dPU1lNWtda14ALBTv9fh/pPMfm5lVsb29bG1z7YnDlMZQZ5VKdMAxttrtwTnwNygoXrMO26qT7PL68bPn/l88K+l8KRpUiWvzqah/9fhdhoDCx4N88ndd+JZXhovbE6nnwwY7plBTa+WxstVrodDoLe4N9+163i/X1k+h2uxiPp9jc3MLR0YiSc4YYq4BAWVLbPQI8SuR5Cq1Lp1vEc0gCkrW+APuqlYYtIwwQWz8xCChAO336LFb6K5hMJrh48SKef/457O5soypy6DKHkoZq3LsdrK320e910EgCAHMYm2kPw4DEx1SAIIogVIis1JjNcxwdTTEYjDGdpNT5xRCbS1qWXhCGC3MoJLGpeBaVCtBoJuh0ui6YzrLUdWchJXnjzrtl34LngeeffUEfKDSC5lXbMytNU3Q6HTSaDQxHQ+zu7kJK0sjhAD5JKMklhEFpVdBVIJ1+FjE2cigLeuTWR6B1rcCCoULWNe0UF1DSoN1poSwqFGWFoiCBtqoqrdCfcnbcGOPAxna77YT79vf3XVvDdrvtOs1Mx0Rbj+MYTaeCbxOIVqDXLh4YD0yi8aKWjLqicWTgYnkP3uh60UE3U0NdH2KPAsWiEjSQi8Go+7L0YaO1rd2l4BeOcsYK3XSghtYY++0hFoJSsNq1NT5aU82XdVBICCuAMRWo8oUXcJ3NFcLWAroCSb7MMV83HtDjAu3FA79G4o4Luv2gSdmaSx9ppTGztGj/Ho2wZcC2d622wgQWuaSAkbM+ikS9VN1nmxXfeWx9xWNJaWX71FxjRsPACJU/VgwuLIMU9fMapOkM588/Syh3wII2sAaUAm4ICW0ENKj/q5CCU9V2rrXN5mknlCSlRLNByJOAga4KBIrmX0kDCG4L5gV4dvyV7UEYRxGCUNkWXhX1H9dmYa37Adlx4NIynU1XVAPCc+jP/40C7v8Rl5894Hv2nR4/WPQR6usC56q0DAHl9ogxVkUe/v6uDzb+t7R1+McFq34Atexs+fe/7HTRPWtAa5thtICc7ZHN6pqrKyuEkC8F9QyM+A7rMhXSB8fcPgAW/o5t4bIz568HH/BYHlt+7bF2AyQC5h+4vNaOAwCWP5s+j+hp19lM9yyVQ4WjMMK73/lOnOi0AQBhFKM32UL20H8DdAUlJSYXH0c12qf91W6TrQHVHTcaDQTKtjbRJGAH279SpSna7TYazQakkhj88a/h3O334W1veSt+5dd+xSL0MZIosIctOwUGF5IztD5hIAvqyW5byaLIS6uDYAE9irpoTRlAVFUN0rnnpgwNj2dRFo5ezoetKyU3cEF3zQpaZD6QAKPPgLHCYYzea43KGJiKAnEYOt167S6MMCiLElIAYSip9u1EG1EYIQpDtJpNNBsNFCduxspbvgejh/8Ak+cfIaV0G+C1Wk3XBlHa9onaBvkuFWYAqYieHlgnlB2UlVe/C/Okhy8/+Xv0GqEcE0zYvU57WcIY6eYlyzLs7OyAW/NkeYqypABcKQVYQJsFipRS2NPkwAkhajACFCz4gBOBQVRjqDW17KlKtlEtSNFAoIjqx2clBVmVmwt/39VJgjqb7us3cLDiA2AcCFJ7HgLQBoMBrly5Yuuoc7zxjW9Ev9/Hpz71KRwekqJ5lnE5RtMFycyM4HpqH5jVWrssKQXXcM9Eflbh7hEgB5t9Lz5Pq8rr8GBrSJluOZ/PXIaS+yFrXSGKQtx00+1otZpYWenjvvvuw7lzN6HdbjkfIIoiHB4e4sknn8SlS5fcfTFIzfPKdpGc6vA6m8Zj7osB+gKkflbZ75CxDHAv+0j+dwbIyiq39NMIue05zwDBcb4prTcLoDGK69bFIlC8u7vrygE2NjbQ7/ehtXbljmxnWR+g1+sDhurjR6MRqopo5GXJrfyUN88lGq0AYRhZyjDceW0M2/JFhlXti764unU+J3lv+OcN62GEYYiVlT5WV1chpcBoNMRoOLS0eQawaD0aUFmftICFtnPLLZxYOG0+n0MIgW63i3a7vZC0I30JCRkIrK6todfvYWpbqQ2HI1RlZZ+TtF0CFcGYzLI0OHlFGWBen8xYpGRbABZUY1DOGI0oIoo7t/WkOT2JjY0TyLIMF144j+eeew77u3so8hQCFYJAoN1sYGN9FSdW++i0GohjBWMKaBBwSMG2gjHUdafSwHyeYzbPcTCY4HAwwnSSoigMAEWsXyUt24YzttJLigkwmyoMQzSSBlrtNhpJw4KTqdUHmGA+n6MsNbgNGmvh8BnG7D9ilygLSpIacxQnmE6nEEJgrdsjQbajCVaTBpqtNlbX1jGZTLCzuwupAvRWWoijCL1er27ZpTWEYGE2iTAKiEFRFQhDBr3p/337S3MCG8BHCOMYrONhIBBK6xeIwopDU2ZaGw0lAhfU85nWarWc/R0Ohw7kbDQa6PV6aLfbzo/b29+HFArrJxLbJk6RX2Q1RIJQUksxC3ZyqzUGxyaTmQVKlfV7hSu9/HrXN5Tp9jNli45wneLn3y0HIVLD2+TXUwMBU9MBpW0BpQ2qsiJquReokigW91Y0LtiUUiIKAyRxhCgOaaJtnZOE8eLBOvDmDDgbsvrQsA3Zvk7A/bUu/+DxszXLf+MHYIxuR1EEwN6/tvQf30EwTAtC7Y3a+xU2f+x8L0OgBtd61M/OioGecFpQt9QiIMOiwBxASR4zvu86U37Hnffgz7z/Q7j99rvQaDaxs30NH/6dX8WnP/UxAMDLXnY//tmP/gT++Y/+XVy8fBHGAP/h534dv/KffwFRnODtb30nkqSBb/mO9+Af/P1/grvvvAc//e9/Gj/8V/4azp05i4uXLuInf/on8dTTT1kn1tisu6SgOVC468678P4/80HcfttL0Gg0sbe/g09+8g/whS9+DrwA7rzzHvzNv/7/xM/87I/jm1/3Rtz70vswT2f40pc+iz/+9B+4gAQAbr75drzvPR/ETeduhdYaz371K/jwf/91zGYTGsFjAiCeV86gSSGgxaKDuchG+NNdy46Jf/mHNGc7Fx1OueDg+CUHHHjCVAAYcCCAhB1YHySifV4H3OwMGFxfV+c7T37Q6gfjfEAKcf1rCSQyQAVHYxuNRphZNJMPg8oqTTPjgT/PD7x9AJEPbT8QPw5E88fed/D9cWcU2P/b5cCX/5bf14ExMDBCXNcFZjnAXmTC0Pu85OgFBKZEKUI833vJgiaBEFaAqjJ42+vfilP9HiCAKIrRnewif+hXgSqHATC8+AT0eI9qggOFKIohrUJ2WRS2bSMFtmFACH2jrGxtZUafY4xzfrudLhqNBgCgGuwgCPqO5sYBCoOnQgjX8ssJ5Xmt5wDhatSEXXTCIoHS6ixy7bvTvLBBt69WTtmRmslxuXUWsSmRydAGcACLgPE69EEgXqOL68M4cFn74B1qkE8AqEoqqQqjEFJIzGczlP07EN3+aoitp9FsNtHrdiFf+z5s3fo6rNz6AHrFDIHROPzw/4n51adgtHbUcwjC3h2g4zFEpJCUSQsJWMyyDEoKtB/8AH7ny1/Fpz//WQLVeK0aA2UFnWh4yREUIMBrMpni6lVqLacCCbvdyQYnMaKYwEtAQlYC7TapXI9GY4R5AFkVEBUAWxNfVhpCEy2Ta1ur0iCtMlQ26K40OY6m7KLRjNG0GUF6fWHXuBWW8uwr7/WqMtY5yxfsj6++zBkTABZsU6hQWgGsAxs0Stxy8y24//778dRTT2Fvbw+dTgenTp1yFEZjjHPqOciQUi70sTXGuCx3GIYETFkKMzEJSOmfgEDyRXiP8HuSnSxdZj8Io1pYzDraZVkijiP0+j0kSYxmk0SPbrvtNvT7XUynU7zkJS9BGEYAKEvdarXc+uZMFtNXOYDlZxNC1GwTM0dos3ULrB0PZF7wB5cCW/aRfG0M384tB/PH/dsHyTgrzz+/EfhrjG1HJISz/b643mAwcEruLCRYliUmk4kDUrj8o91uk9p3h2j6URSh2+1iMCQ6vtGFu9/6jKjF/QiIqJzGgTHkdylZi6fRs/J58OL80sU1Xz8/+3NxEKPbpb72SRJjns5xNBxiNpl4NrKeO06Ose/oK+oPh0NXxw0QDdnRl6vKrZGiKCCUxMbGCbTbTcxnM1y7toW9vX0YDUgZoCw1gkAChuppq5KypswAkMJAVxW4fpmEKLkFIyvl89oxrksE+9dBEOLMmTM4eXIDcRxhZ2cbV65cxs7OFvIsQ6AEhNYIA4VWM0G/38ZKv4NGQiK7QnCdfWgF0IRNsgBZViIvCwxHM+wdjHA0GCOdl4AIEQQRidEy6EejSferBIKAkkHSBXkNJDF1dKg0+TuDwyMcHh55ug/M6KjLSivbSYKzy0pRgM/rRigFIwSEy44DhS2dCkLWdBCYTKaYzebor66QYnock6ikn3cTXPZq7a4wMBUDJ1zOCbA/ybaX/j5AZMunjD07OQNOsDqX1QogUiCRvEU/kvchAEynU8cmYtZJt9t1tkxrTWKwUYw4TpwwbJwQEGGMoRZh4PsUNm4lIT8GnxwbExW0ppLUF3O96KDbN4R+xu9GGZ+FL8ozur8/zmHlrJdvzDlQMJqyukKwQrnnwFMkAKXEdfUFsMGnMZaaaT/uOLqR71j7//advRtdcsko+s+1DDDcCJnk8TgukNIWSeL3W77nZbCjDlToi+ui3WI3THusEeWavicssqlrtW8IEiSToq6LR41+cj3GxolTeO6rT+ITf/gRFEWGu+5+Gf7qD/89KCnxx3/8BzYjUz8vX+9977fhqaeexP/+Y/8bAhWCs6pra2v4O3/j7+Dnf+kXMJ1O8X3f/b34l//iX+L7/sL3YTQc1oGe4k0AnNzYwPkLX8VnP/cpaF3iJbffiQ997w8CMPiTL3zOGWgA+O7v+gE89sQX8V9+7efx0ntegXe+49tx6fILeObZJyClxK23vAR/+S/+HXz1uafwG//1FxAEEd7+tm/Bn/v+v4p//3M/cd08+wEU/b+4fi+IOgvz9TLeeqkm+7g1s+A8HBPgMlPEp0xzIMIIuB/w8s/KsoSSi4GnP2c3Wof1PXBpwPGOzvLPXKDv1jsFSteBGpbRUVonjVtlqCDA6uoqer0eypwUTSVFA9dR//3x4gy374hwVmfZYfP3uT9exwXfftaHx+g4cGZ5DvhMFL6N4jHgsbXCaRCCeSYwMLj34Gk0yzlmqoEnmzejtPTZd7/lPTjb78PYddca7yL77C/BVNR66ejSkzDDHff+KlAI4xgkwFivtaqskMnMAQpKBZCBbWUUR2hUDUxnU5v5kqjKCrPpFHEYE73r9lcAt78So88/4cSe2JEvigIC2h3+vi32QQt/no4bW+GNlX9dB56IWk1fSolHV+6lZ9QGpigdI6jOvte2/Xowhtd+3QGCAnv/8+gU5N7FQrBojMIzzzyBm87egvte/nbozScRRxE67TaKIMTe/i5+6Y8/iSiOcP/L7sMbv/sfISmmSD/2c8iuPQutKwT2fcIggAhjqIDbnWgImz0JA3JKwiBAWSpgPMBLb70Fp06exM7eHowH3Lp16u0HWEZUnuc4OjpCVZVW2CuECoiqn+Upmu0WWq2mW5WtdhPNVgv9lR4am03EuUYsDVZW+6T4bDPl2lQQhkSFSByT2AbT6QxaV5jPptBliRXdRRyGECK29+xniMsF32RZyGsZ/PIBRAAuaPMz0azaPJ/Psbq6Bgjg4sWLePTRR9FsNvGyl70M3W4XX/nKV/DQQw85wZ4kSZzt8HtrcxsbrnPtdrtYW1tDHMc4ODjA4eGho7dLKV2WmKmTXEPN/hHZ+AKtdsspqVNAn0EFEt1eFxsbGzh9+iTW1tZw9eoVHB0NSAF5ZQWNRgPz+RxRFDgQhz9/fX0dWmtcu3bNsQ05uPGp5TxW/PvlM80HCzho5y9/fvwvYLHOe/ny7QMFsHVJAdsWzoLxPCxTzdmGhGHgWHAMgnDt+mAwQBiGtoXVisue5Xnusl5VpRHHCVpNUlfmrH2r1cbp0wGmc2I0jEdTzGYz5HkJqkNPqD1e0nBjmOd15xlYqm+guOVTrXtxo/PkRtfiumfbBQQqQL/fxuraCpqtBubpDEdHA8xmE6LxSmFBPD7jFpkhQgg33rPZDIPBgPQohHCaB1yuoDWpvvP89no9qqHOUuzsHODg4BBlWSGOEkgZAKD2WNQ6sW5NSa83gPVPBEg7KFCSBL2EhDAapjJQAdH5w5DGmzKwJZqNDjY2TuLs2TPQWuPy1ct47vnnsL29hXQ+BQBoIRBKg0YSodttot1KEEUSSmoIThKqgM7LKEJgqcdFqZFmBWazOY6OphgOp5jNclSlsNoUIZQMgIDQUiFZMFIiCElNmzPGSRwhacSI+ZzMM0xnU4zGI2R5BgHhzjHfZ+G96dsJ3lMMgChF4tSdTgdxHGM8GSPPc6yurqLZaABCYGdnB9PZDE3LrGIgKQgCKHC8Ume5HXsJVINujEZZaEBoKEE9svleS8t2ULIWd+OYpSwrzObTGiQQQJIQOGiMFWu19pqZwayxwMKe7OeyyBqv/6qq0O2vUA/yQCEvCxhBvcFDgLpIFLW+DEB6ZMYY5GmGeTVDq9OGUgJCKFsGViDP0xe1F1900O1nhdgw+hky3whc5/xjMZj1jbJvNDjoZsqSn1WXlu5mtz3sG9vMBm38OI6sZD0s9YQp2YtBtO+88XXcvdXX1zZsbMiOCyKOD+AXL7/+jDfKskjaje/Nu0vv2fi1WktA1w47Pav1r1AfiCz5r3WFsiJqW6CCui2YDXA5YwNDuYo6uNf4wkN/vHAoPPv0E1hdPYF3vvvb8bnPfmIBpS/LCpVFhsbjMf7x/+sfoNAVlAggAvq7XreHf/L//md45PFHoaTEo48/gt/8pV/Hn/2OP4v/+Is/T5ktRxHUEFLg4UceQhBwb0ODZ599Et1uD294w1vx0J98BkLUau9PPv04PvlHvwcAeObZL+OOl9yDe++9H08+9SikFHjve74Dm9eu4Nd+4z+4e9/b38YP/9Dfxz13vwLPn396IQDwEX4aW0YezbHr4MUemDe6lp3/5eDEzxwAdcC9LKK3zMKo12PtlC4HlvwsXBfJn+kLrekl0GH5WgDPbmAbrt+v9tkqjfF4jOFwCCml64UKgOhOkgQY/Sw2v4efeWF01H/+62hwHguAx8e3H8vgF+/9ZV0KP4j3n8+/pBAwlo2ixfV7mp1G4phYdgsHqV7QHkcx3vXGd+Lm9XV05gPkn//PMDnVfY0vPYV8/yq4dEBJBRVS1hWSe6BKSMm9qzUqXaGsSiAHiqhYOMSFoExlFVNwQAdfibIskGYlhqMhwnN3ofktfwO/9/Ql/Pp//XU0m7XzVc+LRcaNQLecALpCWRkciuTY9cBj7QfEQhFbB57zwUEj99wkm0cZpNpOameXIKjWTrq64bpe0ado2p1gbSPdT1leX0KyvNfY5vrZ+KPhIarVGKoiSn+gFIr5Ee586Wl8Mgzw/PlnsHu4jcPRa3DPS+7GA9/1DyCLFIEuMP3ozyC7+gyMNui0qYOD/5nEILPUyzBAnivs/Pq/xl1/7afwule/Br/zux+FgSZgwCzuSc5i87OUZYksy9FuG5chUEqirEjcJsvmgCDxqSiuAdQ46aFxmCCWBVqxwq0btyLPU0ymI4xGQ8ymGcqcSFvcEYOy3hqzGal1W8jLqbQzyCGVTzVfrP+nMadnYWpzbU/qNUT7h35XliXm87lrn6W1xnw+R5pmmM1muHTxCmazGV7/+tfjjjvuwOXLl0mgJ0kWzgCeX24vlee5qwNWSqHX62FtbQ3dbhez2cwJsjErhAMM6oW7gmaz6Z7RX/9Skb0oitxR2Q0MWq0m1tbWsLGxgXvueSluv/02xHGEvb1dcP03i7hNJhObASLnlYS/RgjDECdOnHBZSv5s9gNrivb1YpQ1GFK36vHtrq+Bcbytv9628uWDb+SXLJ57/DsGInwf6ziWUFEUUEphZWUFSZJgOBy6Nlfr6+vodkn4bzKZOLV6ZkY1G6S10Gy2oGTgxiUIQrTbIW46dxNm8xkGh0McHBxgPJ2ByjECJyjHgljEtljUQFn0+/50PgPPmT+mtAZi9Ps9tNskInh0NKAstdZUhuj2hwXCRQ2csD/B6+fg4ACj0cjLJAeuRIt9eq6B7ff7OHfuHEajIxwcHuLgYEjAqxDICwL8lQwRqAhpMXfBFH+2MRWkMJAyQKiI2huFgeuswUwaY9uwBipAs9GAAZ3n3U4Hp2yG++LFi3j62Wdw+fIlTCZjGGEgDJV5RVGEdqeJlZUeOp0mggAoy4w6KUQSYRxRWUdCNGUIhWqaIhunGI6nGI4mmE2JVi5FQP4tiAkkAEACMrClLtIA0kAoQIUEZMeNCGGkYESFLM8wnc8xz+YodAmtKxLWw/W+BANOvngh+yOAZScHtDdXV1fRaDRw4eILCIIAq2trAKjDwu7uLqIGlVX4e7ooCgSRLTMRNtMuuIyLGHthFFmB1QpSGo+BQGWKAgT8cEbeiJqBSSWnmbMXQRg5Zhi3pi3LOpHEdpsDbl5rDGYxUNbpdKBhEMUxhJKojMYsS5EYKg9RgUJe5O6sYFuiGIjNSNyw0aKWY3X3JtpPL+b6hoLuZUfHN2LLDv9yUMsH33HBLw/asgNUG1v+Wwr8fCMiYEiJMKGgEZaOpStWfFjMEC87vK5gHovZSr74c1+sseN752whZz5u5Gj7zqtfT+0HAYAg5M4AzBjgMeFUPonWkrFgAVt+lBqFqoN4CKaM0+94Q2jjZ1eNBZnEws/8sZSKfyfRaLTwge/8PrzyVa/Hyuq62+Dj8RCBpezRM5OgQmFBlS984fPEUBE2Q2UnejwZ45EnHnVzOp1N8PBjD+Pee+4lBzIgZMxl5CXQbrfwgff/Wdz3ilej319x9zCZjD3DQ5vjwoWvgmozabNu71xDv7cCIUgM5eabb8fH/vB3wOIOQgiMRkcYjYa46dytuHjpuYU5vz5opO++c7IcaP7fuZZBnuMCEn+P+kb3uM9fZmQcR/9eXrt+VoLXLt1XDdAsO0z+PS87yLVNWOzT7f7OaFRaOxVidl5ZeZcVOSUU5NI9+A7Z8rP5WfzjxnjZmV5+Dv5bHkd//Nih4sPPr4v0x8a9RpGQCAdzfsDtf/bydzYPQoV4+xvehrsToPj0L2J6+SuoDjbpvQAEBggsku3GxrcnWF4DAlJqN755QfQ+A4BVvaUS1g4ntvaVgjCjNcTJ26He88P46JMv4N//wn+0GiBEA8vzLloNUrTVVqW3qjTee/AFNKsUExHhP/Ue9IAj4YJhY/ygW7iaOKlIDJFp6FxT5mQphHAikf465L/lFoX2r1GzLvy1Yu3o0lUWRDWjV/L82XaFBpDC7hMhiEYJiThKkKUZqv7tKG9+ANlXH0KaZRh9/sNYPXUX3vWWt2OWTtDpdrG7t43Dw30c3PlSlEWBl9xyG+75M38L+rd+DOnW8whYNE3Zz7RZAimpFICokAqYTVCl1NMaHMDYZ+X6da0rG9CR4qw25BxRYFBnWKSUkJAwWqCqSsxmExijkcRNW/fGfe1J5DSRMU6e3EBVFUizHo6OOhgMRhgNMuQp7W8aHAGIOmMzHo8BQWB6Om8jSYgpEcWhC7qBGjRkujgH1362lX/O+5nWu3TZ7fF4jHSeL5zl3M/25EaC++67D/fffz+qqsLTTz+NZ5991pVKMJBCtfctV0tP6532TqPRcJTHNE1xeHiA8WREQmdxhPlshqLIEIYBmq0GTmyso9VqYTwaOfVwCNhEQ4S8IGcwzzNo21+XAsEGkiRGasWw7rjjJQCI3n50dORahF27tgshSEwujmNsbm7i8uXL6Fkws9PpAIAThFsQYDIGSgUL+8kHYP11wiCY7w9xYL7sIx3nTx4HvNFnGvd5nBTiZAIH/GybyY7U+hhFUTqwQ0qJ0WiEra0tZFmGlZUVrNkghG04zzO/vtfrIkmo7VxRFDA2sFQ2Q33ixAayPEezQWUER6OxC/I520gAC/uK9ozxQKHaotQ27Liz9bhr0Q8nW0cZ/RZWVqj0J88zW9owRVWVtYguvQOYHiyFdGWgPA6z2Qz7+/sYDocwxrgWfAy2+HopWmt0Oh2cOHECSinKpM5nbk+UpUaRk+BvbJkhaUrtsAAqBeA1J4VBFHDQXQOA9Fn87NrRyqWUSBoJut0u1tfXEUURdna3cfHSC7h8+RLG45FN4AUIpEAUBei1m+j12mi1GggDCVMVKIsMgIYKYwRBiJjFC1WILCswmcywt3eIvf0jjMdzZFkJCYkwiBAoChwlhBVKrQWdtdGQxrbvSmI0m2QLBATm8zlGownG4ykmExJHFEvzu8zg5Sw3g2l++QmBeSGarRa6vZ7LYPP+HY1GrgUX73/2ISsrWC1sO1P20wQ4AWfcGUK+A4PXi6WxZUmZ6arSxJRrNqECZQPu3PN9iEVGCvskyh3FdJaxbea6bgbDWE+AbQaX7aRpirjZQBK33B4uyxKFVIisT8bvscCU8XrRA7D3XUAqKr1KkhBR3P66exH4BluGLWfE/Jqc44yhvyAYnYANYJ1DiXoDc6aBnSjOFNZB92I2PbDtrBqNBEkUodIFdFXSpIOD78rWTpCT5lN+lx3X5X9/XYNm+DX2S9t6hJJq0cgB0zZ5Uztvy5d/SHONlv8hWmvn4zHNSErbGsfwc2l3DzB8U3DzVAcwtl4Wnjy/DV7JkEmrFmnqYJuJBWbR0fRBEEDgL/3Q38Edd74Uv/1bv4yrVy5hPp/iXe/5AF7z2jeS0IQ1CqVmARZyig4PD+19Bt7mBY6GQ1uTa6gPtNAYHA1w6823IIoCm/GgNaUCWhM/+Od/CHe85G7899/9LWxtXUWW5Xjzm96BV7/qta6VjFK07Isys89eB09N2w+w11uFkgrvffcH8d53f/C6Oev2+s7R8wVuFgAJh+qZ6wzjcWvvmKWF40JBNm0+Vcy97jpUvG6/Rc4OByuVCwL5dcuKr36G60b7wtcr8Gnr2jrOxt0tiHDqBao+DYovrpPxnTi+N62p13SlNWaTKZRSWF1ZQbvTcTVxgaXZ3nbT7fgLP/A/46d/9l9h89oVd9/8ucv0b/5//3l8qmlRFPjRf/ZjePrpJ/Dhj/7GsXPo3ytnvZhyd3R05FoaNZtNnDp16jpbyaCTkAKVEW5vfT07tLwGVO8kbu22MPvIv0HxwqPuwLVbiQBQb38Lu5E5QDM2u1uv4ZpmvEAlLYmWmcQJwogO9Gaj4QCRoizQuu3lWPuef4jfe+oifupnf5ZEUBQwn6cYjkZYmfXQ7bQhle3hvgToLq9NIQTC0D9f4NZ2FEUIItvWwyqwOqRaSde9QGuNSkmyKcYKAaGusxS2hy6vC6Y6+usDlt1jjM/UIBEdmLrmSwq50FrRaHIcleASBhLAef75J3H61Fm89N63YPjF37dMrwJ6MkDrzG1ot1sEMhpib1289BwmkwmuXLkA9eZ34Y73/23MfvvfYLr1nKMJUzCsbNBt6/PDEGEQIFcKcrSHd7/xDfjcn/wJtvd2aXyZZaEpyBbGO+NdiVjdDaQsK8rQwAqGWocqy3IEwQytZhtJ0gArxfv2MYoSNFtNtFpttNsTbMtDjEczzGdzlEXuznv2F/K8wGg4RpmVSOcz6iXc61pHkjUgakYCz5MxcO+zuF/9uaNzJMsyHB0dYTKZQIrAncd5TursRVGg3+/hZS+7F2ma4tFHH8aXvvQljMcE6nLgRvTiFlZWVjCfzzEYDJy4l1/aw2Jb4/EY7VYbvV7PZdYDC2J1Oh2PhWZ724d121ACQyzIBQ0WiM2yFOPxiFSVba3lmTOn0e/3MZ/PXb/tvb09DIdjAAJpSllbdrqpD3aFVqvlBCthBJQMECgLHMlF3QPfxvsJFT8oYCDFByb91x4XdDsbeZ3PSVPri5zyd79bh//Z/Hpm8rVaJPw3GAyws7PjaLYcHHINNzOjiqIgFsD6Brq9PiAoMJpOZ5CBQrfbh1KkrhOoAFEs0e0KqCBEo9XGdDpFOk9RlhXm8zn4nA4C4RTC/Qyen3xaHgdnC3H9xa1RiRXCdlyi3W7ixIl19Fc6qHSGo8GRY3WEYViLyCoJhdpvNYa6yvAnj8bUz/rg8AAC0vVIXi5BIB+XgvSTJ0+h2Wzh4sVLOBwMYQysjaXMtGOWgZIlaZqiKksCC40grQxTwUhbquCYLuzf1nZKCKDRSBwI0G63cfbsWXQ6HWRFjue++hyuXL2K6XRCwbmSgNBoxhH6/TZ67SbajRgKJYpsBl3m0FWOMFAwmoC4IIyhIwVdaMxmGYbDKQ4HY4yGM2RZBa0FwiBCHCVQQQSObYQykAEJIBKoSd2DGg3S9FA2EVaVFbIsx2Q8xXQyRVlaFl1E41HrNXmdc5YSlzwfPCcAbFZ7FYntbLC2tuYAlN3dXdIxOLmBhtWo6Ha7qAzt2yROoAWgvDjO7SlFvgazIKmlHLMuKxhDFO7R0RCj0RB5UaDT7WD9xAk0m02UVek65yiloAL7XDbGUbaXeRgomyUvHIPCGOOy3Mwy6vV6mE5nGA6HCMMpgiiGaAjSprF/b4xBFEdIongBqGO2gNDGxWnNZmLtLXWYiOMY7U4b/X7/mB14/fWig+6qqigAMAZGwNK9hUPJXaZyCYEUBnaiitrBBwBNjkCoFIRQKCvOEBuLTEtLPxAepUXZ1mIVhO0p2mjEiKMQpE6uUWlSVeUo1Qmo2aBXCopMTWUVwQ25nzCmDljts0jOUIjFPuQ1PclmDVFTME1poEvAVMI6LLa3OTR0RYrQ/B4qUFAqQByTCm0QBk6V2VFG+ZZsc3Zt71VrQBpCfmDIuFMm0D6HEICgfq7CZrC1pdqQg1k7hUYb21tPgOSvODsDCKt+7sJtY6l/wjh6iJQCYRTh/le+Fr/6y/8On/zD34YQCkIqW1spIIIEWtByy/ISszR39BBjgEAGcPrslqCw0usj4EyNIsrn+uoajoYDytoIMszSbs4wjHD/fa/Gr//mL+FTn/m4Q2s5s60CSUIbIc0bOTRdR8EJghDSvk9R0Dr69Gf/EM989SsQ4M1O45mlc0S2TYw2BqYqocGCD1yvRnOmggBgxU3fyYOHXTvHFu67DhTRnDSr19t1bGDr9IlKDV2vydrQcoay3uIsBmFsuxGABSIWneE6K1w7vcamUY1hsIVbpQVW+IMCe2qHQpPI4861l/ydHXYSazPufhVTnVVAd2dVmsgo0rjmRYGD/X0YA3S6HbQaLcQhz4MGNKDLCtc2L+Hf/l8/jp3d7euCUh9oWGYouBKXonD9441zbowNSIniugBE2PeD3dvaVMjzDPN0hul0jMPBAeazGTqdDlRgGSV233Hw5faZERag4Ew7BxSLATiDfbUzZtcQC18d7dQ2zBoSrYkFxCU/QipS8XaBhw0ODbfWov6kcRSjkTQIdU/nmM9IOCkNQ+SNHCsrK+RcRpHX79hg5ZvehaenBv/fn/1pVHbchBQoyhyD0RDJTgNRTAejQYiiyCAqynaXukIlNPKiJDVbQZ0tirIGTbTWCIMQcdKg+kFF5wOERumo4XB7B4DVBGBbSWP/nXufRdvkSIMGfufcO8j2eTRUCAp4oVmAiPZQVZGglTagYMSuXSUkVBhAAqjsHKuAuiPkRQYJUu4NtACkgIHGlc0LuO1l96HzN/4vJ5KphcJsaxeNSEGLykqcVTCVRBKFgNH49Of/CM23vhdnXv4mDC4/iVk6pZ6xIgS3V+H6cepLS87v7q//a9z11/9PvOaVr8LvffxjKLKSAmhhQOV19hl1AarVo9YtiQkwnhwhihXiOERRVuQ06gplQcAJAcA5irzEyopEp9Ohs6CksysMybnRlYaSAr1OhGKVaiV1MUc+T6GN10FAGxghkOcVqnKOotTIc4O80FhbVej2YsAUbt9oC4DDgjLUB36xHIFqZHlZCBzsH+Lo6AhZmkPKAJXNxAAEEidJA0WRYzwZ4vKVSzg8HOChhz6Pw8EBWs2WE8Fi8Z719XWEYYijIwpo+FJKOQo3Z2qCIESz2YLWQJYVkCJAEiv0ukRBL/IS81m68Bm9HvW6H4/HCMIAnahp6zMjHBwcIE3nuHjxBWhd4dSpk9C6RJaljn4JAEdHR9ja2rJKxAGKIkNRBDhxYh1VVWI4HGFvbw8n1jfQbLQgZYDpZGYDOVHPo67cs7Bd5DI5P9u9DKT6wKvvX/mlOXR2LdYy+xexSCprr0iEkjBfEuEDJ2kUAVBlWaEqcmrXFAaIwwiBDDAeTXDt2hZm0ylObGxg48RJhGGM8XiCPMtRGcAUJQyo/WK700NvZRXzLMPRkNprAQbNZgtSzVFpIIxCeo2QUEGIqNFAVFaYzVPkZYX5PIUujQtcJLiNKiAM/UwJ5Z60zoNYHxEGlS7B3R+MAQxq/1cbqg+n4EXYoC5Bv9dBu92AEBrpbIoiS2F0Sf64bZlEPrIt1RKgllCVQRxT+VFWZBiNjjAcDjCfTtBpd9FIYjSSiLxIwQraOYSUSBLSEYjiBgaDMXZ2D1BVNittCLwLZAilBHRVYZqPMJ+PIYRAHFHgX5U5tDGkURHHLuAOHBWefBwhSZCs3W67jHyr1cTq2jpa7S6ORiO8cOkSvvr8BczmMxcIBkKg00qw2m+j322g1QyRBALKZKgyDZgKSggoQYckiR/OUFYCBgr7e2Ncu3aIg4Mp0kwDCBElCZK4gSDimmSqcQ5DRUCCpSiHtg93M2kjiZowxmA6meNoMMBwOEKa5jCa64uppVZZVGByqNYlGg0SEBsOj1CWpB4eBAqdTgtBoJCmc0RRiE6nhXanjW6njXarBV1pHB4eYmtrC2mWURvBJMHK6hoajQa0Mai0IZXxgIBIKQBUFRGKpW1/xv2uTUXxRxDCVBVyG4BHcQN5USCbzTGdz7F/OKD9aAziJCFRQUVtSJVlLttwwz4kC0hLanEmJeIGlckYbVCUJYqyQqACsvlCImk00V9dt+JwCaKIOhtxV6kwUAhUgLLIMfPEZ+uEA6ChXVmqEUCkApRViSIrAA0USYEyL/FirhcfdBtTO2pCQMOKmmERYbsOfXNBA72H/SEEiMYHKWGkQGWzwqbSXvCrwJx5ZRUmBQwteikQ2X57SgJVWUIYDWEqQsIoPLUzJm1wZuqgG3VQK9h59RK5zgja4EXAo+DZYNqRbwxsQG2gK8BoARjpxkdKZeku2lIsiDoqBU12EtuaRVbfBexY83jViWvj3SvVnlDQaztcwepvOOSZv2vXSsw+jfQcdX5zK1XO91DTixxuUf97ac7DgIQQKtt/VkogabVx/wOvBT053SMA22+v8gK0+rCpAwmg3W7jVfe9Ek98+VGHtL3y/lfh9z/2UQSsXi9q5kMSxxah0o5m2mzEePnLHgBAKGIYBja7DZtNrRWK+SLHJ8PVzcs4ceIU/vgzf+A+g6kndIhZWpys70EIEqIKwsCKytd9hRf2g93Yxo0A3P8vfDeVGzemAFPMTJS60lJflrMM9f0ou3Y1tCltkMBBMwebi8wVKWskm9cPB9yLV11LydkOEoBhipyfddD2nrl+0kIsHOTDnwf69LKss5vCZhImkwl0pdHr9dBpd6gXt2V8ADXokKZzXLlycSEw5ovHSKkAVZUdM2aCaNEeeKgseMSZ0dLLODiE2QNSmOZJwAgF4GVFaH2z2XA0OJo32h/u/3nvs4Plxp/sh39f7KS6PzbA+oMfRGgK5EUGLSRKTVGIn21UzS5WPvh3YU7c7ICPei3S+pNSQhiD4uGPIv/Shy3KS2rU0+kUs+mU1H6TBGEQoNPtujrBomjSQTg+wM0v7eA1r341vvTIw3SQApCBgoHELM0xmqQI4xapKEsDpchRNtqgEtrRP2mdkT319SHCKEIUEdUPglvEcF339Q67dNQxu74AKF1CmRJSezVwwrbh8pgYxgNwIQBpAG3sOeVl0g3bUSWgoABD7bsgbX28rqC0QqlLSKEgAoHnX3gaaT6j+jHPMFy+cgFBQOAeAaWk1h2GCkYDeZ7i2t4Oztz5TYhu/iNkexcsxVzZk0s5wCKwgKCSCtl8inI2JcaQV/7lRJMEYAy14yJ2FdFL8yLF4WGOIBBYXV2h57LBTJpl1Cvdtn7h4K6qKttaiIDesqDewM1GB1FkMB4N0W43URUp0qnCZKJhypI8HEOMCu1NQpqWqKoxzaEmwDaOBaQ0bp8azfRCzmwqcI96Zoz5WVESPhraADuBEMIF3ZyxKUuD/f19PP7445hMxtjf37N2TjvWE9NX4zh2WaP5fI5ms+n2LtO0AVhmQgyit1NphlIhqNMI+Q5lWWE8nqAsbd/2OHZBLgAUeYpOt43bbrvF0nQLkL9RYW1tFe12C1EUObrpdDrF7u4uNjc3Xf/plZUVSClQFBlarSZuu+1W7O7uwxiD7e0d3H777Vjpr0BXBllWWNFT44mV1S3CADiWgE/F5q/jWE7LbKqF5M2SzfP/XZ8n5KO4tp/WpnEwzqClJGcQgSJlf6UCpLMUR4MBirxAu91Bv9dHFMWOtchemTZwXTJa7TbmeYrNrR3sHx5iNktp7I1AaQTyqkKr2bL6GGQDsqzEPM0xTzOkWY4sLyGNqv1O1M/N9kZ6vonvLyz8ALarhzeOdAYL5wcLQcJk3W4bvX4HYaSQZTPKNuaZa3OIarE0jTN8/P+hZT8cDY+wv7+PssjQ7bSpNtwKbmVFaenNNA/NRgPr6yfQbLYwGAyxs7OHLCshELhEDoPuxhiUVUYlFIYBBZu5NhUCKZBEIZI4skzNAEpSoG40gb1KSkRRSAJkinpLnzpzhlpgTad49qvP4dnnnsNwNAbA4yTRjEOsdJtY6cboNBTajQCoCuiSgFWlJEIVIgoCQCiUlYEpKhRViukkw9b2AQ4OxshzQErKbEdxAyoKYSQIZBea+nBbMVQpKBMdRwmSKIGEQp5S54ThcIzBYIz5LLXgVUBBrSitv1TZBBoBktTtqHIAEM9Zo9FAp0Mts7jePktThJIA2eERqc7PZjNElnG7vnbCBanGnmt5XkCFEaQ9z1gsVNpkCdvAShtb5kWsJ+4KACVRZhVm6RzD0RhHwyGxlKREu93B+jqc+B7FjbbTCECJLesbB0FEInRKIFYJAmt3Sk32XkhJwPo8s4mhEL3+qmW0UGu+LMtQ5JStjsIQAkCWkeZGYgGAJImhVC0ECMDqvUhEMqKWnVKiyAtMJzWw+rWuFx101y6ZZwQ9p1B6BhWADZ7tlyGkreJgAx7dSCyqi9JrOIMqbcAtEChBmWRjEAak6hfbTWdsdlsbDT9YtUk1EmARglrxcFRpUGdW7fNp+3fCGmX+co6Wy9RbR9lUZKgquv+iqlBqUsCtOAMFNmA8bhTI+LVfzqAdU3/OtEV+PX/3rwXaHqOksAG3dQQlrBIv7XPXls1HGmqSyA3WgKnVjAFY4QN2IqZ44cKzeN+3fTdG4yPAGLz3W78H8/kMnU4PRaldjWXp2gH4742F9xYARqMh/pe/8/fxy7/yC5jP5/iz3/W9EELg93//Iwv3yZnuvMhx8eJ5vOfd34Z5OgUM8M53vA9pOke73Vmo+wOwoHbo198zVfHjf/RRfP/3/mV85wd+AE8/8wSyPEWv28ett9yBp555HJvXLtHnW1oqv/eyk+H/m4O0xYzL4u8BEtHSxlDdj6hnx+0vANxOTmi/1y07mMtzxwJfdcBPAImwgUxNT3L1bt59+Q6S/xzH0f8MbzwHYDFgxIEjrWOl6vIRLIkaCS9LzmDOxKpr9vs93PeKV+Kd73gfzp25CXHcwMHhHj792U/gsce/BCkkbrv1DvzFH/zr+Omf/Ve4unkZxhj8i//1J/F7H/sdJHGCV7/ymxFFEf7pj/5tfM93/XmcO3sz/vvv/Ra+9X3fgbXVE9jZ3cJvf/i/4MqVi4vjiJpSf9utd+Cdb/8WnDt3C5Kkgf2DPXzmsx/HI4/+ictU3vGSe/BTP/GL+Hv/8Ifxvve8H69/3ZswT2f44sOfxece+uTC2J47ewve9fZvx7mzt0Brjaef/wo+8ge/aVU8eV36c0KztGwPktVTKGSAzl/4MS+gNi4zwvOyWQCPPf4EIb4VBYNCKqJ6gw741ZVVvOa1H0BDCejHfh9JowFGf8fjCeZWWCiOIzo4Wy1EUYxGgwKCySO/j9VbX453v+Vt+JMvfmGhX7FSAcqywnA4gpSKaiOjELqsHA5oVxCMEagqOlCl1C7wDsPIOvfUfofIFFwnp0BLmes3KWAXAq4NkjFAFIW1fdVsD7W3Zut78RkJTBmXEo4NIQW3X2H2F/eF5xppQuAry3gqygLKtoSKogibWxft3rX7XMM6pQISoGwdPHBbEND0pUc+j9PveT/OvPzNGP3Bs8gy6lnPfw+7bupsN9Ex1dEW3vfmB/HQF7+Aa1s74NpN2rMVmDWmLTNNCCBNM0gpMJ3OnLhXWZXQxmCepjYLqmx7nwLj8QT7+wd4Og6w3mxBNHuQUiFLM8QROXWUae0CusR4NEKSTJDnVvXaeII2qu6ZnqaZZSQJlGWOlZUWglC4TAxvC1KTt5RU44MLpcf0Eba8K8ZsNndU8Kqi3r4kOkY6ASwYRXXEITqdLgAgjqgl1/r6OpIkwf7+PjY3N+3+iB3l0W9LSHXXTVv3XXoq4WSP8zzD4eE+AIHhcAhtKpw8uQEAGAwGNuAtIaR2+7LVauKuu+5EGIYYjUbo9XoOLON1v7e3h0uXLmF3d9cFykQ/pdr7KKJ69BMnTgAA5jOq+c3zguiUrS7yPKcMvg226+4n2tE9+ZxjiiuXqHCW+ziaNNy+WwzC/WCb5nURTGM76lNrl8unfPCcuycUeYHxZITJdIw4jrC2Rq2zGDglv4wCgDiKsbq2gn6/jyzPsb29jc3NLYwmU3A/biGkBXbIStQif6RjMRqOMRnPkKU5dGUzaH6gDeeiXuePLSe5IOBaBHIpoxBwPbSlpTEDdUu4breLOI5RFDnRt+dzx3TkcfIZnTxurJyvNYmYci/uJE7Q69Ia43khvSBKSLSabZw4sYF2u4vReIxrW1s4OhpSYkTW80F17BplkaOwX4oQLZRlYcFvYVX86ctYsFPzWFiBzCgmpf+y0qiKEu2WQBw3kKY5Ll25gkuXL2M0HNnxpRKfJArR77ax0uui04qQRAJxpDCfUrmLUgqBoM5I2hgI22UhLypMxgPs7A5weDhGVgBCBAjCGGEUQ6iAfLmqgkYFIa0dF1xeFDplcCkVioLEKofDEWazGYq8AFPIuUSV/q5YWOMu4LVgHNscIUhJvt/vYzKZgFsKcop8Op1ic3MTh4eHTr1fSonVlR4KWxoQWsAuyzLoqkQQNcjumLoLDDNIhbZfgliKla6gghAQwGQywWAwwMH+AQaDAWYzqr2m+S4swF6vfGHP7sqCCQDo/NQaymgI1CWNtAdog6RpSqUwkK4lH7evC8MQ8/nUrTnW3GFGRJIkbh0LIRwIwG0Y2V5xGQXbsslkcp0dO+76hmq6jzMCfPnGzRibWWHjh3oD098qpzLIziQ7IcYGqMLSUwglpE8XgO1dF9p2JVwLwQbaZs6k8CBBUf8MFHS7+jqzZNw9R4a/XO5q6cG5JokGvBZ7qbSXmeQDZYG+S3VnHHBT5pWCbqKAX0/1XXQUFg+jhTHH4ucKYanIdlykU5+0wf/XmE9+X11jAYuHI4MTqA/Bf/8z/xI/8IN/E3/xr/w9TCcjfPIT/x1B3MJ73v3tyLPc1XD7wmI0s4vPwyyDw8ND/Idf+Dn8xb/wl3H61BlcuXoZ//u/+ueYTCd1YAu4vrxCCPz8L/wMvu9DfwHf/6G/hNlsgs989hOIkwRvedO73bxxhqGwfYR9pUM+dIIgwObmJfynX/kZvPnBd+Fb3/tdUEphPBnh8pXzODjcWwhC2aFYROWX5sKbTx+5P3bsAcdO0PZvFhDvGyH+S/MHY1xrOJ/OZ6fQOiF+v23PCfIOXv+zjnsm/9n8teJ+5o0JAy6coSVtAg4irbGDsS04FDkqoxGMMeh2u+QMrp/AlSsX8aWHP4+yLHHTuVvwHe//EKSQePzLDx/ryAHAG775Lbh8+QX8xm/9kmtfAQCdbg8f/DPfiz/85EeRpnO85U3vwl/8wb+BH/s3P4rxeOTWGt+flBL9/ipeuHQeD33h0yjLErfecju+4wPfBwB4/CtfdA40APwvf/uf4osPfw7/6Zf/LV7x8lfhPe98P/b2tnH+hWchhMBN527FD37/X8dz55/Gr//2L0AohXe/9dvx5777h/Bvf+HHvTle7BgBSHc/HOhd+a2fxGP3fTeI7l96Tr4Bt/QwxmBvfxvzdLowb5AKQoZQIaHb5y8+DykkHrzvnUi/+BFSpY5iaKs4Op/PUJYlZjNiITSbDQSK7HNRJNSr+9KTeOCbvguvf+034zOf/ywBpxakohZUA7DgTRz1MJ/N6wNWCOvE5i4QYv0LbsMUBAzaVtC6tN0X6n2xwEaw88dK1GyHhQNi7drlLYDr7a6AWMgqLXyhbstCTgC1syTBSXaQCAD17aC/9xa0BGz/c9+5qte2cK/VWmN7fxtn7/pmhE9/FvnW80izlMDwWDnbH3DrsJBKmnZ+48fxkh/5t7jvZS/H3v6+BR0qCzjUAB61rBTW1ilXR52mJHhDwQkwm81tIExBcZqmzin7iTDCqVMncfvqS9APQ5QlCfaQ6FeCRiOA0BVm05nNqlDGNEsLaD1ZGicae6ZXG1OhLDMkSYhGo4E4TlwQyKFKlmVOldYP+lj0am19A81mC88//zwuXryIoijQ6XRs66OGy3YYQ9nyMOTPilHktNc58Lh27Rq2t7dtO67IZZk5KAXghNa4bjrP2akjHwmAVTyvwEKVSaONOI6dA8h6E602Zean0yk6nQ5OnjyJ9fV1TCYTJy7JfcAHgwE2Nzexv7/vWpdlWWYz8hnabarrJrVohU6ng/vuuw9bW1vY3aXe5Cc3ek4ZnCpU6pZs7OzTGqCOCbFlobHdWu5+4+tsLGe4fVvu/5v/nrKgcK/xmWT+z/jzuL6V94GutKUjB2g2G46JVJQ5CjvGldZQQYB2p41ms4GiLLC3t4vNrW0MhyPkhYZUytrCmWv7xfoeQgiUJTEMOJjiZ16+xNL3G/2egT8Otuj5yHaxz0BrSTrhPhJ9I7t8eHiAyWRE4ruejeTx4nvjc4xsP5Uu7O/vI52naHfaaDUaSKLY7seMfFxJoFej2cSJjQ30uisYDke4urmJ0XiMmkEnXAKK9lWJLCefjO/BBwEYLKHzQ6A0GkVZuPVAXYxixGEEGShMxxOUusJ0nuHg4BB5UeCFixdxdDS0YoDUkljBIAkDNBsR2q0GWo0ASmhUpT07BYGzoQpQVhWKKkMQSpggwGA4xu7uIQ4PJygKQKkYQhCTV0i2QbaUSRgvn7do84VdzxzcsvCiMbUIIZdv8Je/Z+qzjGj1/N5RFKHf7zsbxMH6qVMnMZvPsX8wwGAwcJ0MYtstIY5jmCwjQM2QYLVLzCiBIiupRZtLHtaJEhJLpjnk4HQ+n2J7exvb29s0L1YXgexg2+ngpGkGwDjgEVBARe9Ln23LtPIcUmn3zFLa9mEqwHA4xGQygVKhy+yzNgdpF5RONJIDdGaw8M+4gxaveyGEFVCrIIVw957nDBj8D+7TvWAMBGW2pQ3kFhxubRYy3C6gMkSVYkGXQAYuECiLkjIynrGUAq5/HUCCaGEQEIIVRZamWFPXIQWEEST6wJk2vms+eIVcMNrLT+YCBdRUUuC4AKcO3sgg1f/P4i2+EdNOuIw3SB10Kw988GmM/Fn+598wsFp+Gg6CUGc4haRWRHJhDOhemQYPf9g4ULKOo+Bsqwuw6Nfa1QIIbO9t48f+9T+pa7GExLwA/suv/QqyLMPDj3wR73j3G13QCwBvfccb7XxLu1YY+KD/PP7EY/iRv/3DHjNgUTTi7/+jv2kPbtrw+wd7+D9++l9Z1EpSrY8Q+NSnP+bu64WLz+NH/8XfhTHGBSRlWeLn/+NPOcPOY7B57TL+y2/8/EIWeDm7C+C6A4sd8IX5uIHzcOycwzqGNugWQkB7L7lRlnxxzWiXJaoqagW3DBTQ2F0vdOO/7/I9Hxds+/cO1OwM/ned9b7BOPA2tdlbdliqqsJwOMR0OsXKygpWVlYAAI9/+ZGFmr+LF8+j1+3jtd/0Bjz+5YevH0/7fT6b4j/+4s840IavVrONX/kvP4cLLzxn3+95/P2/+8/xxje8HX/whx92gZi7XSHw2ONfXHiP588/g35/Fd/8ujfjqWcfcwceADz19OP44sOfBgBcuPhVvPTuV+Cl99yH5y88AyEE3vn2b8e1rSv49d/6j9BCIy9y7O5t4W/+lX+Eu29/KZ59/klLFyAgzSZfaM8IwEnuGYP84BouXDxPlDsbvFAA47ftACrbdgSo1e0hJbIiRyuKyaHPUlzdvIz5LTchee37kT72u5StKwuqgQtILTsIqA6+yAvIuO7EEIYBxl/8KFpxC3/r+z8EIYCHvvAnViCRdC7SsoSSCo2kgThQqIoCmjU+dIXpdI7JZIzxeGLF6GLEcYJOp0CnU6EstSsZMYYC7yBkYZ26rRmvKVKoniJN54jjBM0mi8pZNolcBBT5y3dEb+TUlyXRbmt1Z1trKgKbjV/sMsDO+XL7E62BqqyBMhZD5MDG7R1ri5UQeOTxL+DsqQ/g1J3fhPHVZ0igyQBSBYii2Iq6EaU2YCXbPEWVziyNjpRReN8SLdvf3wBpxxrkeQmYOcIgRhgpaAMUZYHRcISiLC07hUE+npccW1tbyLMCt9xyK06c2EAQSBRFjiwDOu0G2p0ONk5pNNst9/rRaILokJS28yJHWVm6rwAgBfKSgsksnSNJIrTbbbTb5FTVDhcgBAEEVVViPp8iy3I0mw30eh10Oj2cu+k2BMFFvPDCC5CS6tA7nY7LkFBwb5xzb4zBfD53mT0pKXhl8cSqqtBuk6ItU9bZ/kZR5PpBk/Bg5hhAvl5BHXiShkWSJJjP55jNZjCGMuLtdhsbJ9dhTIWBFaaidlUdywgxyHNSgT442MeVK1esOncOEj2S0LrCeDxFlhU2mWAQRbljIZywIkfGANvbWzAGOHHiBPorPeR5hqLIMRqNUBSFyyYxSOaLN/l7yd9Py+cCX/7Pl7/zVSdufEB58VxaFgn1rySOsb6+hmaTWrVJJSk4UhJSC5Sa+t23Oy30+j0YGGxtXcO1a5sYT6bIshJGKAgj3X7Oc1IjJ7CT7iPPK0wnxDTws+5/2otHwcq1gnpHS+uzkdihVArNJMHqyipWVnqOVjwajTAaDlEUGRpxaO2tBdmt71uVJaSQCFWAMIogDDAejXF0OEBqwZpWs4UkisimBAHyssR8ngIQSJIm1lbX0Wl3kWYZtna2cXBwCCWVl4Vle1ehqkhzgIK1ulwBoDggDJUDsIQgoMfAoNQUiMYqQpgkiJKE6mwrjVIbxM0mgjDGcDjB/sE+trd2MZlOESqBJJIIlEYjDNFtJui2E7SSEKGS0PZ+YDQiFSIKIkBIYmJpg0JopPMMe7tHGByOUZQGQoQwkFAiIKVySWxTA2PLR238UGlQzXMNAFEHD+1sSFlSizRhadzsx/EabzQa1p5xi7rAAb6dTgfGGMek6XQ6rgyk1WqRbUwauHZtCwcHB9BaI0kSJ7bW6XRonZYkalZVBZrNJhq2p3yWpba1pUAYSCgraq01lRGaSqPIcqhAIY6IPTMdT7G/u4/R0QhCCDSaTbSt2Nnq6ir6/RWEUWT9LOl6oAsBoLCxjAWCq6pCoTWErFySLLAMaCkVms0msixDGBKwyW0YuX1Yt9tGnpPNGg6HbjyrqsJ0Ol0AB/2Wa3FMflFqgTVm7tAa/R/cMmzZ4ZYQ9qBZCmRt8OgytoI70tUZNZ8yxtlipoDX7Z8EBPe+0lSfHUUhGkmMIGSlQzIssBQTdghg1Rb5ripD/3dd9m3h2TyDboTLevDf+RlorWuknDPd/iEJT3nYHzs6QP2huj6IXg6cjgv8/eu4zOLC733wwVLJqR6d3tvPdnPQUwfg3KZM1L93gbcNunV937RRasROa4M8K5DmlWuLwdSR5fPVgB3fWlQEAgjtXC8fvnx4GtStQHyaDaPZSRxeF5T6c3UjmjeDKzx+vpPNl09h8/eBm8PlLNgSeHOc88DftQWUNOrXOHEle89K1lRTNx6mbuNlDFz/VAq6yems6b3KzaX/+cv3tBwk+86Cv7b9oBsg4Q3ap4tZRz/gNWZxzTr0XsC178nzHO1224oEEaLeaDTx9re+B3ff9TJ0O12XGZrOpkvjvPhcz3z1yeufSwDz+cwF3BACWZbi/IWv4ty5W2uwxdo8zsw0my28770fwCte9kr0enV7upm9hyiK0La9w8+/8KzLRhhjsLu3jW6nDyEEwjDCzeduxcc+8WHaQwCUUNjf38FwdIRzZ27BV88/ZfeFBX8YhOH9aoBR0EIOhblMUOQ5KgtGcQBsTLWQha2079TYoFsoGF04O17kOS5eOo+HT5/FG+5+A8af/lVQS44UFRQ6d7wK/Xf+eRTPfA7TLxFLgMUI4zhCEicoixKDj/8yNtZvwpu++UF8+rOfgTEGoXUUAhUCxmA6mcCUOaIgRJbnCKoMU13i2nALWZ4iy3KbUTOUTdUGutKYx5mzTUEg0GjGUAFllNkOCeEH3BPX/icI6P38sqTjruvPi/rffiAeBiH8bgFAndVTSkEqX+3ZLGRyypLauBAYUZeC8Ny4Ojdv7ZId5uDbYD6fQoSRdYwyCCOQxKRmztoT1BYnRBCGFCAfXMG3ve3NePzJL+Pa5qYD7Hw7zxc5vW2bBW5jZWUVUkmMx2McHR1ZCjQsXVzZNjWhnRvKjG5tb6GyoMqJEyfIWS9y5Dk9Y6vdtmUMtD4bjTHCMMLh4aHtnV0zIYwhXYuiKCCMQZZRBp1KvoBWC2g2AyiwsKWuVbhB9O6Tp05ife0EhFTuGTY2NnDTTTchyzKnPM79u3ke+P+5j/bGiVMum1wzUWrmg08HbTabaFnbUBQFZW1kDYjVQakgvYKQ9EjSdI7Dw0MQM4QYH+fOncXa+ipGoyMb6JLgEdHqqVadA/WdnV1sbl7D0dGRmx/OfjHz5PDwEFVlFlplDeUQ6+vruPPOO1BVJQ4PB9C6wsrKinXwqVMDB5Q8d2TfFoNuH/jlny2zrPwsN9urG1+09m8EavssNgALz2uMQYNrtFstahWXZ6h05dg4SZIgimNqrRRHGAwG2N7ewuHhIVQQQtusZb0/4eaQ+9prrZGlhQMi/DNb6CVn6Bu66pp2KWCBVsqqBoGkZ+v2sNLvodFoOEBoOp3CaEM1z+IY/5L9Silc0DIcDrG1tYXZbIZGQmyAKIpt+1ZbG58XyLIcjUYL6ydOYHV1FbPZHNu7e5hOpwRGGrjyCvIhSawzz3M6t6q6DWmlKeAJI+Uy2GRXNUqtoQJSVxdC2A4aIQwESl0iz0u0Oj00mw1IqXA0HGJ//4B0GiirAVMWaDYSrPa7WO23sdJrIokCwOTQVUFxRxgikKFjyQZBBG0EppnG1s4AR6MZKk3lUkWhoasCUdREFMWApKww4ZjUVlHYORNSOrZLs9mEgMR0SntoMpl4IMji/Pg+HK9nY4xT4GfGDWduuX3gaDRyIo+9Xg/PPvc8BoOBq2Hur6w4lgsHz5y8q4oSuiwhJQfUKTqttkvYGEMimpzA8gNhaYEBYgdFttSgjSgK3D5ttVpIGjRPzIyG2/+U3RZVBV1QvbjWYiGhxPaD/P4Ia2tr1u4IRxf3W6gBwraBrPu/Z1nm9i0zmEgksmZdcXnW4ODA/S3PCSdYvt71ooNuxdRWwZluMhisEA2t7WDYgJv7mkHQwpMSwusVXZW2j7UpKWi2iJeEj1JaOqUA4jBEFAak+GczOBwqOVPBzgc4TLRBprYulQ0MjTEcV1s6YS3K5YWctqrPHhRGO+q7MXBiOJWpnaMFoIFrL9zd0HuReFidwfAdcZ48P/DWRh/78/qRxXWvXc48CklBDFdxUx0GOe6OOe98ziXn0xA6tzw27kBUHChbgQFFirBlVaEoNeZZhrTQVqEQMFawgjZMndumeyCz5kp93ZSyCjnVaPpjwSrCHFzxxouiiA7LsHZ+2LnlQ/hrZYvdnPtrwHN4bzRf/LeU6V5E948Lvv3P839eGUPsDdRK1rYRni1nIGV+CloVWKWcEGPtnNKqrJ0Mg6oWgVN1v26qQ1sENfxnWg6wj1tji+uSa7fr/cKXD1AQws013vzsdQZwOh1jOp2i2aT2Js1mywF33/mBD+Hc2Zvxqc9+Ant720jTFK951etw770P2CBhcez5mkzGC/PEAM90Nll4RvrbEU6cOOmcQoiawlZVFb7vQ38Jt916B3739/4brm1dRVHkeMub34n77ntNDTLYsZvNpq53ZBiG0KZCHFJfyHarDSkV3vPOD+A97/wAlq9epw9jrAKtDLx7rNe9MQZ/cOoNNJalhskyS7cKHasGqHvUcxCoNa0DV29pqN+2AWlkCElaGoOjQ5iTfcxmM8i4gfDs3Vh7/4+giDsYxB20T9yClhSYP/GHkIrKZqKIem9qQ9Te2YUn8JrXfw/e8LrX4+HHHkar1SKEu9dHGEUo8hx5miJLKcApqhJ5qTEcT8Cq+0JIAguyHBoSpdYIggjGVBBCIYoD6mMiBZQTeZFQFdVPz+cZsqIEhEIYBQiimIAGU1s+brHjr23e/7xmfQBpkboubE/Z3GVaiaaW2dq4EFIaKLUIQvn7wdgzBWB9iONsDGV7/RaYAHA0HcPc9c0In/wc0otfpvYrJdXsS6mgJAnnRGGIKAqR5xl2fuPHcPuP/Dvcc9dd2Ny8AhJvtF0sJImwGU33cvr0aZw5cwZFUaHf77n+raPxGBBAlmdIs8y7X+nuvwYDNQ4O96FNidl8gvX1E2i1mpjP51C2DIyDkiAIQMni2q5LSe2sfC0OIQSkEUhRAchgjITWlP9TgVVk1lSfW1qqcJIk6K50ESURSl3iwnMXcbA/QBQmOH3mNO6+6x5sbW9je2sHw6MRKq2R2j3cbBYk0KMi9LorWF+jTPB4PHZOJ2efmD4+m80ICLYiPQAcJZFKzGhs6oCTfh7FRL9nIIWd2SgKsba2hltuvQVFkePEiQ2sra26LLqfoeG2haRqnro1XWuZwDG8sqzAeDwmgFMTVbnIK/vcTdxxxx3Y2trC5uYm9vYKRx9lSioDFLwvnIgSsLB3eI0wYO4Dx/w3y5np48/S68/n5X3r/5wp+QDsfVKHE6EkIIXLCBph22t1Omg0GlBhgKOjI2zv7FD9pn0GAtpCB/zyGUHK7vV4ZCmX+ZBeBj0/Pdf/nbB7GeynEiS4dkndXgdRTGtwPB5jNBqiKApbox1AV3VnIR5/tmtM5c6yDIeHpO7PgpoE+kRQtlQmy1IURYk4TtDr99Ht9ZCmKXb393BwsA9dAVEcoygoexqoAFqXDpwoigJVyd196JmCUCFQCpHtR0/MRTh7LYRAksQIvVa7eVlAaAEZROj2+8izHIcH+zjYP7CtAAVazQSxAhqRxvpqBxsn1tBrNxBHAlJoVIWGAqnPByoAcwmEIB83TXMcDSc4HIyRVwJChICRdm4VVBDYDDecPRNgdqFAEEg0mw20223X1zxLCQycTqe2LMfSxVH7UP6eyOwZz+JozMrJc6o/bzQajmbOtdq8Lw8PD7G9swMArvRgdXUV3W4XSom6m4+Q1B4NVE+fZ3OYCgiUgBDUEraqCueTUlxD7NcoohIkLt+M4xinTp0iu9vtQAgCIqfTibMHbI/C0Hh7VrmxoJKrghK0UrjUqmMe2/3VaDRgjLE6UvWeVkqh3W6jqihL3WpRv+40TQmktsEzgwZhGDqqOQBXD09Z9NDRzpcTaF/r+oYz3cBiLQIvAl3phcyej5I4x0LVyExpBUAI1RDMFLPBPA8kZbNlIJE0IoQhtS4QNhMO7lPtoYt8r7VbCtZoqp9BiIW4sn42exDg+MwkC8EZI9y/Abh/Lxt3GixSTeffU6CnF9ppuODPu896HI8PdpbnZPky9S716p95Pqz4mDvgWNXcjtjC29p7MMufRc6RUlwnLiw7QaIyFcpKI8sL5HmBoqyzr/V6ASDqNeOe24aqP/aT/xpBEKBhM9V1tqd+PmPIEHDgzu/BaFQURYCpUXcfhfNpOv598aW1ba0k9HXj7DsFXE+y/HrfGThuLR0XpC9k32GoNgiAMH7ZQe1QMB1xed2Utg5UQLkSCA66/XutneA627ng5Hj37a9Bn0q//Dw1KMEIdv16YUEvDpxrx2sReDJGYGbruAEgjiNbVxM6qu0dL7kHH//kf8eXHv6sB3a9HgJwVOPjruX75KvVbC88IwC02x2Mx0PvZ8LV/sVxjJfdez9+58O/hk9/9uPOiXvjg28HjLE1THPbg3URbCD0t/53UeQwRuMzn/sEnnnuyzBGE6XLEDV3NqNDiQUD64zKMcq/pmZYkIKxcZkmAkLqrKlCHXTX2bsKAgJ5lqGsKrDK+uDoENPoPpz+gR+FXjmDPG7j6eEUD3/hU7i2vYlvevXr8KY3fR8CKTF97GOIY6KlxlEEYzTSeQP7f/JhnL3zlXjX296By5uXsbFxErfffjtuvvlmxHGMw8NDHO7t48rlTYTDCAolAkgkjYY7NLWmcouqqqANZfWUYvEphaIMAFEhyxouiGDQgfcBtf4L3DwGYUgOtG2lpy0letl55yCFx/r6dkgSg8NDHBwcwhiDkydPYm1trV47wiqya6Z/wtWt8dogNpBf71qLU3HN3SLQZRbu9ctPP4KNlXfj9N2vQ3bxywCAqipRViVCy0SSSiII6x7UyFLoPEUSxzbgtnYIPCbSna+tVgtnzpzFcDiiDHVeYHV1FSdPnoIBKcnvH+xhPB5jNpujqrhXa4C/0dlEByUGpcCPH55AWRYuIDl79gwQR1B2HHlvcNDZBlGxqTaY5pXEzJgNoCChYLREXmiINIeQKZQNDKQitXwpSPm22aL+vcYYXLt2DbNphksXr2F9bQN33nmnpah30O3MIKXCYHBEoltWDDQICrRaEXo9aunVbndcHeFoRPTJ2267DSdPnsTBwQEuX76MOI6tinAHQRA4B5veL3DaMJzhInCUqJtFUWA0GiHLSJRNCDgH0hiD9fV1dDptNBoJJpOJZ4cNBoMB7a3DQ9d7G4CrWVRKodvtukw8O6x7e3uYNVN0u12URekxfJq45ZZbEIYhNjc3ceHCeaysrLhsMQtssd1h8UTfxvt2loGx61iTuP68YR/K/7J/eey5eqOEBu9jWsNq4fOVUqhsXaoKSJArTmJMZzNcu3YNO7u70Fq79aBU5NakbxtY9C+3NcpZVth9Xeu/aE3BHb4Bp72+DLjdlFjy2Tjo6nQ6C9m6NJ2jKHLrDwlQsay2vlstgsd7NkmoJ/H29jYODg5cQC4EBTZKCtrHNrBqNKhEJIobGI1GODoaYTyZIs8J+FMmtN1dIlob8xyV55NxAoevMPTp18r5qHQekphxI0rQsKwRakWrEYUxmkmD2CvjIXb39jCbjIkBICWEriAVcObkOk6sdrDS70EpA11l0GUJAUP97aVAGCUwBigrAyEC5EWFo+EEewdDFBVgjPWlBBDFCeI4gVTKtsmywboEhLKZ0piU1zsdankqhFigOnO9v19OJLDo+/PPndZDkqDT6VhBRlpnR0dH4PIOznArpXBwcIAXXnjBnoXEIOh2u667Au8LozWMhGUrkV7BdDyhUrBGjLzI3boBQDXrlknLgS7VQBsHPjq/wDIWpZQWYKBn4aC7LCsnnM3gkPssQSUfjhtr4NZ3VWoUqnCgkDF1fCUtsyAIAkynY8e2iOOYRPdYv8EG3BwrcAcLpYgJdfnyZdx87pwDpYwxzpa+mOsbDro5s+0WgKXBwRqQqiwBUzuZdovQgGqNorA3x1lOUWenAQoAyqo2XHEcoRlHaDUSSJc0JsRaWKMjIT3DYx0S1IFPHajQb4zBAuWVFjAjaBTFGM7EGljHczHDCdToynFBGTuIZBwWHfxldUh3mJg6MHXvhcVDZPn7cQG5v8iEEIDtVQlBbcyUdeAB2O9Uw0QBtoDXlbsGTSy9VmuqoeGstjS2NyaobZoxFfIyR5bSIZOXFcrK/g5AoGwfShv9s7NfmRICtTJlGEUIhC8YxU5urUIaRRHm6dQq6NYqm+4wUwpFXrjAkzfGcg3GMrruH8yVKesab2/u+HW+UjnPiR8AOebHMQc/34fvHLi5ha1ZEqwgqlEWfO/EPOC1TYJGrLZbt+mobGucun5ssdWS5rYqS0G3AxDMIrXVpz76e8DPVHBGi8eJP4OdEP89fNqgLzZ0dHSE0WgEpRRWVlbQ7XbdGPnAADuJ9PoYd995rx03L4CHWZgzfy35e7nRaOLOO+7BCxefp/cLI7zk9rvx0Bc+7dYCPBCs0+nS/TMVCkAYRnj5yx8AAAyHw2Oflw8dYdFDrTXSLMXVzUtYX9vA1qeuwMCgqLgjAxyAaQTZV23XECm7kmZEVVau80O9tmshHBqzxYObBcR4b/AhXrqSmVrB+8qVC/jdh0K89/VvxObREI9+6TPYvHaFVI+jEE899RjW+2u4/6VvxPgLH8FkPIYAHdhRGKLdbqEocswvPIE3veP/gfR7PoQ0S9Hv99HvryBpJGjECbqtNpK4iS+VZzEcDLC9u4s1lWI2nSLNMufEl5VGUaQoLMpP7AGDrMiRDVKMJxOyT9aGhFFknSiFUCkkcWJbeCnqay4krR0Gs3RN0ajPBtjPp7EKI2AymcFojWazhTAMsbOzg/F4agWxpKXRRfT+Bk7UilokstoxZbOXg/plZhE7u3y+cEaIFdlprnPsHO7i7L1vRPjMQyguP0l9ncsSgQqJSaRk7ciGAWQuIPcu4dvf+mY8/uXHcPHSxYWgjcq46pq2s2fPYn39BC5cuICyLDEYDDCZTtDpdPGqV70Ku3t7uHr1CvZtZokptesiQ1+UiIO6rEXrCvv7exgMDnDnnXdgbXUVujLIswzNRgO9fh+6Mtie7kBXFeJGglNnTiOIQtuejBy94dEYraQFKQFd0hk1zzOkeQpIAxkSJRXCkPhPFKHUBtN5ijzLsH8wcHbvxIkTrhZbSol+v7/QU5trJDudDtbX19FutzGbzajm3PbQ3tjYwMmTJ105A9cUttttKKUwmUwwHA5RVZVbH1EkobWC1tRnOIyIUl7pCrP5DEVB2ZayLNFoJlhZ7aHVJhVh1ucgESLpgsCDgwNsbe3gwoUXkKYZGBwHhP0bbZ3+0rLMFLuybr1Op1PnYAoJ6uLR6+GWW2+GVALPPvssrl69CiEE1tbW0Ol03Fhxlo0prEIIl6FjxzZNUwcmLZY9XZ9g8MHtRTBb1AHzEp2czwv/7KvPJ+0+jzNbrXYbpaYAstProt/rYzKlkpTCAvd8/2maAbpywSE9b4xGI4EUCnlWYDZNLUDK2jP1cymlgOqYZI13LQMVtZ9ngdSqsgwR8p+VUui021hfX8PqygoqXWF4NMR4QjX3rUaTug3oEqai2ukiL63WQ0DsTCEQhxHyNMP29jb29vehqwqtdhvNRgORzYIabX0rC8p0+ytYXz+B2XSOy1euILO17dTr29KEBbU6rDQzPUsnxMjBpRBUx91oNul1ti1WIOuSHWM0YlsLzUmEyuo9NCyLauvaVQyOBkjTOcJQQegKVVEgSRKcXOvi3OmTCFQBown4rgqrzh1IRCG1ItTaQMgARhpMZykODofY3x9iOstRaBIdDRT1hFZhCBmwTwgq6ZECKhBUkx6HiBuRy9zz+TwajXA0JAYCn2dVZdcmpBOn5DWW21ZXWmunDdFsNrG3t+dYKkqRCO3q6qrTdTk6OsLFixcxmUzQ7/cRxw3ESYQoIZBCKYUsJy2QosjQ6bShlESWzmGMQafVQmDZEUZrsAAu6YXUZ2RZlDg4PMRkPAEg0Ov20O60oaSCLjUyUEJAKoV2t0NAtxC2tzYgFJV1lEWB2XyOoFCWURIgjiVkWaGoSDuES2SyLEOuS1f/Tuw96WIFti+8pxh09stNqH1j7YdWVYVOp4N2u43RaIQ0JRCSQY5Wq+WE2P7/I6TmB4Ns8PRils7PIEspaZNZtEdrLxsMS8EW3LPa9hK2daBUL6JINCcKoQLqGUsfsRigMPK1TCk19kDWNjipb3+55npRHMezce79+fmPC3KXv/uvN4Zoyn4W1A+8jKkVPoXXuokdq6qqILDY5/lG13FIb/3EgO0w790HGTkGMjhzUmfXF5Wq6T21dU41hKmRJ20o419VFTIr2pLmBSot4S8LarVAr9dGUxN7CNvSjDIwQVhvluPG2okc6FqMRAgsGF9G2pll4L/PMr35OISd5stYleZFZUI/EPWz0/x+PFc3QuV5nnwDwH/P/y9AQIUWrJZbQheLgAFXfFRk6Zwz4e6p1qujew6uzxq4OV9aP1zTs3wtO0I+WOCv6frni+O6TOkH6qwAtzCZTEYIQoVOt4det+cOGh6zLEuxee0y3vD6t2E6m0BrjQe/+W1IsxStoH0di2H5/n21VP7ZbDbFB779e/HJT/0+5vMZ3vTgOyCEwOc+/0cLc8Tfq6rE1c1LeOtb3oPxeIQsy/DOt38L0vkcYSfEdDp1YjHLr6+qilgUWjt09GOf+Aj+3P/0V/Ed7/8BfPmpRzCZjtHr9nHH7ffg4ccewguXngPXvtUAByBQi6wYmyUTfAgKrsllh5R6DXPWlLolVAvzTj/nNSHgimyEwXPnn8GlK+cBQWJUMBQYRGEIIQyubl3GPfe9Eq3XfjuyR3/ficNwxiRJEgy++BHc8rLX4YFXPICdgx1H64rjGJ12Gy0r1tRpt7Ge5mjvbmNl/xDb29ewvb2L6XRs7YQCTN2KK8srS4Wl52LRHR8UY0e51WpBa2OBHoGFlWJqdX1eQkIszl1VkehMEicocgrukgRIkib6/RXMZqmrGy6sg+fe3uuVbox2Np/6Ydf7+7iMHwNabEvq/VMHFJXW+Mozj+LM2ntx4q5vwuDC41aIEVbIx7JNhBU0teDp7m/+OG79kX+H+19+Py5dvgxhGT5ki2pbOZvNMJ/PEASRy4KlaYo0yxCECkkjwblz57C+vo6joyNcvXoVly9fxng8dkAvZxDCMMBweISDg31b66mBO+/EyY2T0FpjnlLP1EaD2hwdHR3ZmmpS1F5ZXcHh4aENhBu2bzSNMQyN1WyeYnA0gobB6mqP1m0kEEpq3RYEIYIgwkolUWWULdnZ2cF0OsXa2hp6vR7uvPNOtFotPPvss8jz3FE5SfynDyGEE3s0xqDT6WBtbY1q/2z9LAB0u12bWc2tKnGdNayqElT+QWtaCM4wEWOGA+4gCIgO2uug2Ww6Fsd8Tk4xq4SzSu+VK1dw6dIlZFnu7XPSFGBpDfIxyIG16QpnD5aB6q4hOux8PoOUAidPbqDVauLJrzyN+XyOwWCAZrOJXq+H8XjsaJnLgK6fqWOH2GX1jln7vmAR78XrkybCfZZv0447r5e/Siv+lyQR4kYDeZEjsMAUlzFEcYJut4vB4Ajz+QxhGKHT6WE6KxGGoZsPZQW0qrKm1tongc9UW7788+hGlw/u8zwJA8tqgruPbreLyGY9SZhriixN3VgKKVBVBNKVWe5qgbM0cwB4mqY4PDzEwcEBKgY3A68tXFkiTiKInGphe70+VlfXYIzBcDzC3GY5jTEuwUJJggplQcKuRvu+vAGXcHGtsLJgcc1+JZBAKQkllDtbqpL6hmsEWF9fRxiG2N6+RjXL0wmqMocMBJTQiBOF9dUOTp1cRSNW0GUOU+ZAQKJglZBQEtCC9ooBAbFpVmE4nuNwOMV4nqHQAhCqjnPAwDZNs5DMZGIbLa3NDZwPwpT/4XBIrdu0cePr5ttbKvzzsiw9sU7j9geDXeRPUVKC65vH4zExNXZ20OoQk6fV7iBO6i4M9BlUkgbBPmvhwF2lAAUDLShe0ZqSrCJgRXmJoqhQlSUKq+rNJXGBZW0VRQlUFZUE2P2e2b+tu2sQlZzaC9P+CYIQUikoEUAjR1bkrgyL/c9ASVSo/SpqKRo6gI8TDL4oGncwajQaTgSSVcrp/Gm4TD3/DQAXF3BQ7yfnvtb14jPd9rtzsDnYtv9fleUCBUIJgcAqH4owwCyrKaQCTEUWlppMTmJlqdckHhKi0Ygp6FaEULGwl7Ey/9pmgugj6b0MbACyhILC1WSg5uKIOsNuXwaKNXT9OmGzH5xzFgDz1YVFZmhcyAGGJkTT/d5mqhZR15qSXJYlJpOJpdGF7mDwAyjhjfvCnIhFA36cseafcN7Lxsg05hxw20AbxrhG9JSht7QY27KNx5FeKyFArSHuzzZxf77pQBWtK1SoUAXGto6gAP6abuAXi1sWnuMHoks4I+cEwnA2DhKitAcoBFbueyNab/sBfPjhr+CJLz9CxrjK8f2jhyAlIAtln6luxWO0ce3YPnXqdTgIe+7wPTPbxhuOnlxYA/T4GjMR4SMbD9q5rbNPvInrusJFKrr/bzYALrhZoMEtzhf/3fJcGlD9v0YtFKQt2ukcF2nFLsz1tDvaZ8r9LdUZ1aUGi/e0GDD7jAl/3fHvfOfGf46FgFsbcA06gVrUp5QchcUsRGizUOPxCEdHRyjLEr3+ClZW+raHMh/chkA6afCbv/1L+Lb3fRfe/23UC/6hL3wKYRThwde/nXQilveBd88cCNa0dGA8GeFjH/8I3v3Ob8fqyjp297bwC7/0M5hOxwuv90Go//rffhnf9i1/Ft/73T+I2WyKP/70HyIMQ7zjbe9z7IpqiXLENGlqLWhc1uTK1Rfw8//p/8Bb3/QefODbPgQlA4zGA1x44asYDg6ghHQ2j+aBS2soww2t8abdRxBVGTIZ47MnXuOoyzXYVDu8ZVkiL6g1Bzv3/HN6Tp43Ak40SEMjT2dEeZaAUiHCQCEMFJQELl96Hp+OIrzxDd+NREjkX/k4Ggn1YY7sZ0ghMT/aw6wxRZkXJMpSlhgPh9jf38dkMkEYR6h0giCU6PU6aDQS9PptbGxsYDafYmdnF2k6x2QyxWw2ta0IDaSwdG+hoCtgPqcMq65qoCqKI+gKyLMCSUIHqK6AP4zvRiwNSgir6lwzM3ht89oVog7WlAqgNbV46vf7OHfuJuztHiBXOdI0xXg8IUEdLIoIMjCkoGC0QGVK5wwIl1W354oFpIFaNIf3lbIOXBBSIKVLQuyvbF/D2t0PInz6T2AOLnIs5ZTZ/cyeUgpVnkJfeQp/5m1vxSOPPoaLVy45QNYYQMp67x8dHXnlHgW4jZ0xBuPxBFVF/99p93DqZIU0zaxdMBCBRKMRod1uOtoeZQzn2NzctE5QjvW1dQQB1dBmWY52u+Nol2maI0kS50zOZjPEUYrSCnaWZWUdYbJh4/EYaUrCaVk2J7XvjRPodrqI4whlVSINS+xsbqLT6eHUqQ2cPXsWvV4Pg8EAw+EYV69uwhiBRqOJbrePdruLKEpQFJWd56mtP2/j3Llz6PV62N/fx2AwAADXK9YHY9hJBWx7yIoa3JKiceDYPH77pEYjwcpqH/1+zwr9hGi1GkiShvuM/x9rfx5s25Lf9YGfzDXu+Uz33PnNNaiqpFKpBo0gSlIJCblBGIQIY7sNRja43d22O3Bjuu3oaIdxu223R0xIRoBAuMVkYxpjKEkgCaGSalBNr+rN053vPeOe95oy+49fZq61z71PKiK8Iu47552999pr5cr85W/4/r7f9XrNdDrl5OTEyYCtQwLQr28/rwOcWCkX0JhgK7y9stYSxZrFYuYqdqJzW1UFk8mEZ555hroy3L17l4cPH9Lv9zk8POTg4IDpdMp0Og08GN7++r3H2+IuNDMgBDtBuq+E+3toA1ke25suBu4+4L+IOvP23GAdh4omzWUsG1NjEc33oiyxCLqp3+/TWMWjRw8oioqqKNE6JkkysqwXAiHvkEvSQT12nf4SrNu/u9fzblXv7h7bLSqliUCetdZOJ17aHcCyWCxYrRZsNmvRS468frdCJwnWGIpmHfwUP9aA9P0+eIBn4R8MBuE5GOP64hUoJYi0w8ND8jzn6PiY09NTp9GMtPIkwpLfGCtqBWVJXZUknXZB3EhFkQp7klKEfcsTTIrPIJBpFYmRLNYbyk3BYCRs3cvVitu3b1OVG+pyA7YCo0jTmN3JgKuHOxzuj9GUkuzDEOmYJEqwceQY0ZW0MllLWRXMFxtOzhdMFxuKxkLkSDNjjY4cBDwCtOc40s7nUsG/9wmNJErAtLrVvkgUx0noG5Y2wQbs4ySD/hn5NewDyDzPmc1mIannfdX1es3R0RHn5+cAQlaZ9wJJXldK0Vd8k1gFeHiWS8KlMTV1WaEihcg0yt4bJzFpJm1bUFHXOhDYxZGwofd6PXdPkshTbn2XZc1ivmK1XpJlIm+mtaauqy3f+EmoSl8MC2taye9tUjMmSXSwtX7e9npS0S4ces7vh93EXF3XzOfzYL+VaqXYtLsez7Hh4enfyPGNE6m5ypB1nsDFipZp2sxlFEWksV80yjGxdsTNXUAj+40waVsRYnMZXoGVeyy/BBUSdDe2rSw2Rvr7Whinm5R0M6GuYuHh6CHwdlVed4iWMReMssDKjRerdsG9BN8SuUZRRINFucngRLja+1TKtS5vw5e7k8hXUpI03hpXkA2jrtoN5mKlEbaraE8KwFXn/f6eVee1EOYF+S/cOG0jAuR6JNGgoxjtAu7vLt5ysEzTBgbKYrR33uUkc2WITIyv9mitGaqaiarxbPVyje39aqU5/OAnGOfw+37Hd5EkMa+9/gqb6QlDWwhzpZWqW6S1SEXUFXXdEDWaLE1pypJa1WFcY2sYmMLNAb01n5Uz+FprjG3ZGD0MreusdCvV3Yq3P5qLKJDOnHjS57arqUoqoUaII6qqwtSyRryDaxyM/GLQ7c8T6dZxkXW5HRw/6fCOjVLy/d151A343+2z4TqsaTcL3TpCXYcBJANsrUjvSKXI0B/0GAz6RJHeatNQqtVjPDs75md+9r8L3+u/++d/8f+HtZbX33iFf/fP/Mkw5gD/3r//bwb79KTj1de+zquvfb0dmwvOz3/2X/w/wvmapuH09Jif/R9+EqCFN5Ul/+s/+DthDr3+5iv8X/70H9+yn8YY/ur/8JNbqBaAW7ff4i//7H+HJB711lh7tnLt1oTC2SrjUQlwpTil16xZRb2t6k533LtICOvsbdcRFie8dvbBOFtpnfmT1KO1DcqK3W5VJhTQ8MqrXwUifud3/SGyJKF46ZfkOqLIZbr92hA0ynw+5/79+0ynUx48eEBVVXzLt344rLvNZkPmKkyTyQSlFE899TTn52c8fPiQ4+Nj5vP5lm6xr6Z0+8D9eDR1EyqNq9U6MJSeO1moOFKo9UKy2nmPLBP4uUAjFVonwkdSw2ZTObZakfiKo5Sdya4EP0nMatXyEghyK2U8FqZ9pdrgws8p/7xaO9BCSEVya1tS0n+unStSvbYYPv/Ff8r+9/4IN9/7cTa/8pqDLWYO3tkGMh4NoJTi/t/4T7n5b/80zz/3Am+98w6GttqNm2+LxYI333wTpaCsSjZr6cfL8pzdvQOSNHNa3ZVDFQx5/vnnuX79Gju375HXSypSLl26RFmWoYqb5xnWGB48eMBivuQ973kPN27cQCnFarXG70d5nlPX0gsdx3GAcB8fn7BZbYLDKoFiHNZqXVfcvnWbvJezt3vgWlYUJyfnFMWGzaag1+vz1FNP8b73vY+dnR2Oj4+5desWr776Ku+8c4v9/X0ODi5x9epVhsMhm82Gk5OTwNqdJC351HK55K233gpBqIeUexsB28gsSTrLWGdZGqTB5vM5xjTBsRuNR4xGw8BOPBoNGI1Grr1BSPsWiwV3797l0aNHwWnsVpcv+gmRThASpDr8zesg+/fHcURRFszncweLzUOVJ4piLl+5FBz8R48ecXx8zNWrV9nb23PPcBXmRDfp6b/PO/3d6/L2sft+fz1dB1f2hm0+FX/P/vXuHtv9u3xAEccZWdYnjlMJnjNh3K/rCmOdv6MiojTm5s2n2dnZ5f79h9y5c5fc9Yn6deRtV5sg204CyOVdKKB0rr0beHfHo7sOg/3WYiN8X6/vrffzbblcOjUNE2xvCFyUBFdYExj3JxORFfM8AF4Crt/vhwqfT3ysVivsCi4dXuLGjRtOw/tUNLw3BVVVi051CORlPGtHotyYhli1nEASJLV2SZK0LbJMKYg7AXeaplgalrM5dW3Z3z1gMJ6wWq04OT6mqUvWywWxhiTW9BLFZNTj8GCH3Z0eWQJNKYkI2Z80cRTRoNCNqHsYC6t1yXy54Wy24ny2YlM1KCWwcqWl11iQmVLVxlWBRZ1CKrS9Xk6vl5PlaYiLfMDteRZ2d3bJ857r/y9YrzeOBNN2ClqyBjwCw9t+/2y8rSnLkp2dHfr9PnVdc+vWLY6OjsiyjKtXrzLe3XliIkXOD3GiwYi8pCQkXBOpuw4FGMc/ElB3yrcFiE3Y3d2VooJyCRLVIiO9vNiWf4emrhsnw+gk73Tb1uiTbdZaatOEdrMtbizbVr79PI3jbY4C+b1VDfFs7VprJ8XYov6Wy+UWUimKIjkHBJSXV+q4mAh8t+MbDrqDM+Cqb76S7KNaGTQJodMoDlCFsqooqorGKlcr9sbUa3AjDoUL2sV4ZGS5aHFLgNaIw2cNKlTJhNXch86+ao4L4dHK9W3T6Yv0gVI3oFRCYNJ04cByXaJT6jcGG7Io4gx1WcW3K2Ht+X3vZTvZ5DBbDnAcy9h6AgQ/aaIokr4ZW3fOzdbvF6uTT6rI+Q0dJPHQkqK5wN7Kb951DqPoIOTS6m1coiQmiuMQdH9kLZqd1lhmJnbJC+2cc0XQPEexsDFNQAzI81oQM1ep69tpIbHW5Tj2P/y9DJ/6AKtf+9sk6YDf+x0/yuY7v51/+Cu/zOo3vkAc6YBciCLpL9/UisIUYGCYJmyqijqq22SHjljHvQ5KwdCrCyINcRIHwfv1es3CMSt6/ULvWHgj5QO4i8EksC2d94TjSVl3/1MrTVPV0stdO94EJ7cWnPGmRZ20G3E42RMTMP5a5dq9o7IdWHezzv46/eHv/UkOQTfot2HNaRRRYPPvrg0fCK3Xa86n55RFQa8vjKuebdVfU9cpu5ig2Ar2/feb7bXSzY56Rzzc15MezxPGrvudPsDzjrPPvodkgiNB8Ya9uzl0z9flhOgGUB5mam17DXEsvcft2F9ondAKZdrexu57fdLTdk01rdoAAQAASURBVJKWHlnin7G/Rg9zbhNELVlP62BIsG1MQ113iJCQREOapHz3d/xBYgXrl37ZOW05/cEAraSv8+6925ycnPLS11/mzp07LJdLDg8Pef2NV/n2ZEqmLHUU8+Dat5IPsgDpvnT5ErP5PgeXD5jP5kxnUiV/+OAh59NZCLqIJFhWbvxrY7BVBUWB9ZusYywV0saMNI7RQC/PXC/XwFW1HRFM2kOryDmVG6xRRFFCsak4PZ0Sx5rJZEeg9GenzBfz0MO6u7sj5ENRRBynbn54ErhYegjD/JaESmNbskN5Zhftu6A/PJmP0oqqkn6/u48e8NQHv5forS9RnN4i7zXEVnoxozjCKoQ7w8H+KAtMXUmSQcedfU3WSVVXHJ88YrVasFpLoIm1jCdj8l6PoqzY2z90RGFpSLKPRyOuXLnM/nqfeBlRVTBg4IjF8kA4WFcVcZKwWC15+dVXWG/WPPfc8wxHI1ZOczzv96gbw3Q6oy4KUIokTbl67SrLuZCe1ca1A/lJ65bzdL5gPNlh7+ASWie89fZb3L17jzRN2RlPuHH1Bvv7+6Fa9MYbb/D666+zWq2EBXo85vDwkEuXLoUqtGhsS8/uZiNOsGfw9sgRH3D6apR3ALdg0KplZ/c9hZvNhtohF5IkZjQesLMzcVUX6PWEAEn0ZQ11tWG5WnFyfMaD+4+4f/8e680GhRDgCXxckmWmcQEeEWkaia50LagTL2nUDbw3m42zl4bpNMIYrzG+5uzslNFo4nr9D3jllVdC0L+/v8/e3l6owHcT2O8WVF7ch/z/dxPWXdvug25v57o+Uddh7ybO/euRjomTjOFwzGAwxFooypqs10Ohma7mgCLLMqqmYbVckaYZly9fYTjcYTzeYTZd4OUJJalSU5UVYoISWc9s7bLt/72Lb/Ckoxu0+OAIXI/9aMjuzg6jwQDbGBbLFbPFlM1a5qbnw5G90eKxm0mcMOoPsLWwS/fSjOlsxvGjI6qiZNgfSFDh/BGtnVywFR3v4Vh4DXr9AScnJ9y+c5fVaoXB82X4IoW0AxYu4dk0FqUkQagwLh6IiB1LdRxr4kRjQ8FOeAuSLKbXyxzM3VKsK4pNSa83ZH9/n6qxPLp7l7PTY7eXlaRRQj9P2RlmXD6YcLg/op9F1PUKZRriJCJ1PBMNnqDU89rAuig5nS44n61YF4baRiRxBrEkFIQkze2lPkntCCujWJFmEXkvo9f3wZlIcZ6fT5nNZsLR0OuRuLWfpimDwUBIiKvKsZqvw77m/aZuwlQqw3VQLlgul1y+fJmiKDg5OeHOnTs0TcPly5eZTCbk/R6DoaiG+DbWyNmlrpRllmVoZambirooUdoSKS8HC2ksfCl5GgshoJGAOo0j0tDuo6irWjTqywKlNHGWkqSZkKVpRT7ok+QZOMUU48dfdPAgijBuHVdlyXwxZ7PZuH72XkjKaceP4m2GMSZAxVvVh5S6LoPSRK8nRQqfFI2iKEg6ZlnGdDrl7OwMrXUIvEvX+tRNlr9bMeri8c/W043zT72dsFYga7TOYtypJPlqQ1EWEGcOtqxd8KaCEfAnjeMoMMlJhkWYmLVpiPGQOiECc6E23cpzqNjSBsdbgQjecW4rCWB9cqS9T+WrDJ2gW28HIRchw93spH9nd5PoslX6c1/ccHzvUHezsJrOeS/ex/ZrF4NyyWYqx/iutq7NWoGLasHkE/q4/c3jgxkVHr5WUdiEFaqF8GOZEfOfVu+hqmuHRpDFZlWMoiUKstSdjJjm59QLJFFCkkZbQYnWEKH459//I1w5vsPR5z+NQhG/8SX6H/hOfuR3/gj/aDThnVtvst6sQsYtikQe5d69e2w2G545uElucnJjQvXxYXaDv7f/bIC1GWP4fe/8A3rNBtOYAIlbr9foWAXyKw/F9HP7SYvMP+N2fm0/r4v/f9HZ8H8zrle1dgZRJMJ85WF7HvpWj/bzbZW0m5xpe1UvBpTfWAX8t3qtm31vHaS22mrDgPgATr6zLMX4iYan9CtKNjLqcDFsw3K3yaYev0Z/r12D2CU1u3g/T7qrblLt3b6jC8kLFWm3cVVNGd7TdZa61S1//gD/D5Bm/12tKoN8R4SXpfGwz25Vp5tok3O3gb2v9m1B+6M2AdEG/134v2gdd22Y/9lFeXSliaJI7vWlV75GXdd898d+PzlQv/EZsixnZzKh0ZrZdMqv/uqvstlsmE0dSVFVUZuGhw8f8sHe64xVxVLnvDJ8Vgh+XBUxiqMgx3Xp0qXQF3d8fMzJySlHRycsl8vAJl0URaswYS2Nk26KlcK65EtRFKxXKyKliVDkWcpmU7JabcJG7Qm0lIKyrAObuNYxq9Wae/ceMJmM2d8/YDgUVtrjk2M2m3UI7Mfj8Vb/V9MhUepW84xDR6G8LWlZurfWr9qufEVpEiogL7/2VV64+SyXX/g26n/6BnVVkySmnUvW8yloR4QjSdJYJ8RxhtY2fLdfBl6qq6oE8pznuTjBScx6I1rQvZ5njvVOT0Pd1DR1TZ7EjHt9bk5ucnp66sbS9VEbI61kSph8X33tNTZFwXPPvSAOdVURETEeR6Rp5tiRzxmNRrzwwgscHx0J/LzYhP5qYbkXe9Hr9dgUBbdv30Ypxf17D1iuFkzGuyTJhgcPHmCtDYoDR0eiLexRFL6aceI0Wr10jK/gjkYjPvjBD/LBD36QBw8e8M477/Do0aMOkeV25ba7V/i5PRqNKMuS6VRIfAYDmUd5LwuBv5wjCv2FSgkqablc8+jRI+7du+cIlYTFXGTrKqLIdPbY1m4Ims7I87Y1lWMOFkdVbFLd1I75N5L+4GLDYDBgZ2eMIAIXaCXw+ve85z3keR7g5sPhkL29PTyxk4eEdn2ii0ixLhy8SzzbtWcX97GLQbkf865966KLpGrVYzAYMhqNSdPMPW8hf/K2qGkM169fZzAeUbsgsCwb8jzn6aee4d69R4FIr6oqqtITM8XEcRdZeAE26Iy0shf34+17uujjhfvW0pefaIHv7u7skKYpq9WKxWLueoRNB93VjiUGLAL1zpKUw8NDANEgv3+f1XJJnueB+M8YI0kx15KS9vv0Bn1uPv0Ug+GQo6Mj7t69x3Q6k7GNU8eaLs+0KKXyvdmUAXIfRYIMjdUTELKd5KI/JNBMQnK7KivWi6ULkIZsVmtOzqecn5yyWq8Eph5HZHnMcNhjb3fE3u6IYT8h1o3ApLVyLVKxa/tyiEgrz78oDatNyWJVsCkbGqshSrE6ARWjI/FVdeyT6rLvRpELPJPYtTk6ObOyZLWU1qj5Yh7mdVmWTM/PKfLC2dRem9BXUYCaC/pX/NjRaPTYevF7omfvvn//PicnJ3hS2uFwSBzH9AcjEid35ddHmuhg571/EidC+VlVhrouiWOHnrOGJI6I08QlozPXamVFOS20XWmaGopGED51VZM4GdMoiiiqVkGhld/qIERp/bAA/YYQK2ndJh+qqgpxoW/zqGsTKuS+0u1REn6/9X69n1chBnVSeUAgt/M2y/s8XZt00Vd8t+Mb7+kOULdtIxncdp+pTaQSWJUlVS2C6hFaemaCs60DE7l1f4/jhCyTKrdnyWyamqau0LYJVXScYY18FKyUg4FI8GdsW4U3RvoxXH1NkgZWoBHSl90GofIFjsXW+J5U60iFpBqslQSatTXUpkvW5Ni7FbTmtZWyMsZssb77cWwDgschX+Ad5if3Cbybwx2el2qriVp1/ubfYFzlHhOGQPvNWHkAw3YVXRIk8reqrmisk1EzBmO8xl4ni6vaKvfFw8OxPMmBJ87wQVkURSQuyLCNyBilaYI9u8Psl/4HxlXJD3/776P42Ef5zNe/xptvvcbp6clWFaEoCqbTaXAOu0FzdzPzi6YqS9ZWII6bzQYdafbGuyHo9o5y10HoBk9+vMLG5pgdtwK8TtDWfZZdqI0xhgaonZ5l62CoC3PDwcsvyHKFBFinOizO5/bm7R38kEjpzB//rC/Op4uBnR+PbciynFMINDwhXRPY+T3qomlq1uuV9DPFwnDd6+WuFzkKGvf+u7pj5K/p3Q6f1PFEQ93Kit/o/H3+j3/nr4Uxa4P2J0vFdSGK3R7JLpQ7iiJJNqkWCtkdoy68sZup9jCtdhy3Zdzk9ejC/DNb67/7bDwp5cWK+2Nremtems5Ptq6zy/LbfSbbCUiFNTUNhq+8+CXW6w2f+tg/TxxF8PVfQkcRaa/HUA85Pz/n6OhIYMjDXnA2Dg4OSKt30G7uHx0/ZLUWduydnQl7e3vBfqZpxrDXZzIZce36Vcqi4vj4nLPTM+4/eMCjh4+YTs8d5LmkLCvquiJNslAdsFbxdFIRWana3ypj6rKkrqSyJZu4BBTLxYosSymKMhDAxbFULxQFzbDh+vXrKCVBmTD8KgzN1pxqx6xFTslcEu6DsL+2QJ6ttejl/9q56ua17WoFp9x99IArH/ok+taLbB69KRDz1JMDNQ6O10FrKSQp7loYJOhvq3KeWEsSZNJfPJmMhLVXZ4xHY0A5NnzEZmPC5xpTYyPLzZs3uHz5UPqez0+5eVNkyJZLzwCeM5/Pee2119hsCj7wgQ8GqS2pzopT5M/rIZl1Uwk5XYToAdcNxqmh9Ps50/M50/O5ewYwGPQAzenJOc1GEoDvvPMOSinm8znn5+cBDr5arcRRdNVtwBHCJezsTHjhhed5//vfz2g04uWXXxYSp80mQBK79rK7b6RpSpImJEkUer59f3+eZ67dZuCq2jmJQ2PluWh3l2VJWdScnp6FQFfaMrIg07Ner8N3dteyX/8+Ids6kk1ILGvdOqJa40ja5hSFSMKNRjJvZ9M7jMdjrl+/znve8x6SJOHWrVtMp9Ngg/04dO2G77/s2iJ/Hd6Z9Qku//uT+rq7xYqL9u1J9jFJEsajEf3hWJAZFoxVlFXN6ek5q82ak5NTqqomTXOs0mRpThTHFJuC2XzmSLFEArUqa6pyGyXkr8nv391rwnoU0XaAeXHfedJ+p5S00yVxxGQ0CYzK3aRE+90NntDUo2g84tPvBVEUMZ/PA/u1D1B8INRyfcg9DQYDdvb2mOzscnY+5c6du5yfnwf/3ljpkZZ9vnG93DWVaaQdE43DcrWxQ5qSxFLY8ftmpCSojZ10m09WlWVJVZQkcUyeZtRlycnZKcfnUwq3XouyYG93zKgXszPusTPukSUa00j1P4s1iphYS4tobZqgslM3Dauy5vRsznS+pqxqrI6JohSilDjOSNIIrWu0Fs6DJImCpxt6uBNJEksBsaYoShaLJefnU5qmCiSxni07jpeuyi2JiazTupAkSShKGGNCH7Gv1PrnMxwOKcuS+/fvc3x8jNaiyLC7u8tgMNhaU5ELTsWHkL55GoOparIkpalEblJZaSVrmgaMIYojVBy5litBTiVxEuKuGrG9cSy9/P7aJbbzib5tzXq/biSxI4i7othQ1EUIjv09+rnp/fLtfdV27JzG2ijsEX795XkWYOFAsC/eNs9ms9BWsbu7G8ghgRCI+5jC27Bv9PiGg25P2CM31YQb82Ui7wRFaYKtBW8vOnAJSZZS150+XZ+PsAohRxOCgyxJydMUHWlM00DjqngGKsdaKNA3gad76LLFZ0VU6OcOlQLr4NQdNI8HumMsNgTw4mgYJPislcE2YhRs0ziiXGHi9nBejAWtUA46r6xw/SqrsMrTqRGISi5uBB6SKr2rddhsukyb3Wp6e0YFPEFnWrlo2f0euX/bNty2P12iwgc2ygW9xjo5DZ8oIRQpJXPppG6qxmWRrKExmqo24J5PpBVWRRjjNgur3XkFhhM7spg0TYl1yxZuEURJEmmSOOHB/busv/MTjD72u2m+/ivBuEx/9W+Svvo5Bt/8O/i+b/thvutD38z/+plf5a03XyNyJBxNUzObz0nSlLox0n8TSUazbkA1ArEqNhWr2lJVDfPGUsUNO5NdhqMB/UGfJG11Nbu9WtuBaws59wtXd6SAus/Rz8+uoQh9Tr4q6bWaDbIOFAEO357DhKC7Ow/CfNAiS4SVZ0qz7Zh4p+pisO4P44P6C86KesJc7t6jcmtJeldVsBd1p2IBhtVqyXw+Q+uIvb0dJuMJWZqiVYxS205hd2y79/luh/RX+apdHKD0/hzdNba1Op6QFHnSa37z78qWhbHRiixpoaTQynI1jUi6+B6nbpVcrs2jV6xLIKlQ4fbjHsai2WaxdlfgrtV0fr9gJ0IpvSVN9HO5ReC0CKEW0qzbhIh2zpVp563sCQ1R5HTmY80rr38Ni+F3f9vvI60bNl/4+/SbhiSNeOqpG8SxdlVJsJFFIRl1nFMZoUkijTE1VbFmudAUqyVZv894OERrKKzA+SIlJJVXr1xhf++Aa9euhwr4gwcPePToUQiifE9cVQlE7E9cOmJH15zXmj/z8Cq1ESm3oiypm5pIa9ZFwXK1pj/o09QNi+WCLM0Yjob0e316fQmObty4wXw+C1XfKNLUTUO/39tiVLfWOcaRPK+qatA6ppZGfakCub3Lyzt1kybymFTnWSkiJ+1FI47Eb375czx99fdz6crzrG99ncGgJiHGuEqmr7RbP3cs5FlOgK8qD7dECGnSnLIsyPOUyWTEwf6uJMvyHuuixlghlrKmpiwKmtolvdy+pqzsdcdHR+S9HteuXWN3d4fbd+4Amp2dXaqq4vx8irWW5XLJ2dkpX/nKV/jmb/5mJpMJpSNlHQwGXL58mYcPH/LGG2+wmAuD+Hq9Comupqkxjewvm80mOH+CsFm6/kEhWMvSlPl8Luy7TSWSl+UmVFOKoqLXq1mvC05OjmkaQxxHXLlyjWvXrvOJT3yC4XDISy+9xOc+9znOzs4Yj8dBvmez2QSeAZ8A9o7jYNCnaiqOjh7R1DVJkqIcimEymbCzs+Mq5An9/oDBYOA0eYWo7v69B9y//4CHDx+yckgO76R6G+HtRhdV453RuinBIR+UFoSbOMCukhSr4FgqVySp64bZbEFVSVDnHdC6qRj0h1y9dpkoijifnvL6a29yePmA8Wgia7aUftCyrAOJVDc5H+Sw3N4maALvKzVS0LFGCCZtW8QQu65omu0WoovJdpnPGf3BkCzPabA0Ve0CgojFcsF0NnMIgYijoyNOz864eu0azz77LHEUc3Z+zqpeUa4bV+m+WFm+GERfSOL6X9qqSPi77r61cbZcaZS2KG0R3g+BYY/HI9IspjFS/avqUmDbSt4n7UJ+D/XBuBSw4igiSROm03MePToKUp1bfapKkHdaaSrTUJeGgRqxs7PLbDrn7t17LBaSnPS92943bG/WkZVhHceL4wOx0oIWayHkjOMW/eDbZTyfQZZloDRF1TgSu4rDgwOquub89JyTs2PW6wIdK9JY+r93BjnDfsx40KeXx2ArinWJyiLynhB9WS2I2so0oDQWTWVqVquaB0fnbCpLYyOiOAWdoqOUNMuIE4U10rYaaekHbxM6ggiIk4RIRSEZ4hm0PeositJQYS0LkVcDSWwNhyJLGDkklZcJs9ZucZj0+31AAn0PQT+fzXj7nbeJoojDy5elcptnpIOeFHNMQ4Qm05ooz7E0pHGCMTWGOiT8pmfnFOWGXi7EpuvNBoslS4XrxDSWRkkrVBQlbm8SWPx6syGNM+IkIU4iBlEPY6SFpTLC+5NlQkhqbROSjSDJWqViVmuzda++Mp8kKT5h5ddzFEUQaUxjAkxcgnKNtbqjQmQxpg420qPsADabTUC5+rYYr3E+Ho9ZLBbMZjOUtSEh4tFO/5vDy+umvJBBc/A4B3sYDAagFJuNvK8yBuMYrjFSEY+iRPTsrBEDhyy8PEnopRlZGhOjsbXBVjXUDdqCVZoGgddqJQ8bLWznwVGk4xT7fnrfu2xd8GxlwaNjJ1fmHFwXJPvqkiIiQknfgrEoo6TU7wJ0gWVGkgWyDXUpTqLGMQQLVltSAB0H3UMcUZH0RWvRrK5qZ4hcD4wYOcTIRjJ+4pzHLgMtVahYxW3Q5GrrXdIqBWB8L7a8bowQ0GE9CZK75kiq3n5MwaJjGWOlNEmaoHREbRHt61qyl680Q1JTMW801mjHai46jAYjzy0w5iLa24kmTaSXTNnGF1uIYyEskTZthTKGr7z4BZ5/7gU+evN9nH/pF+gP+gFNUZ/e4ewX/yrRl/4xk2/7AX7kO3+YX+oPeO2t17h9+xbEEeu6ZLpckC76ZP0Bk3xAlERs1kJUMZ/PmZ6f8Z9Mn6ZpaobDAXt7u4zGQ7LUSZdZhal9oCO91I0xojmoHfuo7mSvjZLqlpKkTmNdOzau7q+9Y+DG2iqs0lgV0VhD1Vh5xkCsQKeJICasVIzrpsE0TZtM0e1PFSlUJDwCQoDl0yrtWwPloAXbGIzVwrgZgY41cSTkIE3UJgG6CaEnEZF1g2F5jzSEGJc8MNaKzXCO5Gq1YbHYkGYDhoMhg+GIOMkxVlFtapRuRD/S9Rx5Bl9/eDvUrSb7v8VRgmkgUjGxjlFWURWt0Z5MdojimOOTI2orGyYOTmiMQaECIZRo4CahKhpHEVneC5DhqpZn2IsigS5XFVEs0Ko875GlPSK9ZGVXwYG0BpraUjYlg0FM7ALAppHNzqViULFuJQeQpJjyNhCBBFvl0EYemRBIt/z4OPibjoA2cWTcuvbXEwJ+oDbdJI+lllIssWPtDvq+Tm1aE4l9RWGtQmtLrGPKoiBWinfefpW/X5V8/7f+CGljyfeucG33Kpcv7ZOnMSjF8dERVWXoDwcMen30WpKfSRwz6PVQkcI0Jedna5I4JlnPWS/m5L2cPO3Jz6xPnGRYbYh1xN7OmIO9Ha5fvcxTN65xdHTM8ckxR0dHzFwLickSt25tSDQ2rhe5tpZIW3QsrQ6L1YpNUTBdzMXJShLhDlEKIk1RVRR1xcPjRyRxwqrYEKUxtlJcunzIlWtX6Q0HzgmunR0Uh6MoKsq6JMsksYvSTu9V0Rghtovi2F2b7DXWgqktyrbSnHXln4eSRF5jKMoNNhtQlAWr9Qodi2OyXi1dL3Xp9mPg9ov82A/9Lr704pd56523yJIEpcA6cktbG7I0YtDLuLS/y8HuDlmehZ7RsphRK5Fb6mWWpimpSmHAbeoKaxpUBGmS0tQNZ04f++rhVcq6pG4qF9QLM7cnGppOz/j85z/Lxz72MQ4ODoWhtyrIeynXrl/h5OSEzSYjzRr0umA1ndIfDMjynJOTU3qpkBhtNgW6UjSmYblesCkVE0fm6JUTyqKmqguEYEuj40zmAJrT8yl1bSESNETaS9ndP2B3f5+yLPiNz/46X/7yl7h1+1ZAKviqtU/WtYlOkZeKopj5Ys75/Ex8I9tgKsNwNGT3YI/+cCgBVpSSpz1inUCjQCvqomE5W/HwwSPOTk4FvhnFRE6ayFhRltFOa14S4pKgwkigWZcVkQussEYS9s7Ox5HTbW5AWVcIsDIHIxVjDRTrknN7xjPPPEWWxrz95utkWY+bT93guWef5vi4x8nRMWcnJ5wcHXPz5nWuHF7i9u1bnJ4cSwIhSlgu1/T7fbIsZblcSYVNK+qmIU4TGltBpZzUoUP4xALpbZoaq63YQy1Fh8aqAAONkwSsSJsmScJ4PGJnZ49ef0AUJ1RlwXQ+Zb6YUxZC9lXVNWgtkHJboqqaBw8eopRmb2+Pfm/Ag4cPOT0+d4ijGE+K60Pqbdipr7qH2gigWjfVtZIolNyHOKOYusbSkOBkQlWNUpbhKGN3Z0Le02gqTG1YzuccHz3CGsvOzg5plnJ6csJysSKJpX2rMQ1lIWM96OesVyvOzk+om5Ld/R1wVdCGhjgSmSZTSxd4WdXsTHZ46plnWW7WvP3ObZarFWmakySZoFMbQxzJPCvLko1rwzBOEUM7NRxtNVmS0OvnZL5iuJF7U67NSscJcZqQ9wfEUcJ6vWG9LsjzPnuXrpAkCSf373K+maPTiEzFlJsFvTRj/3CHw90Bg0HKeJiTJqIupNOUOInlO2JLXZdsyoKq1mT5AKtSTqYn3L1/xqbOWJc1dWNJck3fBVpNU1NuGpJYEcUREREaTRoLbNmvvzhKSBLhzfDJhLyX0pg+ZVWReuQHkPV7FEXJ+WzKaDQibXqoSNMbDEjXa87nM+rFXJAW6w00NqxDpRRpnjGZjHl4fMLdB/exOiIfDImSlHQ4JO33IU2Jk4SmNhTrBVpJ8GhNw2bjZOfimMYqNi6u6Q+81GFBmg0c+gGsUiwXC1ANUdxDRzUbJ09XVTVWQWUrbCN63Nr5pmkSEdmYxoJFIWzmFVpD5vZjqSZLC8FiLknULMsENp+0SUOfzPRICaUUFSLFuSnWlNWGfn9AlmcobdmsC4piHUhNfbKu3++zWCw4Ojri7OzM8VUUIdnjyTKVEvRBFCuKusAWgvrdlBuGo+FjfvGTjm+80m29Pl7kDK/0KsZJLHproTTvqp9GHAfrDIzWjqXcGExTY5tGeuSjmEhHslHgtLiNCVVub6XEYVdOPD2SWrlyZGnenlnbSR+G3H33f9sqe/fesL51OwTo3nYqq2mM9ApY7StAEkVZa6ERCTQsrieuJR8iQNofh+n638X4KqSDWUkA5sHwLpC3Sja5FsLrq/zunlQLD1SKUFX3gbf21VAlm6ryyQVXlZPqNi5IEuMqiwpUFLvsn1xr3YjhrSqBkv/t8rL0m7iHIPfUkvxEGMds7pgWI8muxpG7NvcsIiza/RT9b3mwTWVZb9aofCBODALH040OWa/y0Tuc/eLPsNOU/OBHf4Tf8S3fys/GGb/wjz/NuiiIkpLFekO2WFLXQpy3XK5YzJecHB+DFSd9MBgxHo/oDwTmHMcR1nQg3x2Yd6TdotfbRGqmaatR1spG2oVey5zC6dLLjGxcJVhgpQprpRLsZk+7Q9t2TrdziDCHtirQgBfqDgG33u717mYJwz0YK86LfZx3oPvZbtX34nv8uVA2oALaXuZaSHsaS5pmDAYD+oMBSZL5OyOKU6Loceg1wPvOXud909fDXBAomh9/H/hrzpIdfuXwu9walfv7XY9+gxs3n+Hq9/4QEXD+9tc5/82fZ333bYSoUc7z1cHTvNh7JvR29iLNjz36ZTxc29+/QoU54Svpn975MNPkICQmri7v87FHX0RIzNrnFbKzM/lcYRR/5+rvCtUFuV/J0Pr3h6q2hTiKxeaotie8Y9A6lW619ayfBMHsGsPGSh+Xr356BzxNE1InkSKfjcRGKu2qFlGojAv8WBHFYrPWmw1f+OJnqOuaH/rOf55Fv8/0wX12diaBKCpL5dyNMSRpjtp0WbwNpm6IY00vT0Kv4Ga9YjGfoZD+1slkl8FwTL8/JI4J1XtJtEwYjUY89dRNVz0V3oe7d++63mIVqrE4uyLqGG3bABbhq2hqGqOomtptuBLMZllG3VT0+xm7u7vO4dbkvZzJZMJwOKSqq1Dh9pKEoS8v0sRJiuq0IQhay3MiKLK0J/PInSNy0D1JWGqWqw2iCZsQaQO24tbDh1z9wPeSvP6brB68QpoJ5K8oChbzOav1WuDxSnHvb/8X3PhTf4Vnnr7J27feQmvrktOOvR2RKOplOYNenzzPiCJNVRXYpiSKGqAU7LbbzyMlc+qfRtdRtiLNx4KiQeRiPOLrqZtPUdYFx8dHISnU6/WYToVwqChKXn75ZcbjBzz//PNBVmu5XAqJ1/4h9+/fl7nhqtoCr05ljTmHsCwLB9f0iBPLplij0SERqpVznF0Pq1I6sNUaY9BRRK/fJ9IRj46OePFrhsX8nPlceAR8T6ZpBMGglGI0Gm1VZWLnoBtrqU0NGNCQxlKN393ZC5XyJE5cZSXBGuvaJBqm0ym3b9/m4YMHQmDl0TXeZrhqb6S1C2TaPsQuTFv6NC2N9Qn57dacqqpEmaQx+PY4b0Ma3ZCmKXfv3qXfP2c4HJCmDacnJ4xGI3Z2dnjuuWdZrYTR/Z133gHg8mXpI57NFigVMehLZa+ua4rNlKquyPIcrKaq6oBOIhQ+lGv/c34Zjbt+7xdut3N4qb/BYMhkssdgMERpRVlVrNdrVusVy9WKsqjYZot2hSBbo5RmOp2jlGazKVjO19S1CftCu5fyWx6dt4ZKsjfeGkNjQTtPECXXUlvf+6odk32P4ShHK/GXl8s5p6fHFJu1VEgjxWa9Is8ztFYO3iwBynAwoN/vS5DiiBe96oJVKqCyyqqkXNWh8r2zs8PTzzzL0fExt27dpixrPImc+JTCDO2RNHKeGqWMEG11EiayvqSd00voiZRTQllXgedlf/+ANMs5P5tSG8vewSUnP1Vz+8F9FqsFVkHWS8kSKKOMYZYw6sUMezG9NCKLlYyTrzYgtrxYb6jrBmsk+V1WlrP5lKOTOYuVobERKspIkyj0Uutgu7VDk0ayHyI/JUGWhHXo92lfeQ1tgZsNvp9b7l9QUFEsZMU7OxMaIxxDfp0enZ6S5zlXDy9TVw3np2cURcHly5eJk4TzmWhxr9cbdnZ3Ge/uMNndJevlKLe3qSQmSxRppEgSIatu0R9JKBKu1wU6SoiSVF7XMXkmvdur1ZJHRw9CYJokgkKoa/Flu36gwZEz4nxHXPwiufzgH3qb5NGDHpVUFAVnZ6JWMhqNuHTpkiM4bVUN/Hz1cP0sSztys8a1wgi/R1kWRHHLNu5bKTySoCuRJySVnlHdBD3zTSEKGko5je7kG6dH+4bfGTKLHTiPUipsbI0zxq2mccuMa523aU1D4zYCrCVKBE4imYu28mxd34nFuAmuQwU4OPZbQUgAjHfsWFvlvoDquWAcfXWo+3rrGAdn17F4+890A5IudCmcA08c1sK7ukFJ+G5aaQvoBuFtAK+07+M0LvEhY+vCdIHah/MTBOdD8P8YgRahr0KS2D6JYDrjKPBRpSKX6JCqd1kJHK2sJHDyAXakdEhzdCHJ1hC0hQHJMrrFIp/zgYNLNNgwyG78LHfu3GL5Pd/F8GM/RPP1X3b6jPLM4zoOMLLTf/TXSL7yy4w+8il+/FM/SG0Mn/3cr3NydooxsFisiFVMVTas1wL1S6KYncmE/d09RuMBaSbOWFeCxPdbdqFq3d7xblAeJJl8u8OFAFVuTV6T/k35rO8/9PCibcjw47JjvnLinfPu/PKGTbLv8hy3+4JVmHddKLEE2tKTY7HBKHVbHroBd1d+yl9Tuz6Ep76uK2eYJINZliWbzRprDYNBn9FoGOQuvI2RPv8IHbF1re87f51vPf3alv1R5vH1BIoirYnjiNqhOpSC/evPcON3/8tEL/0TzNtf4eAHf4Ldp7+J2auf5/Qf/jSetTeqxcg3jesjylMGTSHVXM+F4ALo0Kftetcjd62Hl64AsJsbdqoDqpM7bVKje60ONYFqCbIaYwIktUvU0X3+XbtxEWrftTlPgjw96e9bNkhJtVe5ueVJReKO7ffv9UG9/CRcv2dS3Ww2nJ+fU1UVL738Vc6nJ+xMdjC2CayiPugCYUnO8n7nWgkbod9vvCMspG2aqhRpj6axzGYLyqphZ0ekczx0z2+OvV6P4XDIZDLh0qVLvPDCC5yfn7P36jHJZkpSKXZ2dgJJVnd9GeccdgMXLz/m1/6jRoLI4+NTTk9PsRb29y8xGk2c9JVIQ/pAOcxjEtLEsilLqrpB2XZfMbZBozAqagOexvVkK0NjGlIyEqVJ4izsTwKna/j8b/46z13/MQ6f/1YW77zIer0hSzN0JOPeRypyZd1gG+nzTpOULE3dvmxQKkZhaOoK0/i2girAAYtiAxiSVJygylQIwZbTNE9SXh48zfl0hl5FDE9OmEx2g1zLZrPh7t27DMcDDg8P2dnZ4eEDISHzGsCr1Zpbt26hdcRnP/tZ3ve+93F4eMje3h7r9Zoo0uzu7oYqxcOHDxkMBqEX3I+1TwT6nj1BoTXifHf8Gu+AetsSnGWlSOIkFCCWiyUPTU2sDNolCweDAVEUURYlxpQhgO3OYw+l3Ww2lK6lQmvo9Xvs7x2wv7fPYDAIREVpkrokVhHsztHREbdu3eLs7BQgEAR1dXwFJh5vzVvv3HrFFD/XtAsmnuSrtPvXBW4IK07v6ekxWZYFqTcPp79y5QrPPvtMsDFf+9rXOD8/bwnWdMx8viGOBNUkUmSCkCvLgqouQ8JAILsxUexbpEx4ryQZLNJSJfZJ9mfXHxzFJLlwh4iGsGJdFMwXS+aLFYvFms267MCifWJc7FuSxPTyAUpFLBZrlotl6O98zMl8gs19t6N1Ud0+7DwpY9seVw9/TZKYvmtjGQ37TmqvZrY4YzqdblX9vN/ie37n8znrtQTkvj1htVrRNE1gzPd7U/AptCXNcuI4YTyecO36dbTWHB0dOXSW+KWmadBOFlGKIZKgahFq4uN1/YU0FZkzX5jyvlBdG9fiYen1+kE6eDjss5cI1He1WnH39Jj7t++gI0MaRzRoEmUY9nIm/Zx+ntLPM7I0ItFKeKIcl5Nfz02jMCYmSXvouM/ZbM3RyTnT2VJ6/I0hyXPSrOd6syU9EvmYBEk4dxmsL3Im+HXjE1jBV3TX4NehP4/fb1erNYPBkF7eZ7MpQjDo5QRHgxG9fj+Qis4XC+7dv8d8Pmc8HjMajcJP5ZBYZVWRKoWKY9IsA2MpyyL0NPv90vdQ+/tYOQi21hFVJfwRvl9c6xa6LTZyez0IpwlA224n8zqi2sj+0SVVtLZVchqNRkwmk0CI6udmkrbJgS4Ss7ve/L14+LiPVY0xlEXJnDlKKdfeM2A4HHL58mWSJGEymWytEb/+vF/llSuKomA4HAZ5tG/k+GcKuv3N+H9dR1yC7Sr0bnerU9a6XgnXq4aDHAshSEKepS7octBI22BD6Vmenw8k5HxPIHR7F6PWVpPbv/n3h83D+KDDB4vb1Sj/GT8G3d/9vW5V+NjemNqExXbVqfve7nVtvR+CIZTXtWNDjIlQLkHRdM69XenGCuSqm5TwAbfWWoQjghasZAL960oJbNEiUPu6rkWjthGDKD1tAo8z+ODAkzzJsqsap7fnHLw0ODPOSOEZ6f3G5INu3DzRvPLqS7z0nvfz0avPs/nSL2B7vt81JsszIXWrnRjZ8R3Of/FnGJYb/uinfpDf/73fx0/9rb/J537zsyzma2ztK4bSM35pf5+dnR1293bo9VKUapzsmYNTmu1Kdbda3H3ujwXd1qMHBD72pPnp9cpbg9X2sPlnKQH3dtDeDQIursknrIAnXu/F93TXi1ycwB+VssFhbNezDRt6N/HkHTfpXZI17MfM61gvFguaRphfBUqYhY2oMzKAtIl4yDfAuFqEd6yi/F3vWSlFGed4YhDfn5q98C3oumDz9/5rMA3qnS+jn/4wox/81yj1v87RL/wVTNOwrOH8fBqMtEWxjDLZTBx80VcxDbLJRJEk5YyO+O7v+F185JmbKGtITU2v+ee49/M/w/zVL2wFz5XTubQ2ovHSMtbyifkrjDeaKkr5yqUPP5bguPj8g52xlrvpPlmz2bJxf+Duz/O4U9i1bfLzV3Y/zL18T5BIWK4Vp3zf9GuEHm7vGgbyLff/xvA/3fzUlr384MnLvG99RySTlisAsnUOj4RNGSXtFfPdG7z47Pfz4MEDHjx4yL379/nXB58nUwuIJK3oiVV8kAtOXiZKyLKcNGnvwRjLZDLBGCFE9NW/8XjMlStXRPrHrbckSbhy5QrXrl1j/2QPNYeqhCu9K6xWqyBx5Oe0D7D9emoTZlXoIZtPp8ymM+I4pm5K8rxPvz9gPl9QloUjwMowucWY2M1hcd4ayf9KEqZpkTXGSKOWST0hoKswNqJJXcQFA2vdOnp8b7RW8cadO1z60CeJb73M8s3fJBpHDIdDenkPr406W8zZFHJ/WZ4xGPZdpbSWZ26h1+szcHIqcSyJkijS5HkPr63qSUg9L0EUyX61u7sLSjOfL9hsNvQHJbnqu0qqSJKdnp5yfi7wvr29PSaTHabTKefn52RZ7nrwNiyXj/jMZz7Dj/7ojwZ5LgWhErJYLJjP5+zu7rK7uxtsmLdB5+fnoXrheRYC4sA5zr5q4nsxvWPqA1pfGRmNRuztTUjTrO2rdfML59R5AraWx6Ul8JGgewO6oZcJY/RoNAz9/56g1lrLcrFkuViGqvvp6WkInAIkPG6JiboJcP+6n1ddbpKLBQC/ttsiSnu0ydoWpefXWVmWPHr0iM1mw2g0IkkSHj58yOHhIZPJhOeffx6lFCcnJ9y6dYs8z7l06Qq9XkFVNoF5u6orlNaURcFytSJK4hCA5nlG6vSOfdLYNfM9tk+2euCKPO8xGU8cg7OQ1i3mS87OzlluCmePbUi4+7VZ1w1JkrEz2WE8GaOVyAut1wVN89uUtHny3r/1uvuv3ErXV/O96lI9TuOY4XDAZDIRJEWkqOsSW9ecnJxQVRU7OzvhGXu2az+3g+xhgEhLwOeZmYuiYLVeU5tW1q4uhNgvz0XKs65rXn31VUfM5/xgx2nU9YvLsgoBtzwT6fv3z9B/Z9Jh8i+KgtlsLoneDjrIV1Pf854XGA5GHB0dO93ph1jTgAJTlhRlQ5THjHZG7O9NGPZjsjQiTnQgpPTFZyGeVGidgVU0TcymKDmfLlku1hgjDOyJTkiyjNhBqoU4WGSupGVjW1e8m9zyR3etbCW8O3a63c9bNGGapmKjGmkV0Frz4IFUl+PBgLKp2dvb4/LlyyxWS+7cvcNyvWIwEvm0/mDAwMlpNQ7hamh5beqmkRYT51t024ettQwGAyeB1yaVfX/1ZrMOfBSj0Uj2dLxvKPFE1z+TOeDiSCXtj2maUVatz9xFRXZJ05IkYW9vL1SeJ5MJOlIUxcbJNdpQgVZK5Ei75GrdZKMf16psQmDvEwx5nnNwcMDOzk4oBvhnIzKNKqB+tNaBlM6f53/zoNtaEG09p3cWtXrF6/Wajcu+YnUgLmodE4tyzMVEEGlFEsXkeUyep6RpjK3bDTsEEw7ahhO38hkqP4m7wdDFYLd7PB4Qg68eGmOCZmW7QT2hPP5bnPti1ejdrqX73u57un0/3dettQEZIGNi0DpxD18TKcBGNLUNSYXHAhGfRHBZVPw1KIVRvrLpwE3KJwZ0+GelqEJVNa4aawJ8RFia5Tx5mlHVNXVTUJsGRUSkpHdONg1nmJKW2CqOY5SDBPvguyvRhm2rbHVVoXsjirKkqoQEIY5iBzGOqJwsjI4EGXH6j/4afO4fMvroD/Inf+zHGA0nvPTyS9y7e1d6bGJxqjbFhun0lO9efZ1hbKnilM+O3ivXeqF/2Wf9ukkTbyy9UfLVYe8ACFS/lZPyL1rrHZrWofMb+JMMdnceXQyenxR8ymaddOacz/C2BtB/Vn76Zx6FYDuOYqK4Ta4BwUD6f93v3zawUr31kKyiKJjPRbO415NMvWeyvSgBJv9vQG0b788efJhf3/vmrcD14hgIaVOMbSThJNl1y43rz9D78Hcx/+qnmQ+viD5kDea1r5I1P03vf/d/5s7wWT79jz7N+ekZi8UDdnf2BarcG/Fzh98XnFtxEkzImlpryTLJqn7Hx7+Hj9+8Qv3pn2J1+yVWSqF+/P/Omx/5Mf7p5iAgJlarFffu3aMsy1B56LsxfW79gNGqZJ30+PLBtzzmSG7NC/dkvfN5lgz52s4Ht+ZDv95smzPbDblxjh5oYY6UCovWpFoxMCUYh465kJxR7ceDrQfXi92U5KU44hGCdogageZGpiDNMrI859KVSyQf+Qgvv/wy8/mC+WyGaU4pe2DjmMrIJtfvC7nXel2KDvKmZNXI5ppnXqcTqqrk9PSU2cxLiIkzOhgMODg4cIGcQM19VdTPmzjLGCQRN8c3A4u0aCVLYLRYLELQDZI0Wa/XAR5YFAWb1Zooihy8OGK1LFjMF1JxGA8Zj1vHpIxqp8saY52NzbIcqz2cVxw8v5kbhPDHo0ZWqzWr+QIw1JXsvZ6AUJ6LzP2yLPlHv/Rp1qvv4Xt+4I/T/MOfonz0MqPRCJ1HDvJuWK3XGLPBIkQ2u7u7VEXJplixXq8oq4p+Lw/VY9FwFd6WONLYqGXWl+SvcDtIS4IKjkqSSHtAVVacnZ0Qxyl5nqKjGLQJe+JyuQTXTnR4eBie6bPPPsdmU5AkCV/84he5fv06h4eH5Fmfs7MzrBUn9fr168EJjqKIw8NDvF60JHkecHp6GvRW/dF10nxSpWVtT7YIkbwtG0/GNGXBZlOymK9omppeX5Emwkvhq0GiTS6VRzlnhbE1KIFTejh2lrUs374KtFquBGa/KULAPZ0K4Zz/jtD+10Fnhb264yt17Yl/zb+vu6d5h9s71Rftvf9XVhuSRFAWQqqlSZKMON6w2RTUtWG9Luj3+7zvfd/EgwcP+PKXv8zDh0f0+2Nu3HgKrWPOzk55++23OZ8K87uQuSqMg5wGFu3I98PLXiUobIvWrTSmJHuS4FAPByMnDZY6BvYVq+WK5XLNpqzAETH6YFeGKCKOIvq9IYPBiCQWJvj5fBmQKz4J9lsd7/a69fhjWhvuX/HGtakq0jRmMBAG5Z3JRKDjmw2LxYzlVEgbBwMJyK21bu0QAlprbZAA60JmBZGUhSJLVTc0ZeH8BCUIizTj6aef4fDwMu/cuuVsXen8qJimtsSuvcqvi6JYhySVrBcTfL4uiqQbqPuEkbDKj5k4RnatNVcOL3Pz+g1WqzWPHt7nzu13mC9mjHo9lDJQl0QaxsMBlw922d8dkcVaiB1VIy2LmtA+JAGgEO6VlWWxnHN2vuBstmRTNigdo7QoVlgViYSryCQFRJy1Klyv91O7/mG30NZNnAepwQ4PTVsBl/XqkWLezue5DQm7gE7REUmWYrBBHjPt5YxcS4pvTfFHkLxy11OWJUkUbwWo3fnaNA2LxQKlFP1+P5Auij0QtOlgIKSOcSKa3EpHRImTSg0tsEaojqzzGawRskZrtxKQF5OeHgHlE+2j0YjhcEi/32ezWYWkThdx6oPgXq8Xkk8+6ennuyCR+jRNqyKxWEgiuCvV5u2+UorxeByStsvlEpRcjzyflSMNf5zr6EnHP4NOt3fO1Zah9s5GXTud5E4VNXxSS9a7WzXLkpQsS4hiyVE2GDC19HMrrwuqXKzQZjG7k2Lbyd+uSnPh/dv/v10NMF2JFqWeaEQvblbd63jS0X3/k6rcF9/XrURevDeBWwn0TKnWaXPols5Y223f2jFGKiU96qprBHD928aTu8l4+wynBNyuwu023wAnwhMzwU/Er3P9hQ/w3j/yb/Pr9+b8N3/hJ6kWC+d0bbcYdDd2X+mOfFa5I5aulMCaFFHIeN17cJfVt3+c4cd/mPJrv+z6+SIHc3dkX0bg8aaRLHb14B3O/qc/x7Wy4id++IeY/+4f5Cd/7m/yxS//phvXgnKzYj6z3By/w45uWOiU+8uhSLX0+uxMdrdgQ93n1q1EdStL7ib83Tz2PI2R5FJRlB3m547k0oU55sekW7V4UrLnSZ/pHkFxoHMPXtO7m6H1a0Brl9zpOGLd++1eRzcYDH+LpDLnq9x+I/GGs1t16ULXpS/IJV5okwzdTKy/nm7gHyCVmiATBPDUU8/yg9/+nfRe/AXmv/Sz8j6jQv/95s0v0vv6L3Ppqe/g/Pycs+mMdVGxrzVZKpvWcrHm+OQoVDQPDg7C9wXUiDFc2T9AvfyrLL76j92zNBQv/hLv//jv587N53jrnddRSrFcLsOG5p2QrgPiN2BfTevaXWh1NLsJyCLu0SQ5RT5GdZ7PKu499tzdL97dk3PinYWIKI7QZKzjnjiGDi2kO1Ug7ec029rdtWkodMxSZ1hlqFPp9/bEbyjFzmCHaDiiyocsFgvyPGd/f58syzja1ORKkySWdWxYLpdOrkjup908E7I0c/19DbPZlOl0znIlGfD1eh3mXVEUoXc7z3MODw95+umnuXHjBpPJROaVMcRxxrPPPgvAer1msViwWq2Yz+ecnZ0Fp78sSxaLRdAL9c8gy3OauqYoqjBOUtkt5DyzBXmehf69vJcGreWiLIizlvU+SYWeR6k2YCqLUpw/dw3yXmlVkWpe7q57ucUGC/BL/+QXsfYH+B2/+1/D/srPUBy/EdZhWN9xhq/e7O7sUFUF67XAzJdLyLLMOVpDcbzUBVWBYO9VaHMwlbQjRZsFqqyIjKHQvdACA2sWC81oMgxSoZJM6QenvSiKQH5z7949hsMhZ2dnDIdD3n77bYwxPPP0c1ua2cPhkPv376OU4umnnw72x8PNPerBS4F5RuhuFdoHEW2yrQ38PFoHYLVcUZcFxtShopwmArX1NqPrnPtKtYcnZ1nGeDLk0qVLwlQexSh0cOQl0Js74rua1UoC8MViEc7rNbX9XPQ2o+v0+9ckKRttBeTevnhb27UtXcmobtLX//T3BIRgYbFYYIywzM9mMzzh7uXLl3nhhRew1vK1r32NB/cfglU8//wLPPvss2SZoH7eeustNi5J65PF3qmOyjIg5pQSpY12HzJb1+rnbH/QD8ScXg5uudy4695W9fBKrVpbdnf36Pelh1RI/WasVmt8Vc52fJd3O560p4fXVFsJtXbbh1NaYRtJ8A4Gfae/rEPQPJ/NePTgfuhB9QGZD7ZWq5UkRdx4pakgJjySx7oCQHcvk+fdEGlD3utx4+YNdnd3eeWVV7h16xbGWjabkqIoydKekGtGKgSUkqgUlmh/Pq9YE1qVHNRaRxF1VYdqo6+aZi6h3e/3uXLlCvv7+8xmM15++WVef/1V5vMp2AZVV2gtPBPjYY9LBzvs7UzopRHYEmtr6e+PRKRMRT4ZKeo7m5VhvWk4OZ1yfHpOURqitEeS94iSlCTNqRsnPWhq4R2KWqksjxyQ/altv7pY3fbryAdyZVl2imm4CmoTECv++U4mE+JeGvyAw8NDlsslx8fHvPDsC5yenvLGG29wenpKUZWMdiYMBwJ3lnXTqsZEjlFdevUrkXNW7Zr3ts1fu0eE+QLJdDrl7OxM4hGtyBzaBAjBqfdl/HP3yautcVFg6oq6ETSBr1B727XZbHj06BHz+TygOvw561payYxtArGa/66uprYvBktBRJ5Pt4fbuqq7f24+we6/o5usEh6FNIxddz37PcRaG9okf7vjnyHo1kQ6clVux1zuYKS+8qm1liBag7UO7usqJMo2AimIhZQnTxOpQjU1pXN+CZ+xaB/fdGzVRbPlv7O7oYT3bgXohAcvr3Ud28ax93azv9sV6W6w8aTK9cUg/2Jw3g1mnhRwd9/XdV7b77HS++4NlRtfL+sRBUfHV726/Z+tIyTBrBbGXSP9T43xnxNd5SgWtkqUlvfUQpomvdy1OM/aBdNac/n603zox/8t0sVDvu3SHn/iX/lj/Lmf/u8FghFpemkvGGJjDLmDSPqNPmTZO5XXbtAdZwnLxYrX33qFV597ng8ePs38iwVZnqG1DY516YhetDEkMW6zzYmjhJNf+CtEn/tfOfie38+/+Ud+nL995QqvvfEa9+7fJtKKKBKW5EhB5Fheu1Xr7vPaDp7bXu5teHT7PJVkcMJnmqahdsbV97S2993NlPlM+5MTTf78F6sXF50hrAoBqHL9sSgPFVYyxlHsGMvb8xljsEqhrOOotqJc0hiX2lFRSL5olz02PqGAdi0K0DQVq9WSzWZFmsaMx2Pn6AuqwesLy+9OudMZasV2ospXblpYYeuodBNWsskLidH1G0/zqU98O70Xf4HZL/4MqSMpaUr37Dy0qxBn9uxs6mRTEmoL89WaZr7g+PiY8/Mz5xxE7B0cgI6IYve9cYStDGme0RTCVB4noik8/ZW/wVhF/MDHfh9/t9jwymsvc3I+pUEx6A+IXXXTKE1DR7rLiLxGN+mju+vYLXprLUprPn3z+yT50AjDvWfF/ds3P7WdtHTBdgiWuoZVQZZmKK14mF7if3z6U8HuiXpEG/wnUZshV521Yq3lqzvv5Qv9Z8JcEpgcYQO/ceMG47FAIcsHD9BaGIEPDg74869NYQ79fp/Llw84iGO3EQrZz2q1YjgcsrOzx/7+Pr28z2y2ZLOpmM0WgNiFk5MTJ0dmt5yBzWbDyckJb731VoCXf2sxZWgKikRgwL6am+d5CNovXboU9KDPz8/x1QK/hiNXfStsQVkKPLbf7zuZrZKTs3OOT09DWwVIsDLo90lSkWBalxuiJGY0GDKZjMiyXNZU01BVEoxXRYl1vZRZr0+/32M4HJFkOcv1hvl8wdnZlNVq6ZIMUo3NsowXX/4qKtJ88gd+gvKf/FWih69ItSEWR/jqj/47vL2seO3116icPqroPe8zGg6ZjIeMhsNO5VQmjXG9gVVVYRwUXRA+whjdGMO/Ov8Mg2bNuYn5b5KPkuXSAiIJkg3r11bsHexy48Z1er0ey+UyIGNEI1XWxvHxKffu3ePg4CDswS+++CJxHHNwcMBkMuHOnTssV3N0BHmeMdkZCSHb/BylFLs7u1y/cZX5Ysrp2TFNbUFvV7l9wN0NYLtJRQ//LsuSxpQkrhKV55GbD3qLqEyCUUtRblivV6zWS4wxpFnKeDzi8PASe3viLEc6IonTMF9n81kIuH0CyGuAS6I8Cg4wEJKo/nq7nCRbidELle6LidrueHTXtz+6lbpuvzpIwOdts7fbPnh45plneO45SZIIoeEd4jji8PAyu7s7fOQjH6Y/6PHmW29K+wD+2ttWJX9dsUuY+ASyfF/r7IOoiVRlDVaQKbPZjNlsSlHWWCvoLjw7ewO4hIckiaXK5fkp1qsCrWLiRAtK4bc5uvty5684by0glRQesSh/j9DC9J+LRvtwMBDpwvWa9XrN9PyU2WwWqq3BzhrDcChMyt1iki/g+LktQY4KiAYJCmvqSjiOsl7G5ctXePrpZ3n08Ij79x6iVCREir2BBChOLi74Nh399O6cyLLcKRKkW0lkraHRjuEmVsHHjSKRkrp8cInJcMT8/IwXX3yRl156ifliitai8lEVK/I0YTgccWlvwt5kRKItTbXBNiU6xiHmhPDTc1JVdU1ZKuazmumsYLbYYE2MihQgqid53g+EwRZpKxPiShmDOI5J82xLP7wlVm05Wi4iZ/zziOOYxu0f8t62KAlit4qioNINh5cOyfOc09NTjDE8/fTTRGnC+WzK8fEJVS3V3dFoxHA0ZDweU7kAulvYMJH4q3VZkXaSiN5G+QpvXdchQT0ajSiKgjt37nB0dBTscZb1iOMUY3yrDc4vSLC69U+lb95gTO3Wg8Rg1lYoHYcks0cOLhYL12Z0Tp7nwsLvXvPJSiHcSymKItyfT4J5NFPd8Z2SJAn7btM0rJabgHDyVXEg+I8++eGJ73zR0QfXStvQ1uQD/9+uCOaPbzjo9r11gZa9ozvrjW4bMLbyWCFAswjJSByRpLHLzvuARSDI4mkLa3OALgLGBY7KbG8Y/vxPgps+nlnsBrxtBvdiJsZ/9t0CrO5rfjN5UlW8e1wkWruYDYM24O4G3X6T9MbfO43bQfWFjXLr3P78LSxaaR8E2uDYW+gYwVj6uC1IP6wEUk1jA9GMQFSE7bR/6TppHLH8qf8jx7vv5eN/+M/wb/yxP85P/cxfpjENmWMF9ItgPGwnqF/Y4Kpg1obAUEdIQNghESmKgni4I5WHuqZRArEqylJgOW6s0ywly3JhE65qN1fXTH/hZ9iPIv747/kBVuqH+J/+8S/y1Re/RK+fM57fZWAK0CnX9q4iBrCVd+k+199uXrg3AVoy1e4ptPAXgchXVYkxdosboX2MHTr9C8+5+7Nblbh4ffJ8txEq4DW0dZib3X7s9p4aCboVj20YwVm4UOXeRovIezabDbPZjKqq2NsTNl6/ZtuqiQ3vF1uiQXUSea5a7sfvonF70j3EUcSNa0/zyY9+jPyrn+b8F/4ySRyjO20vtZM3iToVDkniVOyORzS14eT4jOVqHjK8/b5Io/jrkkqLkMR85yd+BzcyxeqNL4HCJSiFiHD2Kz/HwQe+h2tXb/K5L3yW2WwWKjAeStWFgCIm84lz7KKBv5gIFGmxtmIiCc3WtimfhXTvt2zbqzjpVPQ6z9M2hsJBbH2irAtnDfOP1uHyz2u9XlOVTSAnuX//PufnM5555hkODw9df1iPq1euc/vuA9dTXzEYjBmNxngpmsGgH3q7dnf32dvdJ8/7jEZr4jhlNNrhfDplf3/O3t4es9msTcy5jdNv8nVdc+fOHe7du8eDSw/YjS2raM1XvvIVLl++zM7OjkCHx+OQxV6v15ydnaG1EBP5cfIbfFkuSBO5FxmDFt4bNXGAgPoqBCgGgz69Xh+jLC9+/aukWUKe5njejKIo2SxX1E3pAtE1pjakacLOzg47O2PKUpyE4+Pj8FwHAyHd8X2dAKv1ii9+5Qvs7u7yie/7V6n/yV9B3fu6kET1e3D1Bf7nv/sLfP3lrzEcDtFKsbMzEahi6iveS85OT0L1t+twtrrtHXk/K3vHJlqTUtGgWNdrFsslZemJvISrRJjKp0wmEy4fXmFnR5BGs9kMUK7fzgQCtul0ynw+xxjDiy++yCc+8QmstXzhC19gOp3y/PPPC3ri6IiyLDk7E7bf5557jqeeekruUWs21YYkSx6rDHeRNb7a7vuEfSLZWkuaJDSqCp8VWyUJXF+R8evPE9D56l6/P2A8FtiwhzcmccJwMMIYI3PYaUDXTc35+TknJydoLXB9sacGY8p2n+/sF1370EUGPali3e3v7MI9u/vNxfNa57d559X7hn7vns1mgRBOkibHIlflqt67u7u89trrPHr0iDt37vD+97+fD33oQyLpg+Xtd95hOp/J9aKomxpTtN+dJilxpNG6lUFVymxdI7RtTL5VoOsjtXwV4g96h3swGIRnPZ/Pmc/nYGXcARbLlUMG8lsej/ujdL4b6UjvnEMpjatrOI3goYP4ig2Yz+dBT/ja5csB2eORER7ummVZ2DP8vAScfrEkTYUjYemCLR8kZ+zv77O/v8ebb77JG2+86QKROFQGoygW1upOwN0i4NoAzl/HRXSbfyZKqU6Pfqs2ceXKFQ4PrzCdnvHKK6/w0stf5+j4kXAaaQ22IY0i+mnEuJ8zGQ3oZRHYCtMUoY/beUOiemS12KMGNoVhOltzerqibGry3gBtFeuypDKWntZsVisiJ3WltSB5RUlAtLo9oZf3w7oJuu5z764dSZKJpKpHanYr3n5/rapa/CUVc35+ThzHTCYTDg4OaJqGL33pyxyfnNDr99jNhZRyf3+fJJNg1CNbI61DPGYDslUxHA5pqjpUiH3A3+V82NnZIc9zjo+PuX//Puv1mt3dXUGlucBXbJlX4GkLlEkSd/yWDv8MkmpSkQ5rS2sdKtqydw3C3tsdWz+WkeNkePjwIZvNJhCheRi5D8D9Pu/nPEglHVqeFm+X/Lm7CYcoisJ6s9YGdFPeE7UGj+Tpor1+u+MbDrqTJHWQON+j0QSHIjBRR0K44wc5ZDSANNGkkSaNFLHCVbi8gbnwZcoBhLx/j8CHoAtBrbccUp+huBjIyvv996itz7QVJcIXyWZb0+2Jv1jxfFIA1DodFwMPtjIu/nxbTqpSYcL7SdLd8NI0kYWvrKsQOibWQH4mFUJU+xlfPbSA1Tg4d4yHitXOKYqTVLJ/ClQUu4yvkBxVdcN6XVBWwkafprmcUUmFFCCZ7EuAoSBZnXL21/8sH/2Df5o/+cd/gr/2t/8mG6eJl2VZ6KMSgpVeyIo3TSN6v1pjTJt1S9KEk5MThsMhZVny5jtv8k3f8R2Mv+P3Ur/4j2QxGietZSEf9NiZ7EjPXBSBlb7kLM+xzpGoP/O3KL/0Dxl9++/lD33qUwwHA9585zWipegsRnHMeDxygQnU1eNwIX886e8hoSKzFoxDFti2FaMsSuras7S28J7tQKpdAGprM1aP/d6taHTnp0ekdP+mHGy8/WkxthbG5BDkKqIowdDg+zFl7XRZ/tWF1wj/3B2wXC4C/PHg4CCwCrcyPOqx8QxV1ci5IratcP9zD3+NXlOwjjL+7qXvkPkbt8iJ7tp66sYLfN9HP07+1U8z/cWfceMkPabGGCc1o4LkG70R66JkXVQ0VmRklkeOnTPSNMZSNTUq0uwdyIaj48hJ1ECcplw5uIR65TOs3viSIw1MRZrCGLTSlF/9JT7ysR/l89ee5s233qYxlktxzGg8kaxp09AEIixLQxPGywfkPhDw99x1nv0ca4zBqBZWFjLt2FCF7No/QPgL4u3+rki3fdrd7LzXHTZRQ+IqpC0ssaaoyq35aIxhd3eXOEoDDNUHzv65LRYL7t+/z71799jb23eycjWLxYLxeEiSSn9mnvd57rnnZDw6bUGDwZBLlxRpmnPj5s2wUXr43dnZGb1ej9VqtZXN7wZVdV2x3Cx49ehV7t27x+7uLleuXOGZZ54J1QzPfH7t2jWuXLnCa6+9xq1bt5hOpwLHazZk/b7ry22ha7PZjNpCZSzn8wVpr08UxwyHYx49eoA9nVIUa6SSlJH3+sRJSlFWnJ6dM5/NBOq9WJFmMWVRs1ofcXx8ysHBHnEspDvXblwPbLbGiPTQpqwAB5GOIspqxT/4hX9A9bt+gO/6Hf8S9lf+CvbtL0olNk1BiQN2enrKZDxiPp87x0gIL5umZVdvK6omrNduZQWgqhuKosT2LVY7uLIL2LNMEnAoqSAUlbAvn52dsVpuODhY8Oyzz7qks7Dhp2lGvz8I89FXR3Z3d7HWBk1V7xDtO7LML37xi6HCZ60wfyulmM/nDPoj4ijecth8D6Pv0e/yWfg921cXy7JkPOyzWKxCn7eXaMpzzd7eLsPRgFu3bgcHzicadnYmHBzsk/fyUPHJ0vwxWP3x0TEPHz4M/bvdYPhiG9eTnP2Lr3WRdd72dhnN/Rr2JFv+nv1nt4sNEXVlKDZV68BiURiwhqa2TM/n4hjrhDt37qFQHB4ecuXKFaIo4s033+T27Tu8+dbr7O5NuHnzJh/+8Lcw2Znw5a9+ldl0RlWXGGvJ8oy6blgu1zSZJYmlWh1pV1iwgl6srWF6PqOuGmFK71x/kiRYFEUJVVWD8i1cmvF4zP7+PkopFosly+UytCFEURLm+bslP7tH91l0gzH/d2MMFm/TNbZpaKqGJE8ZDHrsjCckaQTGslmtuX/3HkfHD0NLjk9+eR9YKRXmbdcv8evFH75yV5UVxcbJeCYpea/PeDzhxo2blGXFyfGZoCKbhrpp906tI7RSVKah2BSUVRn2ZF9Q89BcH8x5X7qdP55QWQKcSMVMJrtcv3yd69evUtc177zzDm+8/jrFek0vy6hNhak39PKUS5MJk/GIg70xgywBU2JNhdKQxrCpSvr9HlHsuBiUoTGwWBY8ejRjPrNUjcKaiKIy5P0+e6MJVsFmU2LFCyLRMWkqPEXeIev69/7/u606/m8+ieX9k9AbbczWfGgaS5bFwcYUxQZjhhxc2sMYw+npaUCK3Lp1i3sPHgiiNI7Y2dvl2o3r7OzsBJvkSYCTJGEy7mOA+XwurQZa9K3PT89Cb/JyuXSIIpmTV69eZTBo7ezu7m4oAApSS1OUModS13tvlRZOJy38AABKa2ItnB2hJdNayrqmqlrIt/dz9vb26PV6YX76RIQPkgFWyyVRHLG7uxuKOt7mbzabwF3gkUK+naLX60mlmjLYOyHpzAKapaqqUN33ttMneUGq+qv1gv39/RDkL5fLIDH72x3fcNDd7eH2mf2uQ9cGlRdh2gJ/zhKpYD1udLazA6Lf1lbT8ORP/i8dw/akDeZJRzcj6zOZ29WZxzPCW9ek3r3P9uLr3euRMXh3Uqxu5qvrOLfnB6UtWrewY1+lUeE9XUxA+1M5mJK3EReDtUhrrBajh/IwM5kOde2kwaoytA9sjQWSTLlx7SZP/c7fB6/9BpFS9PKcxeyIs7/5H/Oxf+HfJ/qxH+ev/K2fC1lvCfZrx0bZ9qo1TUOsnd6dqxyi5NmMx2MG/SGr1YrX33iF4499Jy9cf47Nq7/K2i0QrTW9fkovd72RTlrAw5N9dVOq/NDMTzn9h3+B/TTj93z39/LXpo+w993cMJ7YLgrBSffYqmZfmAM+8OjMkADx9YZXHDffK9IuP5mLzdZ8kLVkOs+2/c7Hnmen3zw4Y53r8HNAuYSX/ItxYsudOWLDd3tJMz+nu46Y1noLeuM3/jzPXZ/kMugY9no98jwPGdxuEOnH9OJa9t/XTZT1TEG/2WwFml2IJIidun7tab7vox8j/+rPc/bpv4iykHaqTR5y7P/1P/DdbN7zXXzmH/wiQhapHXqihf5bq8izPpPJbsioaq2dAyJIjV6vj6k2hPaUbkIBOP3ln2Pvm76H0Uiyt9JrlLdBsXfCvA29kFT099sdJ7/JB+dKCTLIo1cuztGLDkEYxwtoAY866Nokb1MCcsfXENz5fFCiJaMTYKZ+zkQ6CXPTb4aPHj0KQcS1a9f4yLd9G1/44pdIk5y6KdqxMTh221lASpjGSj+hjoh0TF0J+ZbSAlW/dOkSV65cYTQacXR0xHK55NGjR07Kq9UGTdOU/6p6P+vVmuVqSa03YTO+d+8et2/f5ubNm1y+fDlIVHlCtqtXr/Lw4UOOj4+Zz+e8c+sOjWFrjQhjuRDBeef97t37lGXpSGE2oc94OByzszNmMtlDa5E5XC6XLOYrIavSEcVGIHZZ2mNvd5+6rjk9OcbSoO/H9Ac90iQXppRO0sQHoU0j0jO/9tlfY2/vR/jwp34C+4s/jXrrK8SZMLhaa+m7aryvzJimRmlpM/PZta6989O9m4DWWnRt0zR1CAwHzY5SdAfhEcVei1wcMG/31+s1X//611ksFjz//AtbzlRd16F3O4oiZrNZ6NlN05TVSljzfY/fZDIR5lutOTg4oCiKkBAsi7Yvv8tC292Xu4musK7dODRNE9oeBMIotnI0GrO/v0uaZpycnAghXVkSx5FrkdhhOBwQRSKh4yuQxhpi11/eNA3nU6luex4Bn9Dx6/jimvbHu1VgtmzGBfverYj693aDte7h1+d2m9S2X+OTXFvntdAYabEqNiVXrhwibXSa+/cf8vbbb9M0htF4woc++EHKuhaCtbNZcK5XqyWgMY3YHA8pFwhzm6z2lW0g9Ax7yOpsvgBVY6wElHKvUjzy1+wd8WAHO89d5scTh+aJx+N7XoNHevnzKBRJKhJZOzs7JIkkt+pSyEjLakOe5+R5/tie6ddrd/+8WADaqkgjUHxPEqW05tLlfS5dOqSua46Pj7ckk7zv6W269Ce3clF+DlinAOP3/a4P6+dTkkaY2pA7iDYoRgMhQDw4OECrmFdf/ToPHjwIa8Y6LpYkSxgNB1y7eoVhFtMfZMSRKMagDNrBm4fDfstdpGIaY5nO1pycL1muG2oj7WaJ1kRpQpJmrgJrgYb+UKqYKOe/OXuVJjJHur3cvo3So1g8f83FdkqfqCyrypFWpq4w1yYqZb7K+WezKUVRMhwOqaqKN998k7Ozs/AdPskKhOfk50NLRFxTOPnWJEnA2K3P+mDeP0ePjvIkhFeuXAkJSq0lsK7LijhJSNKIWLUFvapyajFZthV7dP0JrTSJ08r2bTx+v+yiNbpSXX5ui01sVRV6vV64/6ZpAseFHwNPIGit5fz8XPS+h2PnO7Skbb446vcLv38BW/61/55u4devjW/k+IaDbq1iTOMZrAU+1s12SqbVV/mkJ1trTRxFxJEmS6OwEIAAc7BON68DsqETYhNCBysB07sFt10j2P3bk4yS+LPd11q4ZXuuC9/vjouObPd4tyzzxff417rB9sVkRLfqKL1K7bmNbcR56QRR1iIawtZsB+SqmxRoZHy1VPiU09a2aKIoAaUlKC4rNmsnFWCceJs33u7xGCy7e3ukWlP90s+KY5Vn9LEs50fM/tb/m4/8wX+X6A//Ef7Sz/21UFWq65r1ek2eZwyHAxzMAIXPaLnF20jvZFOU1KZhuVjxQ9//e3iur1B3vk4Ux5RFKddiLdadd73eODZeqXJ7luk0TR2EvcFambvRcI9KRVSNJxuyLrHUtGP4LnPr3eZCCBLD3JZ+xm6/k8hESaWjm/Dx13VhVl1IxDxOonYxIRTeE6rl/u9bcWD4f58ca6F58oJWiqppaC5Ig6FEf7yxlqppKJ3xy5IEHcdslkvO51NsXTOeDBmNB2S5r2x7cj1BaXSN1tZ9WIXnLAjJMf+yIhjmbrUG4Mb1Z/jkRz5O9pVPc/bzf9HlDhxZEMJAKv3QksyrG4Pevcrrx1P+7v/y96QXXSlhg0aqJY0pHTnTOECDgy2zsoI+/pHv4FpUs3zji+jIy/a0yRbTNBgdg46oSoHcjUajQKLlNxQZB5nTjbWUTY1xSBKjhOUf/1itkB0q1zIg+TNp++jO127F+aKN6kLzvTMgzyZ8U/t+N5+6G1DXWQ8baFOHZ7IVpPj10Hi1BoFynZ+fu8BzHBzixXzFfDENSZ0oiqgbSfienJwwHo/Jsx5VVfPw4UPKsmKzlkTJ3s4O1lru3bsXyOpu3rzJeDzGGBMq4MfHx4G9Wmst8jAqQrvkmK9ILJdLjo6O2NnZ4cqVK1y5ciUwZl+6dInDw8OQ7X7/B6ZsNkXIfBtjWSzmPHggxDCz2cL14m7cvHBIKLUmTjSTnR1G4x329i+x2axoTs4oiorVpmC1WhIpab3J4oRv+qYP8KEPfYg7d27zuc99ns16w3y+pGkMvZ7Yl5DIMV7e7BwgBKdf/OpvMv7uT/Lcp36C8WbOcbZLWRdox3MhOtPyfOvakESJJOqsrCXjdJLbVgvAtm1LWglSREcde+nRMZ0KkHZMwNrNl5s3b/Le97yPe/fu8/nPf563336b1WrN1atXOTy8Epzd7tq/du1KcL6uXr3M6ekxDx/ed72RPSaTEVEUuV7jhtVqwWIxJ8sSbt++zeX9q1u9e207l0CSu4FuF6nm9/DNuiHPTEgkD4ci3TOZjCgKYRuv60qg/L0e+wf7HBzsBZhq7irk4Cqvbq0sFgtOjk9CH7dW24lGeZ8Na7N7jd7+dN97MeDuvvciWtC/xyMKur7Utn/T2nbfWx1FMVEkpKxVVVOWldhcR7or9ls4fuJkj4ODPZHTM0Yq+uslN596mve9//187GMfI8tyXnv1dR48eCA+po4oipKmbkiTDKUEzad17IhWvcMcY4yQp9V1zc7uRHwPlVNUJY3RbMo1GEOv3yfPc9I0diSCa1arNa2GO1hctVe1xaiLifGLx7sVhEB8YYXBGElW6kh6oIf9AcP+gEiDbYwjfzvBVDWj/oAsS6WaeeG5XkyaQNvj74no/JzQOpIiS1lhDOS5JJajKOHevTs8ePCATSBKFqSYZZuJuywdj0Nnvsi4R50girDfdxPlWZaQZhlaCQT96rWrPP3009DA3bt3efnrLzGfTynXG6xpULYhiRQ7kyHXr1zi0v6ERFnhALIV0DhuBkHx5XnOYrWmahqiOGZVNBydzjk5X1KXgh6Io5gkz0jSFBVpau+vWUNkBIXj9/rWBYkC2rMbtM1mszDPfEuS3wP9uPiig9dF9zZL6zY2kGcoiTxrxM8py5KjoyNu3bpF0zSMJzsMhkMmOzvCrp0kVA4a7ROa3mYtl0sqR6aXxMkWM7df1x5OrZTiypUroS3LX5OX7VquViyWC4wBXEJVErENta2D7fK2qBvbhMS/be1m9xq6vBD+891EQkDmYKhL+buHjftim69ad6VBfQHAK5FMxjuBX8YnTHziwaPE/HN4ks89mUzCc/dE19/o8Y33dLtM4nbfQrQVDHb/RXFLRJFEmiRWYFvt44vnFo8RuoGuD1ouOn8XA+7ueZ4U5CoXU1+sJHfe1PnO7u/db388uLqY8b54XU/a3LoPsZs53wou6AblCu0qTOBYSfET1mdZ/Xeax75beoo7gQ2AkqqvVhGoyJfUqRuBAa5XwqpaG4Px1eLO5uoDwTfffpPZ+Rm7f+Dfo/qZPwVAnrnq59l9zv7Gf8y3/vif4Y/94T/CT/3sz4hDU6xdZauHUsPO8PrkjSN2oaGxNVksGatP/s4f4JPf9ALxL/8l9P2Xw7NMs4x6taIoSqpSModieJC+uMkuo/d8m4Mrt/MhimP09ffy+a9/mc3GwUKsk5Jo2uy1Vh0JO7UtFdb9mzcg3nHxHKrdgNsH3X4ueiKTboa6NVDbFaruvOpWCy/Ov+7/iyPk2jgca3SbVRf2e6Wlb0ySOz7bLmtR64jGtjC6bgBljPQaeufUG+zFYsH59JyyKBkPB4GpvDte3hHsjufFdfOkZFmovqK21o2/nps3nuWTH/m4VLh//i+BQ2hIa0wSpE66mfi6kmfi9R6xopcMEOsYpRqwijhKGQ5H9PIBvl9NKRUC0b3xGF79DMXbXyUK3Bc6GP6qrtj/0X+Le03G119+MUCVM8dW7Q9jhNnQX0sXmtZd190KXHf++Hnl3YOQqDPbLTV+/vjn6h2Brcp2ByondsfPKR9EtyzJIbngNqGL19Odl/77/fdtNhvH5FxyenLK9evXaWpLchIRxylV1bgEbkIUaW7fvs3e3j79nsB5j49PhSm5gSRNWbrKzPHxMYPBIMDkfJVrf3+fy5cvB81m0dyVXu2zszMWiwXL5TL0dvkK+9nZGXfu3GE8HnN4eMi1a9e4fPky+/v7oe/7Wr9HXRtmMwnsz87OmM1mHB8fMZ8vArzZOwL+WRZFwaaUxMqV+qqbr4lUdoxP3lgaU5Nlwmy9t7fHhz/8Yfb393nzzbe4fXspMPZayH+8w6VUOw8ad091LdD9Bw8e8Btf+AzZd30ve7vX+frrr2AVgS0Y2qy+n5+KtiLsn7936v08kkqRrwyqsL130RFNZ27XTU1iapQWZMyzzz7LRz7ybaTp1/jCF76A1jrwICgVhSrS7q70fK9WK+q6IopkXG7evMk777zDo0ePHKnUfqik+Dm+XMp4XblyhbKsyeM+1igWi0VYa77S7OfsxcRV1zEDmE6nwmWSCRNzFMUsFkvOzk4D8dloNGI8HjEeS899kqYkaULq5oO1IhO6Wq84PT3l7t27nJycuHusiaN4i2VY1tU2VPWir9P1O56ULL7od1z8zMX3+9dbO97+vWufun/zJISr1Sr4hrIWImbzM65du8LBwQHvf/97yfOc+/fv88Ybb2CM5dnnX+CF558jc2zSxycngG9tbNUtPFO8zElpuxM9+Zii2Lg9S+RpPSO40jVl3RDVwnrf7/fD/PDIAgnou/wurdpI17/sjpv//aL9e8wHtdL249dRnmchIasjqMqK5XLOyekR682GSLckfr9V66P/Pr92fcDSbSGy1s9pI5rPV64AcPv2be7evSdoEbXtmxnbkUj1vpF8ebhfkQeLOpVgIf7tjoEEhSKtmCUZe3uXuHz5Mmma8s4b7/DlL3+Z8/NzFosZdblBR5YkVkI6eLDP5UsHaAy2KV37qTCui2ys2NKyrmmsojGwWVecT1eczdasN8JJotGoWFqr0IraGqpGerrBUDdtHBNpTe2q2K1+fbblo/nx9hVvv7f6/dAzuPd6PRbLJZVjypZKryeBlfW32RQcHR1xeOkyw+FQIOX37kkVV8He/j6TnR1HapaFirEPWn3A2vVRg++oFJUjIfO+T7fnfjQS4snunu7bAiMtCXnt3rtarYL9Fx6mljy1JX/WHaSzwtQNxhXEvA/k14XnAegiBLr2V/agtrXIH/6ePdqyq/zSbSUbOym6PM8Dt0p3nfg9za+ni+tKKdkjuglOL233jRzfcNDtfEFEUD4mcsQCliYYX6+tKwMcu8kaE2tFrFTQ4LZbGSMN1mXoACzY1mUM33/RAX+36t6TMw7bfbHdzeTxQOXx3/35uz8v/r17DY9ngR//fHdSPem+2qDbh7kty7D1lXoavAZ0+z2+kgBKy0g2rurgzxtpV63UAjNXLuD21aLNpqT2kzkE/K46iMUqBVZxfj7l7q/9PXZ/z7+IGexQVzVp1lLrF6d3Ofsb/y8+/If+NH/sD/+L/Lc//VOcrpdsNkLcMRqNcFSh6KiFMsdxTB7l6Kam2EjQ88KzL5DffZHmzotsioLlcuWCGceWGcWMP/DtKCWbglaaOIk5/O7fy+bmt9DQZlpx9/Cgbrhz7+2QwCAENI7NFbYS2BcDw4vzoLtYZU20juXFfv/wne5og1odPou75ovJGL/RXoS8dDczlBUkBAaI3E/lgm8tbQtRpwUkVKIcHwPQNLLuoygJRhNaUguBYiuSJCNNc+bzOUdHJxRFQb/XYzweBSKXADXVrZ5i17m7eB+/1f/78eoeN64/HSrcp5/+abSzJxYZB5zh9VrbOCewcnIl1kKcZM45rEEZSUppjU4SesMB/dGQKE2oGoOKtWh3IhWPPO9jqjJUP6IoBiWcA3UjPazN7g0+/euf4c1b70iP+2CIihNBlNBWuIO96jjA3THr9sR3g3K/6SjAKIe2MCI9VptGtMn9PNIKIo1OYnQcoyLR75QB78AIu/bswrz31cyLAb3PUneTNH5dad3Czr2cV3dDHwyGZL0hly9XJGnk4GJRgFjGseiwn52ecVSfEPTtrbAlb87Omc5m4bsvXbpEmqahV1cCoSg4Ur7n11obWM0fPXrEo0ePRBPZOSbeeWiahrOzM+bzOXfv3mUwGITe74ODA3pDYQmXnrWCotpQ1gVpnnA4uEQcC0v5crFisVgyXy4EqRCJIz2fLzk9PaffP2a9XnI2PWdTVHhSyVjLtc+WS9565zaz6YK93QMuHVzm1jt3aKyhNtBYse94IkctiVNTG8qqYrZYEKcJOtFM5zNeeftV6Y+bz4gixbVrV5ien7k2IKjritQxJOvOvnnxp3BUxAijsUeyyBpBcoxgHU+KIiRDPfTeyzrt7OyQ9/LgvHWdyOPj48AL0DRN4Iuo6zKQ5Lz3ve9lNpvxta99jZOTk0B+N5lMQlDlkyvPPvssTz31DMvpmkcPj7l37x6z2WwrodC1u0+yST6Z4NmjE9cf+ODBQ+q6YLNZC0Ihy0RreVdgw1VVkeYJ/UGPyDnfxkhf4sOHj7h9+zYPHz6kWBc0dYNtHMLAwVzbpNk2p0XXH7pY5X5SsrabzPPvu+gndStT3USejMuTA3J/Dg/Z9JVW/x3r9RqtoTEblDakWcLu7g6j0YjReMwrr77GW2+/xdl0xgsvvIcPfvCDJGnKF7/0ZR441YM8y6nKhroybGzpUFImyKhZW4V5aEzDcrUiiiOXKOuT5xE6SigcmgGkn3azWVHVRUhARyFx7xOXKtz3uwXc3XG8mEDv7umgiJOIwbDP/q4QjkaRojEV8/mck5MjFrNzhF8gB9qEx7v96z7foO0ctezYXideEbGzs8eVK1foDwc8fPSI+/fvO7kxyczHcbsObCOSnHVdC7qSdl23FeyULEs7/u3jPrCfP73ekKuXr3F4eJU0SXnn7Vu8/PIr3LlzR4L1uqauCnpxys54xO7emMloQKQMTV1iTe3aMBVRrIkii1WC6yw2JeiY2sDZ+YKHx1MW64bGxigSBllGnEboWCHEwaKg5Hltsl4mlfAkBr8GTKhhhDHxFVKvZ22tVE/n83lI9HU1oK21LNfrIOnmx8g/Ux9Qep9psVjw8OFDFosFh4eHDMcj+v2eQ2Wk4ZxbkGit2XRlsxyMve1B10Cz9bkkSULSwCcXvK64LxRorRn0+1S1YVWUbJaLEOz2ej3iJEEZw3pRYNDECmLt1a1irEP+WdPC7bv+sQ+Au/bX2zafuItjSbz6Xm4gtHL5BF9VVYGA2ic2PMKjrptwj95X6BZA/Jh4yPnF4Nv7MF1b5/ee3+74hoNuX6Frqxeuh7VjXKElqBCZkVSILWgDyscdaBWMjnP5aaupbiWHYPPJ53lSALRt0C58o3pylnf7/9Vjr71bUN8NpPz/dzeoJ2VLLsIuLsLVwj8FSL05pCKefO02OMquTVcq3FbGz8N/Iifz4+Vc/HeXRc1mXQQnE+V1dV0lvLPB+Iqj1prZG19hMTtn8If+A4qf+0/CJPdjUJze5eSv/1k+8mN/mj/xv/+j/Jc/+d8yPT8PVYaDvV0xCInPvjonwOk6DnYn/K7v/QG+aa9P+vWvYLM8LLI4iVksl1gdceMP/jusnv0EtZUAK0pSkizlSCn+/j/+BY5OHqKAxN2OVFoasG3vtw8Mkjhzc8yArUPF8d2O7nzrOiJ13QhUqRMYyTPy0ECF75dvgxSffNBhHl583v5auhnri9dhre34Qb5S77OdYnDbgNvff7u2GiNEF90MvyR7TFjvo9EobBLL5VLIj1YrBoM+e3t75LkYpotwza5D8KTj3dfc9jj4127eeIbv++h3kH/l05x9+i9Ick+Jgdda2G6L2ZRiU7Bx/YAokZBpTBNaXWQ8RS/TGuE2kL4tkeIQ5u0UYypBRSBJyO/++PdwI2pYvPIbLiiOBGFiWiZ4v6n4yomXcPKGvbV5cKt3SNYUVFESMr1dJ/dicnBrbmlNoMXozJcuWkO5DdBXW7crHzYE+z64aj/fPoumacet+8yUEmbRi5Wu7uEDmLKsghpGN7kwnc4wxpJnfRpTIc4QISPv+SGaxs9X6fmWtRuHjVUpxXQ6DRDy3d1dDg8PGY1GWGsDW2qSJDx174v0Zg+4dO8rLKOcelxTZAXr9YbNYEPjhHtvVSl//nSfzWbD2dkZx8fH/P7yRV5YKJJbkrXPezm5Iwaq6pqVWrIZFnwuusEr+99MFEWcn81YnZ/wE8VngxPv2WbzzQOSt2NBHpUFptfw5zeXuRVnDiII35yt+JPlZ3nunxwzHo94IXrI/RtH1KZNzMRRRInmv6jfD4iEVZrmfMre5lvNnGyRMTB9RpsRvVs9FIorVc0LqxXfv17yT3ob/k59DbBUVUkcRfwb6euMVI1DVrp1KGtTK41qhA/i0+oGX7E7eETJHhuGupBg3CGvGttsre80k8BsNpuJFquruAwGA87Pz1mtVq7nOQ1B88nJSVAB6EKgn3nmmdDXf/fuXe7du8dgMAj8E8vlMkjI9Pt9kiTjcO8K/d6wMw+nYb55x/DdfABjDbYxxHFCkgjS5fz8nOPjY+JYhXYqsY27jCcj55ybcA1K61AhWy6XoQVitVqB5wmItbhEbl12k1tPTtq36g/BRjxhP/lGg+4uoss7xt09yb+/W5kCgsPb/Y6yLJlOhUBwstPn5ESSaAcHB1y9co2nnrpB3dQ8Ojrh3v37GGP5wDd9iBeef4E0y/nSl77ErVu3qSohw7WY0E/r/wn0VAKyPM+QYLUOvB5FUbF/cJm9/T02G4GYzueLYKdFuz1CaYso6+iObfX3HD1mk7u/P+lfZ+Zgm5okadnShek9ZlOsHEv5GSt3vT7I6spndu3qk3xD5RLOXn/Yw8wLR+g66I84ODggyzJOjo958OAB67XwIWgHQe/afV817BILWlrWbq+f3vVvL8YHSZIQJxqtI4dMeYos63Hr7dt87cWXeHD3voxOKXubkMbtcuXKHsNhTqxhtV4wShKiWLnKuiaKAS0kpL5FraoNy+WGk7M503lB2Sh0lBGrmLzXE8k5pWiQXuRYR1L9dntvWZZUZUmkNLES3ffhYEDWy2kqA7qd/z728c/H60r7e+4monqOE6fd09oCpm+J3NvbY7lccueOMGX7Fqler0fq+GB8wOyfrQ9kSweZ9gElEJLcURRRVWX4Lr+2u3Brf/1+3foEqIdvS6/8JrxX3idSZ93ruFgA9nNIqygkKPyYeHvWnd9dm+Sr7v69XcSkn6O+P9wn0c/Pz0Xv3NlxIXHto5XeGn+/rrr8DV3/qpuAPTg4CO1nq9WK1UpQSd/I8c9Q6X6clduGQE5gPEop4qQVjJe/G0zToKzvpXYBqDQbbwWm1iJtf52gV/6w3S/SNfD+eDdj0/1bO5AXK8sXP/vkoOBJG+7Fje7deqe8Qer+v/9cF762HaC789AWXNvvd7Bha7cMnq9ubl2XRrJzqg3mldZYpBJXVjWbopQNy1pUJIQ3Cg9Pvxj4KKwyoKCcHnP0a/8z/R/+o1TZgKqWHoosF61fYxqKk7uc/vU/y8d+/M/wf/qJf4P/7L/9L0O1ezwchI3GGENRSD+cRqEixbd86CN89MoB+h//RcyDlymL0vEKSNZLxynX/8C/xaMbH+U//wt/iVdefZ2dnT2RhLl5Ba0aqnotC9f6ALiiLAvqpiJPBa54t3dIZhqKKCWOEzdHXCbXbEPKL8657gL1xqeqpbelNi1uA1wm2PVGSdW4DWLBKwBIYOwN0mPBdOe7LiZ0wkaHAqmfopQ43JK97RIfeli5y6u4PmtjDMa6KncSo10VxeDYrxXoOELHESoSaOfZ2Rnr9Zr+cMDBwQHj0QDblDSm3tpoumuqm8ndCuY6G/TWmusMv//sUzef5fs/+h0OUi493G02UlhRxYmVRI9FxsCzfOPW1mg0xrP7KyUVQlmTYs98gCYZZbcG3HXujkbw2q+zeedFV+V1lTHrepzLikanRD3JEg+HQ4bD4VaG128gWit+/dJHwNRorUiQedDUtZCkYWmsYVMWAbYWyPqwrppNII/x89GPf1dpwjsC3mZ13+ffs1U1czY+ZKUvIDC68697BFtLS67V/Q6fwV4sFkynUzal5w4R9lhfYSpLkcU5Pj52jp30XpWlJEmSxLHkWhPgmV7qR5zpOa+//jpJkrC7u8tTTz0l1Z1+n+u3P0u8nmKBoS1RscKoiCpKKTOvc9xQN32u5deYzWaBJXukp/SbClUUqGqJLRNMlhOnKSlgm4KoKVHNiiSJghRZOcm5fEdT15aqMoAgdFS9QjWKxFoyDFbJYrQWNkUhQVoaM9Zr4vWUNFPsxYY61yxXG7CKqKmJ0EQ2Yj6fh/UwGAwYxoqJbohNQVZakg1EtgAUqbVo26BNwW4ek1VZeH5VVTFMK0ZUAppx+0OwSxb8ZNSmcgonjaC0tE/aC9IqtrFUb12CJI5jgVc7AivpkRcYsicj6vX6jMdjRqNJ67hpHZ7F0dFD+v0ei8Wcvb1dnn76ab7zO7+D2WzG22+/HZAu1lru37/P5cuXQ8XCJ1UmE2HNjuOYhw8fMp1OAxGXt83eHnWrIt7uiO8jetzr9YayLEiSmCiSz0llNXefMxKcOOdPOYdyOp3y4P4DHj16FBAaWrl9Q7UqBl30i+gQt2vu4r7wJF/p3QoYvmp2cW1377ubAOw6zd396WIi2tsfH7CFgKYu6fUjUJbzc+v6WGH/4IDLly8znuxirOL0VLSan3r6aa5du+ZsQMLdO/cpN2XYIKy1bDZFuAapirWtHMbZ5fl8znK5JopTBuMxeS/F0lDVpWOO9rwj4pu2FX2/H1lHSbNt8367ALw71oJsE7mkyWjMoNcHJDk7m0q7S12XxElML09DgBTHMY2pMLZGOze++7wuVuyCX+ICLhkL5WSm9sjznPPzc956+x3Og/a3VLl98Lnl19StHrdP8EuFO3O+//Zc8O0mIg0pFdEsS9jZHQtpmtbcu3ePl156iXfeeYdyLdXMpq7JsoydyYArlw+4tD8mSRVVVWCqGpEWdT3cWhIv1jQOgaaJk5Sj8zMePDhjtqhojEYREyU5ed4njpQUqJSw7KsIkSfWYGjYrDZUVY2yijRJ6ac5SZyEuVtWBVEShX3R2yRPUObtRndddcnKGofwkeSzcGX5YHM4FCTPyckJs9mM4XDolH8SennOYNAHrQPvSxYnoT8c2FI+8XtsN1HmA3Kv6e6Dc611eK9PUvpEjW9x6Q0GWKscknHs+qmNW3dt8iFOhMnef6+Q7K5YrdbEkVTVfd9/6Ne2bdGyLfjYgCaw1lI3Lcma7533yVRrrfSeL1vVgaZpQpzhFRQ8KbgfjyclJLtKUt3neH5+Hn6Poij4iN/I8Q0H3dtBq0BLdeT7RDycGZIoJkti0gtwJ6zt+MxPqoAoKdFaJAK4EPBevAb//90N4WIVyEN4vYG3LpC4CIdURFsblj/31tW9y6Z18T3vVt3xr190Sq2VPj0fVos+o0ZpT+b1eIVbfkiQJpXsjiOrFdqxThs3Xlq1pCVaxwhrtVS666ahrBoqV5UFTaR9UOEei2or0P5v2gXj/6C5yqXXT/i9i5pLf+BPsfzr/0+iOHLQbGHojqKG6vgOZ3/9z/KJP/Tv8W//iX+T/+Yv/HnKsuTuvQdbwVdTG6yCPI5Jkh7PP/cesvuvED16lcYSjIBpGtabDYc//Mc5uvFR/j9/8S/x6muvkTsD3ctTCfhsialF1xuagLqII41WsugTrfiNg28h0jEQESGodyGTcv+eMB/9U/DP0f/z88pXuf3r3cBEnleEtXVYI8bU+PYNHwD6r+2uvW6ypmuYuue3TqoFQKvI6UzG6FgT60Q2F4cKkAob0j+KC9qabUkZQAhflEK77Lrv2Vmv10ynU6JIJBx2dnaINdQegG235Wge6x2+kJx6tzXlIZzWPcOb15/h+z767eRf/Xmmv/CX0AqsM9rSexSRJmnQa5fMvvS7doPz+Uu/zjMf/gH+9X/5X+En/+rPAJClWSDmCG0gW+gDqXDEsWY4GGPryq3dbSKjupKN6/AP/V95a6N46dWX2N/fp5fnpJEwxmprSHQMjQTQWRLTNMj9WIvRGkNbyfIbgWhBx85cCjJITK2QsOHbebw8YBQRRzGR1kRxFOS+Ih1hLSijaKidCVbOLlqUioAarPS6yNqwNE7XMbRJKIe0cQFCHF/sO5e5laU953w01HUZZEN6PU3ay1iu51RVyXqzxlrPgNuiQKIoYb0uMGZNmjpIGQLVXW+EUdVLhHhH8MqVKyHY2mw2vPXWW9y+fZvBQJJEL5ianbjv9gjnXEegkz6x1kRu3PtqwAv5C4FJerVa0dRT5naBqR15WNMQlRuSxDgnKIEkoT88cMmviCQxkObMSampKa1HABhs5R3JCOVYYRsjpH7D4VhIJI3maGOJNgZNSpkOWcULprZCo4iUMMqWStPL++hIOUbvJZtewlJn2MaiC8MoUwxzgeImsThtq02DHvYYlCJNtV6v2aw3TBuNUR2puk6g49eGBVZVQ1mVYTs3WrFQktCskj6j3ojCQQWxijTVLOZLRuMxB3uX6OUD7t+7JxrNZ1OiKObypUN0HLGYzwPaabPZMDufUtYV07NTrt24xma95ktf+hKrpZyvl+fs7Ozw6OFDIcC7dIlf22ywRiqjTV0zHIyYL2f08gFXr19hOB4wGPa5e+8up8dnHbmo7aR68C2wpK4NxydoANdPLEFgVdUOedNQzDehYrVZF+JPOQbp40dn3L51L2iLA0RKQ6xQkeyRIqnnUQ06QFd9MOX7nLu+ysXg+Um+1EXb2/XV/H7UNGJD/c8n7Y3dvRBa4kvYlmCN4xiFyHLt7I6DrOTp6akEaP0B+/sDbqyvoZTi6OiY6eycb/nwt3LjxnWBR1vF3Tv3XQBrXEK1pig3oEQvWPq4JZhRmi0H//T0iMY07O8f0M9SslgTKQkSy6YhQtNYnwxu925cC4UvOL1bsL0N5zd4YlylxL6meczO7oS9nV2SRKp8q7UkIKfTM5IkYTwZ0nNBnKUhTiJUI1wQKlZgH6+2+38hQWMMjTVExpBkKWmvx+7OHlevPcVqveFsNudsNqcsa5JUuAZ8ssQ/y7qqtwIVn4QQNuqEPM1IE5nzdVO50o0LaFULwx4MBvT6Odev32Q0GnJ+fs4rr7zEW2+9zmK5BmNZrwr6ecqgP2B3Z8TuZECep0TaEEcZKrFUqxkqBqsiDBFGO79XRygdkWQ5p9MFD45PsbpHkg7BatJE+vmbYgXWtERwfs5b20lcN9hG1sMGSQouVyJZFafRFnu2D1y76Jiqquj1JEiWCrNjLY8iqqbBuqAbpYW4dlOgI02W5Tx4+JDpbEZ/IC0xSZZy49p1sTdpStV0iPFok2K+p9kH6X6v8j5d01QkrhV0b2+Psq5YLZbUxiHyVku51qbG1A1xKomGwsnC5f0+ylW18zxnvV4Glns/D3u9oRQ46pbpu2mE0HCxWJImUn33DOs+oPa23Y9pt+rtCx+rVcN6U4Qihg+EF4sFcRyzt7fHzs5O+KxH3/rr8DKP3aSID/yzrPX92vYZOdoec4hjHRAJXd6T3+74hoPui1p0kQalLKZuaKwhTjRZnNBLE9I0AlfVUNaI82hs68wpt1VvbQAXxNvDe6Wy1PY6bhPDWFe11np7g5ABFnKFujEXAm4ZNGMVQnXY6Sd3lXbrEgCWDqsw8v+h5qu619hJKlwIhKx1TK0WQBG76kBj3MaJEM9J1luhlcUqCRKtv8ZwaoW2fvOU2NkYCczruuTiIQ6x3uqh0HFKYy3rTcWmrCiLirKsqWrTBv0WYaYFrNom+ohjcb6bpuHW6CYPVUb0+S/xL33yu6mTHk1dkcZCuGC0BmNJ4oTm5B4nP/cf8Z1/+P+G+on/A//1f//nmM0WWCxxmrG/v48hEsi4jfj+7/t+3jtM4PO/IbCupsEYqMua1WqNsZrsqQ/x6197iTfefA2tDKNhj8NLu+zu9EmoUSIoS4PwannyD2uERCNSkVTVrQVHsCLzz21gUiAPwbUkOWxIIvmFKY6XvE8I6QoaY1F6G57VdW6apgJEJqVtN7AYU2GMJ2CJ8L1o1s0fT4YGkkjxrR74SrT1SJIYtPR0S3FWY5QgHKxSJDrBqEYceoz0C8qswWpLXYpBipyMm6/aazcPelnK3bt3OTs7Y9DLGY/HJJGmKgtUmjiDhwRrEJI/8g069CFaY0OCSF4TIjBroHEZcllH7v7RPHXjeX7g499J/hUhTVMu+ItjCfiSNJWWDMdOOh6NUUqzWC7YbArXdyrfVz54m6P/73/I9/4L/wH6j/4r/Fc/+VOsyzUaMbJFISy2o9GI1GhsbdBJhKkavvsT381TUc38a79GpGOBiSItBHXls8sNavcqv/y5L/D2m2/wgQ98gCyO2KycdJlp2KyFjKSXp6KF7BAoSRyTRglJJj3Xdd1QFiUq0hRFhVYNKtIkaYpVivWmwDau31Mpxx4du7UraIckcZWRpsEq6Vm3FtabDYv5nOVqQb+fs7OzRxQpqlIk9KIkYbVaOFvq7bkWskPtnmNjSJLUjYAkDpRjqzd4Fmzp5a4RJ04TY1EcnZxSVTXzxdQ5611JyhitLXGcolRErzcINk4Cn1qcpMawaWqSJA6s5E1Ts9ms3QaZMBoNMcZwfn7OdHrOarXkP0pEy/nSpUN2d/YCk7qHbxpjAnnRN7nWmLfffptbt27xd5OPuJ6uFQ2GpjZENmJ6MmUymfCe97xHnIYkIdWKN15/lfl8Tr834KfHv5PT01NOF6dUVcN6VYtWe6NQkSSxRaHLojEkUYw1hi+vc/7UvWs8kz7Fc7vPUdc196tLmLzm9PSUXq/HcDhkuZpjjDjRpWOv/fv1Ff6X6hJaa3Z2drh+SSR6+gMhl1mtVjxIRabn+ShyrNvivPzni+vB7iSxkH+FxA/bZKtosZNGwSPb4z9tPsx7n38vn/zkJ/nBkxN+8Rd/kTfffJ0oiZkMJ8Qu8bRervni538TYwzT2QxlNbvjXUxtqeuKphIEkm0MReWhf7AzmYCBsip56423KFYbLl+5QqS1cH/UNW+/+TaJjvngN32Qt996i/VmgzUiJTMcT0gySSImWcw3fej99Ec9fnP+RepFha0MvagXEtFJkoJzbpOohe0aIw6YsS2BlbUiVfjg/iPiuEOgt5lxfHTK7u4eWdbj6PiERw8esThf0xRAE4V5J3u8+DE6SkA59tzSYs2GOFLEUSKM0FFKrEX2sqkb0RcG6Y81gqoIQZrSpLFrdWkMpqlDslcS9cLrYUxNVTeYSvZhgFjFrp92mzHdGPHl/F5Z1UWbtAh7ANhaWKLXSmPMOaaB8XiCMfDw0TE7uzWTnZ3AzdDv93n99Tf46le/zHq95Pr1G1z73T/Ab37+i7z89ZcpNhWxFoiwtYb1YoHNc/IkQVvpirBG1qjxlfeqZDE7RSuR1Lt8uMdw0OPsbMZsthBmdK3ZbErW6wIVaXr9HGuFR8JGPknWrZR1JTb93mYwtsI2SgpWjsj08PJlsiwhSjSGhuVqzvHxIxaLKTqyDPspmIq68m0zADVxBFGeY5X0H3eTGqYRElxRAIcoTVkvFtRNQ5ok2Krm4PAql68/xe37R7zx5tvMZzPyfEA2iGSeNCa08qzXQnbZNEJ2qJTwUAjCQhSK4tjPtxplKsfXE5FEmt4wJ01zgatHsjH08j4H+4e88frrfOlLv8n9+/epyo2LGyxprhjvJExGGeNJRpZDXa1ZFxuwDWkKw1FOFENjYFWUNDUkaf7/Z+3P4y3LsrMw8Nv77DPd+c3xYsrMyqjMGrMGlapKiFJJgMXQyMgY1IBoY4MB08bQQLsNthEtgbHbGDDYjJYwNpYwiEYImUFCaEASqEpDVWXWkHPGHC/eeOd7hj34j7XXPufeeFlK9a9P/V5lxIs7nGEPa33rW98HIRNoCLz5xkNMlgYy7UEIhSiRyOIUSSwAUUHGEeqa2peiiPY4IdiuSkMignDGM64idPtdZEmKqiJQuNAlKq3DHGUhvE43D3OCGGWNj7qERCSBqtbIOhmu5IdYLhcoK3KNGO1sodvp4uHRQ5ydn0NXGn3vG9/tdbAqC6RZB0mSo14sYGuLNCddHUq4aX/d298n9thsDABIsmaMCKEwHA6pRdBaLHz8oS0JOJ6en2HYHyCKFTEFp+T7HcUKTgCLFVHmFWL0un1sjXpYLhYYj+m70jSGrirUrlEGD0whKyAcoGKJ/qCLXp8S+LJaUZwSS8QxARfEvvV5l9chghDI0pT87I2B0wZWWMBYZHFCWlHGopNmuH54FcsltWn08g4JxI0nKGuDPO+i3x+G571alS29F6LZz2YzLJerEIewqGtkAVj6bu4rF5fX5Z443nHSTQswLyqN1zA1GznEMoLyPGZnvc+vMz5joeR4DQ3kxJuXqI0qdvP7ptrXfu2Tr7ucxkPJMNvfPNmX69BU8MIhwIVkwF3uv7b2+ktQ5Pbf6dojQlh9ctQkawZRTMJ0sae1wFOChVdrcOB+WkeBLfdURwj9yJs3KdwPHyBTpCBhHVl2aI86GWNhnPMDW/qEofHhdVbDRWSbYJ2jTddFSBKFNI1DIP/GW6/gjY9+FM//1j+O4of+Iky9RBRJWBshTmIIeHXR80e4+Ht/Fp/4rX8Cf/D3/AH8hb/2lzGbLTCfL7G3d4CsE8M44Ot/xafx0cMdqJ/8X+DufwWVtVitlpjPZpjNZyiLAld+/e/Bw2wPP/Uz/wjCGQx6XRzsbWFr2EMcAdbUUJLGqBQeUREyUJLCOFmrsnpoxVlfUb1cSbtNu+Xfcz9IgwSLUAnaZEq0e+PWxmo4Lwsgbr0nCufW/PBzZrqb8LZoPB5prIXKekRUxqBKLbia76+TEBY4QeqWWR776j8DW01vjTEGk8kk0DW73S5Go1EQTjNGh57lNp2wPTfa93NtzPpx68BCb+2qjUPn2Y/g13ztJ5G8+CM4/+HvCQFAFEVQ3IPm2R5aN/7hKo4RKQWjz1F5KwkhqVqwvP8ajr/vu/Cpb/8O6N/9u/E/fvd3Q9c1YBDorqvVCrEi9sxisYBSCp00hXvts9APXyPEViWAoDlWeiRVZl2o7hAODr0eKRZHXqzPGR2s3YQzsLryVTOKJKQgsUNy55BwEYv6KMSKxof1VWMhBM1hISAR+YQXAKRfT2ikWO5NhYTRGpNlieVi6avHOvjSChEFxW8hhKebaY82N1uHgYPgHncpIJzwgRlbSfpzAAeeJiTsVDGixGDlfU65OgbAt5yUYWzEcRrocu3X8TgSEZAnObj/jHveGJEOtEDfi8VzlcGR8/MxBCgZ3draws7OTqgWtFshOp0Obt26hevXr4Ntz8qyRJxTYHP79m2iyhfU8/b0009DKYWHDx9667BpQOkjJWC91QqxMIg9FkAqR/ugtRQEdLtddDod1HWN4+NjAPB+zz3MZpPQNhDHcVBn5VYBXg+46rBarTCbzQI1jhkCzrnggZ0kCeYz6lkjyiL57jqQZaAO+yeNKfLybr7D+ioAVxxY6bUsS9S1QZI4TCaz8Iwn4xnKog7MJ6bUAoD2oj5M4WSBnKKg1gNWnBdC4P79+zg+Pg5Ux/F4jI997GN49OgRZrMZXnjhBZyenuIzn/kMnnv+eWhrUZkKWTcLQNvBwQE++rGP4LXXXsP9uw/Q6ZJQEj2/OpxbWVeIpfIVjxrWGmL+xTGSJEaaUpV/PJ5gOBxhd3cHDhZnZ6eYz+eoKoNO3sfF+QTz+RJVRYAlrfsEnCPEDE1MwdaEMAZGkwYJjdMavLU5ZxEnTdBP/22tuY77FnmtbXxqaV9zcK7dexlBCGIINjHhk1Zj4J2ptc8xq433K34R93GyEnKaWsjIM2usQ6dHvf03biQoqwLHJ6e4e+8OFssFrl25htFggDhWmM9n1Dqm65CkU4XRF2uw7twghECepajrEkcP76PT7eHg4Ap2t7cQx2TJtVwWsDUlKr1eD84i2J8pFcOgYbO19/CwPhob4jkhBCDJ7izLE2RZ0mLyECNiNpugKJZ+/vaRxtw2CHC8LYSAkhKII9TVet8p31O29uXq3GhrG8vlCnVd4/r1p3BweBUXkxmOTs6wKEpoCBhH67f17CVda9R1RRXZtTiFzkfICJGKid0aR1AKkM4CQkIKC6sJZCDF7hS1tphOpqi0QafbxWuvvoEH9x9gPl9BCFCs6AzgNGIloSILpQwioaHrApEAlCIwMlECcQxY1NDGeivcFEZEWMwrTBdLPD6bYDZfoqwN0lQikRSvSmgYTTGvjBUi0bSGchLF9GumDjM1mQW84sUc4/FFqGYHurEvUjBoy2OP4iCNqiKbNW0AldAeXtU1IAWGwy0opUg5f7GgvStL0ev30Ov3PbuN9ofZbAqlUgyHtJ7yXgM4JElMuhjWrmnHaO/skyQx9vb2wmtGoxGqqgpibVJKjKcTz5AwxKCNqHovfIuiUgp5niFJSWQuSRIMh8PgRsLCYtzHz1V+Zvhsb2+H/ndmsHJvNY9jpm5zBZ3fn6Ypcg8Qc9UaaOzDlstleH8URUHhnZ+tSvIQG/D+3349fweP9804va4MjBSQUofnb/7/Xelu08idkzC+qioE9YuGoASCqqo+wGofmxSmt6PDbL7+soT8sr9vJkbNa9Z7xy872p93WYL01Y5Nau8mfUv4TUUKpsH7fhhLaS49aG+DJAHnzMb5Cljj+zSd7/GDgHPrPrw+a0JjZwFfQTSQQoVAqaor1MaiLDXqlmog3ys+Z3j1c3Be6gA4moCJir3FgEQkgNVyif/1738vfvfv+F147lv+H1j8ve9EmqSQwja0t0jCOov6/CFO/+6fwSd+23+OP/IH/iD+8t/8qzg7Owv2UlEU4dln3oX08WuQD74CExJajaquiapngfTm+/GZL30Fr7/xGpIkwWAwCF6ChF4RnYrd3wP12l9ru49+nQLmg0XXJN2b44yTUL73bUpPW7SG6TxPjgkRXrPZFtF8x2bPNv87PSdreZLzOKDfN/0wzbVt/rSvvz2O6bNY1IKqwdYZ/z4Knqqakpaz81NYZzAcDTDaGiLv0IJHDBMZepr4mjZ1CzYXsrXzEKS23L5/n9t6H6489W58zad+A/ASJdxSUI92rGKoWHm/agGH9vOokKQkUrM12oJzjkSS/PyQfsNd3X8NJ9/7Xfim3/EnIX/v78Nf+e7vDos00+edqX2CQhYb/V4f7lxDxTFV1wWzTprk9fC3/TG8VUb4wktfCAkcB5nM0iHBOrovv+HRT6Fja8xFjH92+A2NHYeUELVG7Tcpvle1MZ4RQOMpiRREpNbGAOAIeEK7l1743sY5zn2VmRJTi8W8CGOc1Verqgpzoz1nmmCz1dqAKHwHHdZT3wWMdoENBFAAu1isMJmSs0EcNaq3jc2eC0FMlmXh3rZbUwACUIluR/1l9B5KWLnHmAOUutZ+XDpfDSeqs3PAxcUFHjx4gNGIlJSzLAtWYXzfuf+3KArcv38fxhjEGfUlP3z4EEAjGhPHcagCcJ/y7u4uBoMBhCDBt7JYwDlLTI24aVNoi80EIKtqaIXn52PfbkBUe6bbsYJrmx7aWEsRFbcoimDFZYyBjIjy2+/36fy1w/bWLt73vgxJkuILX3gRaSq8JkV73Wj+3E7q28+HBMti3LlzB48fP0ZRFMiyDP1+f43GysBIWyG23Z7CY47HBa8ru7u7a+uz1hqTySRcz9NPP4033ngDjx49QhRF2N/fx8HBAW7dukUCQXkHi9kMW1tb6HU6VB3p9zEcPkfPrNvFyckJJpMJmI64XC5hrUW/10fd8jQXQnrVfbK546Roe3sLnU6HRMSmpDPR7fQQSYWjo0eYTGZrdnV879rXxdfLa2MUibCPw689PHY44G/3+HI1vt12l8TMJmlaQhhE3gS4mO3YjlEat40ne8Hbe+Vm/CX8Oh/HkXd58ICFcIikgDE15ospDCyGwyF2d3f9/gDPsjrDarFCN+35Hm+J1YoYWv1+D71etxGKFFg7l2b9qaApA0NdlBhfXMAYhzTJcPPGDRyfnGE8nqKsPINIRdC6hLW0JlnjQfqNOFWI9bgDrXOgedpBv99DnqdwzqAqS0wnE+/HvsKg30e/14MUxBaFA7QmnRTnHCIZk/uEsKg0zzWqekfWQnuF8bIyNF9rYrUNhlvY2d1HVRncuXMPRw+PYIwjJxtQZV5KYmeWZYGyLIKuTTgcAQcyllAxFWHiyBuleqadjEjINM9zdHs9CABVRWKKAhGKosLt17+E8cU5los5gVSSigtSxkiVRCdPMejlyNIIwmlIAF2/zknhICQxOKU0SFQCoXKsao35co6Tk1MsFwWMJXAkyzrI8y4Jp/nrqerKu68k4IonJ9ycjA6HQwwGg5b9Gd2H1McUm5oPSdz03tN8Y1FBF4A0GTko4aj1T0gM+iP0e/S5ZDd5AbJ9zJGmGfK8iyTOEKuGil0UVaCxV1WF1WrlhdFU2FOklEjSRmBNSoluN8dgMAjJIo/RsixxdnaGoigwGAzWWmra/cz8Q335aViboygKew/veUVRhBiwfW8B4Oz0Arq26PX83I38PbNAWdTQEe1pKkoAJ/1+b+CsQFlWSGK1BioLQW4I9+/fh7XWC6bla3sii9qxaCUJOZZBfK3T6QT7WwZr0zRt2lot7ZlKega2bfb4tp/4Vzt+mZVuuunGshm481SAeE0K3znfFyfaFeT1pKOdUDfz+Mk/bybSlx2XJdxr7914/dsl3uvXupHQXvKdm69tC620N0ii40tf7a1DX07kaVu8cbJ9SttKyvkqmHMNKs30trUk37nGvgGtflkIj0YqCElq8yScplFq7skiBPiyDZErWLSI0sZMdhC0UI3MApFxcELgpHD417/4c3j2G38lbNaH0StANJL/Uki4hJL45dl9HP9v34VP/s7vgPj9/zH+1vf+r2GR+HXf/BvwbCeC/Ll/A2MNtF8cam9xgUjh2m/5w3iQ7ePnfvGfB2EO9sptAguiskbySVVPHn/8zH79o59CpgusohQ/tPd1FOxb6nHne7mZtALrauX8A/heNakCtbdd1W4HTu3ftRNxCmTo2TQBSxN40UKj1ivB9MDDuOCe2vZiuVllbif1HJBs3qf2Udd16A+q6xqj0SgglrygEjKcrQmwtOfM24Fj7XOLWvc6JOnv/RTe//GvA176EYz/xf8MJSWkr24LKWGNhQksHCC6+UGo3haKNz6HwgfKvV4fOzu7iCKF2XyG5WIJIWU4//m9VyD+7n+FT//2/xLy9/5e/JXv+R5PT5rT4loV6PV6GAz6+JWf/Ho8kxrMX/pJJJ5CRj3PLrQYaK3h+rv4sZ/9WRyfHOHgYH9t3NCzUYhj8jZ1sOi4GrkpYEQTyGpNyfZkNsdsNoODCE4BQko40TAnlHgSJBSCqs9k+8Zj1ydiYQzTj1IEjrGnLl8HzxXeYNvjBkDYB1C3fcUjD9QyUEhJbhwrIFIoVhVmswUuzseYLylo2B5l3jmhGY/tBL/b7YaxuAnkCKGgVIwkkSEJ5aNdSWNUfTNJVEohVkmohK9WKzx48AAAiWzdvHkzXPP29jYODw9DEh/UT3W9FtCzAA37nqZpisFggL29vVC1X61W5P0pM98CEAdAzlhiXPD1U+tKo41Q13WoWCwWs9AjZ61FrcsQcNGa0dzPOFYBeFksFgSmSBeCldVqBaMd9vb2MBgMMBoN0e12A42SfuK1OU7rlgkJfzuQKYoCb7zxBo6Pj8M4Yl0IDt6E3y/a4n7MHkqSJFi+8T0ry5J6XgcDXL12JQBDHDC1XQKOjo7w0ksvBUbOj/zIj+D9738/3vOe95DK/LLAia887+zsIM9zGi9RgitXrmBrNMKLL76Es9OLsFby+hSpCMt5jUhw32qMOKEqF4Onu7u7eO6555AkCrdvv4Xx5ALb29vY3d3FalViMplisViGCtsmWNsk9Ot7mTFPJrm8vpBQJq2NnPBdtq63E+h1oFeEucPjZrO40N7bLtvP2vtP+7z5v87R5wtJ4z5JqfpLMQt9xnw+hxASSUz9+bdu3YJSCm+++RZu376Nfj7E9vY2traGuHfvHoqiCGJWTTxm0XYL4XMoywIqpio2HH3XcrXC9vYe9veu4PAwhVIJHh+fBposgRkE1kkh4LzeRHNs2rDZ0KLXJNx9dLsdX6Ff4eL8HOPxOcqy8O8Tfj+n6qmHymFKojvzPTbUPBeSfLb85GekdY04TjEeT9Hr9nHjxtOoa4vX33gDjx4+QrGqoOJkLT4QQqDWTf+25Dq7o7Y6KSMvEBj5uFDAOgNraghryCZYKcRxgtH2NqSUeHxyhrLW2N3bR6fTxeScBAOLgvqq48hBRw6RsEjiCJ08xvaIqMu9PIOpKkg4ZKlCFkfQTqOsKrKlihM4SJTaYj4rMBlPMV8VUCpBnESIktTbSVG7HtUDGeyWYa1pA5VZlgXRU1732EKLqqskVNauirfHQFVVnpLfMH2aQ8JYB2tXyDvk9iKEwMOHj/D48QkWixU6eRdCEPN0tawAN0OaVuh2u5BSIcs6EEJgsVgGtXkqWomQAFLbkw5rKjsl5HmO27dvh/Xx5OQksK/yPEfl7fPa+y7P5YaCzUKmVZgXDLJ2Oh30ej1cXFzg5OQEjx8/DkClcw5lVaHy6//+/j5GoxHyPA/3sG3vxXsBFyuMMVgtF7BGh+/hvZJBZAYA2ushg7b9fh/LosbFxRgnJydh72Q2HPe5M8OB91N+nlVVI86zcF/eLi99u+MdJ91SWC+ZQKIewtOa8tQbx3sVZLQWfMCB9vj1ZO6y6hYfmxtKc2F42/dcdmyicpcl3m0EefP7N5ORX+rYXLD4HITwNCA4NNZBJoh5JElMUl3+KwRA/Wph03IwnHB7iuilFVQAwitGCr9E0nlLQkQ9nVVri7qiSlltSLgLUnq6p4MQ1ifZ3Mfuk3lJaFKeZ962IoZzBr+1eAk9V2ERpfju3sfxxluv4a2PfRy3ftMfxezv/ilkWQ4pEhhrYDQFZtZaqEpheXIXj/6XP4VP/K7vhPr3fg++7x9+P7K0g/fceh7J8SuQD1+BBQE4RVFgOptiPl9g79f/Hpxd+wj+h//5b+PN2695O4mdMFE4SHNGw9QVZOuebT5b9vXLbYXcFLA+wWEld6bR8vvb4FJ7MW1XAzggFZIE6zYDoXZQ0v5zO5ihf6M+btGiptGiRMJ7Qek8erKCsPmZm1XJy471sdt8RhtI4kC5KIrQE8RBLaPDHJRvfv9l4Njm+YQg1n8G37c4TvBvffJXYnj8Kh7/i79FjRBeEZi8sInGmr7rw4gGu0i2r8J86JtRqxyjj76Fi+//r7FcLpCkJPyxtb2FyPeUVxUJPln/GcWD13HyfX8an/od/yXc7/7d+Et/46/5pMjAOo1VVaIyNeJYwb7+c6gfvYHOYAAZReHaar9585jQ2iDxGz/fR4Bo/ElCFFSlSME3iiJIKxEJGTaZxWKB8WSCk7NzzBcLpGkWBGm6vT4ST9ltbzBRJBE5EYIiFlfizbGuGnuMOI5R1zTPSDXWIokl4ARWS6KKBcRYIPStry2sToDVqzcB1EabwldiogQW5Ik+GU8xHk9J5CeKQRoAtIYl3p+7DeD0e0NCvisDuMKvm7RWCtiwgfJYYmSdBZpY6IaDCg4UkiSB0TaovnKAwFQ1TkRPTykxy/M8+HPHMTF/EAHaaFy/fh3Hx8e4ffs2zs7Ogj2VECJQwfM8x3Q6xWw2C7R62QbWYIiKH9aOxoOZaXQsYpjn5P9MYoY9KCWJ3r6qQrUj8q0XvKYQTVzCGLLpWq6W6PU69MwsUZAZUDg6Osb9+w8xGAzAFndiQ9m4DWTy/Ocxk6YpRqOR98S+iV6vh5deegm/+Iu/GIA6Dtw4WQKwBtjR/pMHWjl/PleiHKjlZbFYBI/WnZ0dLJdLvPrqq6SK7O24jDGI4xgPHpAVzwc++EFaq9ResGlK09y3IEyppzhN8eGPfBhZ3sFXvvIV1LrCcIuUe6eTMQAWH7WBxkwVb+qffOGFF7C7u4Ozs1MoFWNnew/D4QCT6RSPj04akK6VsG4K+bRjDKaMOmcgHa0lfK/4fZIBZ18p5edD4AuvvcJX3Jr3t4FmTiza+0p7jr/d3ra5p7T3u/b3WOtQlgXyThoCXBl5n3dL526dQ1kucXp27AGgAZ5//jnkeY7XX30T0/MJer0utrf3AADHx8cBrOR1Fa4pXrTbFtM0BQRQlaS8zGyhqqxwfHyCwXALW1tbAICz03Osytonm0BVaj9WBaxst0LyvknMRZozDmmaYNTvYTgcIs9zRErCaoP5bIbx+RnKskSWEGU3iRSpeMcNsMO2eMYY0gjyjCq6t4CzmuRiLc1POgcJYy36gz6uXLmGLOvg4YOHODk+hdYOaZoRS4xbgsLYquCsRSwjWEeaHMJ5JX2feKk48vGHhjU19XwLIFFk2Zpl1Ge8mK9QrEqknRzdbg/GWBwfH1PrkCXtJwPKMZJMYtjPMRp0sdXvYNjNkaUxNAxgNSLhlbAr0iSK0y6kTFDXFudnF3h0cobxZIZaO6RJhDTtIopjOOtQFiUcDFSU+DU7DXNp5X2znXOhqMSAZps9wjFQWRbQuhGHbcBOh+WC9sz5fB5a09oUdEgJa4A4TbG7u4ckIdupe/ce4vzsIuzHzhlYW2KxKBFFM8RxHFS4d3Z2PIDcUK5pzyKgMk3TVquYCO1V4/EYZ2dnODk5w8HBAZxrbBq5yltV1VoBi9cgbg/i58p2YVzd5rHIn5MkCcqyxNHREZRS2NnZCXuKjCKsViuMx2M4R+wmtsRjv3BOvgkkjkPsQgwTHeISBtcYGDfGYDQahe9v3/9Op4NVSY4XLIjK8QAn+Px351zjPx68vmvPRFovILdFNr/a8Y6Tbo7pacEkxJztweLY94ut5blfvdp8+Xc8meA2gfk7f+8Tm0K7Uoy3T7gv+0xgnYa7mZQDjZT85vduIsEs+CO8VRNTz2Bb/p8bwSr990kK+yZyvJl0+QsH0TwVtLXkV1zXKOsalfGVXCEDJELf7+8XNRJ6cQCiG7ESNAWrPiAS1LcsIPzmXODnX/oC3vV1H4fJBgBI1Ajab7hwIViLIoXq+C4e/53vxEe//TuAf/fbkHW6uBFVEF/5V4CAF6Oinr1iVaAyDsmN9+IzX3oZX/ryFwFBFKDd3V0Mh0NIiYYepGvqk231NbdpNhxQtMfoGlpvHW00b1MF4E2dk29eHBrBGK+UsvlYLkk8+Wg/1ygiv24h1scEn0dgVsj1gGYzeW9XQNrf1x4zm2O3TVMntJyAiLIsCaTIcx+IkBIkB8Bc7SSgpl11b3oKN2ntm0cbUApovtZ4dHGBXn8PycEzqI7egjMklOisQ/rsR9B75oNwH/q1WIoYhXP4wquv4c692/i1n/41uPJb/jhm//DPYbGYQwggTTICaeIEkynZAgmPahltUNx/HSff+6fxDb/jT8L9vt+H//6v//Vw/XSOAp0sB6xF7K/NeJ/Nqq5Qlt5qI+9D9behogidTk7WYz5w4utsqoYUHIb77jcaRnzzPMdoNIIxFmNPmyXWjEDWYk4oGSGLE89IiQM4gRDkeoqxIEoZqYTTmk6WHpTI5nkezq8dcLSrRzxmQlXWGGpQaAX+gits1gFOQcDBaIui1pjPFlgsfC+u7xljQIITX96EeZ51Op1QlQAadVMe27xZ85iO4zjQwrXWOD4+DlRn3uw3WUrtICtNU+rt/ehHAQA///M/j5OTk9BDXNc1CZF1OlApnfN73kPe2OPxGI8ePcJ0OsX+/j52dnYoOQcwmUxwenpKlPo4RpoaWONgbI2qdpCmTdOmhJuDbiFEqJJSlYACj2eeeQZpmuLNN1/HZz7zGZyfn0MphcGQ7GYYZJG+qgiwwwgxGZx1wEDAmobNIoTAZDLD+fl5qKBL2QSZPL8rT6/m33Ggx+O0LEuMx2Ps7++H6vQHP/jBwIRyzj0RcPE44LaCNgOhqipMp1Ocnp5Sm8Sc2Cy73mrqxo0beO6550IP+NkZJTUMcly7dg1aa7z++usQQuDGzZvYP9iHlGRfVHvhKg4m4ajX//3vfz+SJMHR0REmkwnqiizUVBRBeJoxnzsHntwLyhY5zzzzTKjKnJ9deMr6uktGO+HeXNPbr9FaQ0lJvZb+35pE3bebiYapyMlgs+43QCvQ9CQ3sYZAXT/ZftX8vaGqt6vxvL5BMCi2foTXKBJ5ajyqkyZegl8HUwLR2D/bWIvhcIT3vve96HeHeOVLr+Dk5ARFUaDb7eKZZ55BWa7IcssLK7bvHc+h9r5nrPUJpfJgXYGioP7w4XAbu7uU5JycnvtkA3AgRieARl8nRLsWgPCxQR3W8MFggF6/6/fVCvPZBHO/Byml0Ov7tclXmp1vQYSKoNQ6GEX98CwySjZXRGeOoGSCSCWQkoTvbt58Cr1eH3du38Xp6RkiGUNFjvqoZdO+RnOv8muFpWfHMYOf6zRPFVRMGjn0zOE1fmhtYCuo+WyJRVFiOBpha3sXwkmcnpxiMVsA1lERT1ioSKKbx9gadbG3M8D2IEOsBBLpEDlNftjOQtcrGEf+21k2ACKqci+LCuPJHJPxArUB0qSDKE4QqxSSRbksiQXzNUifxJVlGeylhBBhz+MElJNLHvvcsywlgp7NaDRClmVeeG4VLDCXy2WoeDNYISMFB4lOdwApYjx6eIKHDx+G1hXnIlhbElAOYjnW0ChWJZaLEufRBWazGYbDIYbD/hoI61zj9037ugoVYWMMxuNzzGazwD7iucDrEyemnEjzOsZrMD9XprPzvSyKYu3+cVvPcDgM59cGU5erVdjT4jhZiw9ZmI4LCO2CGYMAtWeRAQgJc5ZluHLlCpbLZfgMjhvyPA+g7cnZODzXdqseH2dnZ2Hd39nZQa/Xw3w+9/3uACzpNLTX1HY+9tWOX0ZPN1EOCf0GlIgQy4aawfZEnKjJEOS/fR81H+2q3yba2iQJb/8Zl72Xf0+nxj6BWPv9ZdXBy87tsu+77Ad4MkEXQkCbKtA4pWgGsJKkEg7e3OCXa0H+5oxESzjf39qidYknr1OAlEFdi35OQmoCWlsUVY2yqlBrUs1mr+5wruDA3FOhQBXWJIqQpomv1iReTIoq+LKi90khqFrvLF595Uu4/cKH8cy3/hEs//6foWq+RAA6okggSWNAEM20OnuAo//t/42P//Y/gc4wgviX3w13/Dq0pQrfakUooBES13/7f4a7ahc//KPfD601BsMetra2MBgMAMDTP2gyOp+AEIxAIlMQEYRUDYVRRAH1bvLNCEJS1eyy8dBOKNr0R04+mtfZMGzb4+jt5kN7vFNSrQLgFD6v1Z8O4YDQ30+9WM1CcPn43KxivP1Ydz7Zd77ndhFQYEb+kkSFPhulYnQ6WUgKyMrlyT63y7+ruS+bVXkeMwDwmX/5A4g//RvwzG/+TzH5//45yO4QavsQargL96Ffi6lT+PJbb+DlV78MEgF0WKyW+If/9B/h3/61vxHXf/P/E7Mf+PPAfA7bceh1u9S7KoC6qlCUJaKIBJ7KokT54HWcfO934dPf/h0Qf+AP4C//T3+d/q0s8W3/zm/BrdRg/oUfQ5amoXWDg7eqrgAHXPutfwRvrCR+4Qu/EERQhGRFf+Ur3E3ywwFM+z5JKdHv97G7t4c4zfDo0RG++KUvhc1ytVph4RNA5xyyJEW/0wXQQ5I27SvO2bCJ5nmOLMswm85QrAoIIZHnHaRphvl8GvqcypIUPbvdLpxzYZPm58oJF4MqzjkkUpIehGuEm2gMU4Bf1xWKosRkNsNkMvNATgSBCEY7zM2CEtgkDn7wKomRSKKKK6WQ6gx53SGLk8LBeP0GJwQ6eQektkwb+uHhIT70oQ9R37J2ePjgCHVlvC0e6WVEUgLOO0h4JL5NVe52u7h69SoGgwHeeustvPnmm4Gmzkh9URSIs9hXlK7ghRdewGKxwIsvvoiiKHB6egrnXOiX402/2+3SGlJbaE0LkTEaxjAI1+h3GEs6BRAp+v0+vvZrvxYf+9jHsLu7CwCwVgeaXZJ8vgnyhAKchDGVXw8aUIueI4E+i8UCaZpiMV/i4mIMrRuK39bWdgioCHzNEKsGgOGEoj1nmU3AwIJSKlDt2QOb21V4PLWp4+0KAlec2pUPDtTqukacRIHC/dxzzwWaPFdf+LOeeeYZVFWFe/fuYTgcYn9/H7P5HG+++SacI3r91nDkLXYi5GmGqighVYSL8RlUlOD559+Nrd0dfPGLX8R0MUfe6cDUNWLJ94OqVGSJpzCZTPDqq6/i8PDQB6EdHB+f4sGDB74PM0FZ1uEc+bouS7Q3CxqRFzaSESXeIRYR8NVDEkzkz2btGP5IZwElBNZdMZr90DlO7HjvM+HPfA7GGoobbCsBpV0EAjIAf+3Yi8dmHEvk/RSdThb0I3gd1drQHirpdyvv7c4x0/b2Lq5fvw5ogbr+IqbTCazVODw8xGg0gDY1JpOxv0+km0GBfbPPaq2hogh56vt6tUZRaERSIYpTD9QKdHvDsA5Op1MsFytY33fevq51gJv605M0QZ7l6A96SLMkrBfFcoHHR49QFyvEMkKWJaTJ4aijJIooLuQeZHp+eYgHnLOQCih1ibKsYTSDtpKo+Q5I0hT9/ghxnODx0QnevHMXujZN37EfZ1JIYhWWBcqigDMWQgoYOBLfBLUnJYlCkihfgXcgET0DGQlEkhwNVJIAkcSqrLEsC0SRwmAwRBwnODk5xfnZWWCCKemQJgq9TortUQ97O31sD3N0UgVnClhTeecfr7pvDeAElEqgVIJFaTGbz3ExmWMyW6E2gIpS8uGOU6KeC2adEIU4TzMgInV3fm4NmECspU6ng+FwGJLsdqtVURRwzqLb7VEMuj1Et9OBtQjCjnWtAUhEUYwkab6D9kqKRZVKMJ+vcHJygvPzsV8zE+jagBxeqHDDhTeA9BOqSqOuT1GWFQAqPAkhPEjqAnNICIG8Q7oZeZ77+UlCZsa40I/OcReDhVRpb5h6XOHmdi2KeSs/1sg5SQiHfr8bQJfBYBAq7/P5FGdnZ1gu5wCoMDabz6G1BVvk1rVGllXodPRaa4i1DAxzDtEwS/m8N9s726JtDHz2+31ISdZi1tggtEj7pg37vVIK0+l0LSFfrVY4OzvDarXCcNhHJ8vCetkG7N/J8cuodAsIn4xZK0Da7TTZrG36ljbfA7yzKnc7ad78/Tt57+Z38u+dc1S93ficy851swK5efCCellf02Xnyn8nCw5ScY8iFQQ/hGPaHG9ITVXceVG09neuJyRcwW9EBAjOFkGwDb4hwFiLStdYlSUqXVNyQF8WEOgA0AoCboUlOjv5BcbodjteAZp6NEO1eNVYmAEkVjSbT/G5L7+EZz7+NbD5EMbUkL6fVAjAmDhsuEZbLKMl6tkJZt/3HegcHCAfjqCFQFmUKApCDBeLBfZ+3X+A4ysfxJ/9S38Zd+7exnA4xM4uUb9YtGE+nzb3STKjwazdxxCIttkOzqE9UtuJ3xoabhoUsY3ut8EWrpR5M+y1MXJZALX53gZM2VQ4v5wF0oxnTw9rVYo3v6/93s0x3/5vG0TiiszC+0lynxOLHTHtpx1sQ2BN9KgNVjTXs360z7d9HjzPvvHuT6LzfT8G/a1/FKPf8adQyxgTF8HoGl9+/U184aVfCM9FIEK/14cQAovlHD/6Uz+OX/Opb8LVb/1jWP7gXwCWi1BJ7XQ6QJ4jXq5gjUEkpa9a2yCu9g2/8zuA3/sf4b//G38VAPDup5+BfeMXUB+9ieHuLiVgloAqay0FKVIA3R38q1/4BZyfn+HmzZvhPigf/HKyagzRD5uqwXrFiiqDQ2zv7iLLMownk9CjRFZfRGMDAJ3lUEIiy1IgtCGQPzAn5t1uF1mah8qlUiQ8lCTk1zweXwQqLiuuW2tD4EHVFBcUsteQXmFDwh3GEnveO1LonU7mOLu4wGJBwYtAtNamwYh4e6xmWRZEY9oBElcheN2k5EWH8ckJId/rthL5GjMF69aYrLINUAvCZDIJQdh8PvfMGhkqrqvVCkmeoKxKPHz4EC+88AK+5mu+JgQAp6enoac7y7LQ68w9dW8ld/D46BRaU8UbWN9vrPU2cr5CfXZ2hpdffhlKKVy/fh1pmmI+n6Lf76MoSvT7A9y8+TTiuAlA2mJ0xB7Q4f6wQGCaplitlkjTDNvbO8GHlMGTNo2yLKoActZ1jcePH4cglSmPkacRsuMBB7TW2lAJaj8fZjFwAMTBJCenXDVh0KJZc2gd2tvbw/7+Ph4/foxXX30Vd+/exYsvvoj5fL4Gju7u7uKpp55Cnuc4Pz/H0dERVqsVPvKRj+DGjRu4ffu2p1ySUrwuqW9foA4tTc899xyM1jh+dETU2KTpT2fgimxnGt94DnRv376N09NTL/xJrRebDCXe33kt3lzzaZ2nhElFIrTM8CFl+3WtSrdPup1zvoJoIF20EWOs69K097l2CyGFEO6Jdb29Z7XZZW2GT5qmpAuUECOvvT/QemVgrEFtSJyTe/vrWmMymUHKGGmc4fr16+j1enjjjdeJ+l/XuH79GvI8w3IZh3NgUbv2fWSm0nrBBLQWG41IxZjNplitCoxG2xgOB/5zNLSpoY2Bc5v3zYLF1Wi+Jej1e6GCWJXkGrBczHB+cuyF+pr1mPcPcuNYLxQxMwSgyjZqi1KXPhHyPuBSEhBiLXr9EW7eeArHx+d4883bqDy4U5Y1okigrAokaNwdiFW4gpJkF2q5YioJlCTRK7JaNbaGtZoq7pL0VahKTGOXdHqoZURrg5OTU5yenmK5nENXGnAG0jPP+r0cO6MBdoY9dHOFSHibVA/ykDUdOZFJJaFUhmXtcDGe4ej4HNPZAsuiggUgVQyHiCqoTtIzssID3bS3kL2lgvVjUykVGCncx82sCwZnmFXFLbXcJiSlRFGWKFYl5vN5APq63e4ae4vHh9bE4lienmO+WJKNqVQBCOGWSOc4NmjaeZhR4ZzDYjHH6SnNPU4go6gBGHmt56o1FU1y9Pt9nJ1dAEAQnGWQWgiBoijCutMWFePEnBJ6Fz6XW4S2trZC//u27+XXWqPf7+Phw4c4OzujtU0SyG+txcXFBebzeWgV2t/fDxXq8Kz8ukDFMoFupwspex6cNmse5FzxZlYirzN5nmM+n+Ott97CYLSDwcC3BvnYtmGBybB+cyul1mTFaYzBcNj3/ecNa7Ads/5Sxzv36a4KKCW99UWjcing4KwGrPPWCZTkSnA1zlsRtdC/zaN90u2NpV2RWxcXW08Q2n/mjYUDOPLLpA2Nj8tQyc0kmoP3duDY3jTayQwjLfxa/nem7UlBlZQo8ZNbAsKxiBItBIwg870juxjpK5n+2uAIlvb3QhJnzFcXnSczCeolRqOqV5YaVW1gDFmDWT+BIXyfJ4QHACycJaaCkGRVlOUxsjyhnkBFibVzoEpmG9EV1HMovYDG7Tuv4d6HPoqb3/KHsPj7f7pRwzWGWBOWgjddN+b0/X4f3U6XgsuyQl1r1BX5JWoIJDfei89+6RXcvXc32NkMh8OgfsgUHl4kjanhooj+6zc/RtB4goaF1PkWBtmIPfBEb1db+J5yxaWNrLXHYhgfYl1ArT3u2q+97GCaEAcvATho9XDTuW0I20h4yhshpBxkbM65KIpCwtK+Pl6sucrJSUUURTg4OMBoNIK1Ngha8XU0Vc31oLA9n9r3ZnM9aK8BzETYrI6grnD0f/x1HH3Lf4HJbIpf/MLPhWfbpiNnWTcIZPR6PUxnY/zgD/8QftOv/RZc/3f+GMbf/9/Aji+8kEhG3qW5gzE9pAmhuWVRYrlaYnn/VTz+O9+Jb/i//Smkf+iPwsHhQ9sJxj/+z9D1iaCMIrLu8gH10ifAzvcYM8oc1gkZwQTqVMNMYACOFv+GAuycw8XFOQqfSO7t7eHevXvY3t5GFMe4/+AhnHOhiui0gVIy0I6TJA5BJycxUlIVOMs6uH/vAY6OHqPf72N7ewdSRoEqNp8vYS18n1aMk5OzMP7ZJiSOU6RpDMChrkvPbFE+WIuhFAky6tri4nyC2WyB5bKg5cyL2xhv02cBzFcryDhGnGWIswxRkkAoBRnHKJdLVIbkg2QcQygFA0A7YgTxuXEwVJalF2ISawIxZVmuJfLtJI/Xck56tNa4c+cOptMpAARrlDzPQ1UAALTTGG2NUNc1XnnlFYxGI3zTN30TqqrCgwcPcHp6islkEioHXFEfjUa49azCfLbEdDqFNnVgPxkfdMpIIpVpEPs5PT3FeDzG5z//+UDjq6oKnU4HOzs7ePrppxFFkU+Adaj6W0sCawSe0PrFlFISi/HUWUeJPSXBdYvyLbwTaBsclJ7B0KYMNiJr7USSk1G+v1yVYRoh77W81m4mGjyH2nR7psFXVYUXX3wRr7/+Os7OzvDw4UMSqPNBXJ7noUWh1+sFyjnvv+OLc/ybf/0zuHHjBt71rmdRVRUeHR1BCBcAOuMcFqsForrC1tYQt56/hSSJMTk9Q79DtOHFYgGgqfRzRZ/FeE5OTjCfzwOl09r1eIQD5LZuS3udba/h7HxCPto6sACiKIJ1GpWuoVTkQXpLle3IuyFAQFhv+Wctaq+70mbUCQlYX3HmkMQZsv4TQiCSvMYTg46fFfWaav98OVGJ/X4FxDFVdtM0QWXIOaAsqlBNVHEMFSfodPoYjkZ4+eVX8fjxY2R5jt29PYxGW1gsVtgabGF3axdbWyM8++yzsM7gzp3beOv2m9jb28NTT90MoJhSilYYQ/GKihLa+1t0eR+wUqwkLExVQkTKJwhn6GuyL4sPDzAeT3B8fBoYMiwqBXgxVQE4azDo97C1NaLE3FJcOJ9NcO/OXewMB0jTGFmckCoF9/WDxCRFxG4jgDGUePI8qE2FxWoBC4dIJXAgcVxiiShs7+zhve95Hx4+fIyjk2M4KZAkJChGsZxBp5NThbtYoipL2FojUYoAHOcAIaBU5K3vUt+S522ypOcQCoE8TZB3uoAQqCsSOYOU2PatfycnJ7h39x4WC7JDyxIFaww6aYxhN8dWv4tuFkOghq5qQGiUqzk6eQoVSc96iJDlNMeK0uB8PMPJ2QTnZxOsag0ZxciyHFmni7xDQlrz1TKAnUlMa3llaDwvlgYiIuEvFozk2IdBbY6JBoMBoijCdDqFcwRUJ16rotPpYDYj+jGJrq6zJJm1qDUxKJzTJJpYE5tD+FiNrD8JOCGWML03kirkQDQ2IhhTIfZsQ26Z2tnZQZpmIYne29tDt5djPCY6NTGRyJ1jsVhcUrh58mDtGAC+wu88M2eFfp/E0iaTsdc2IaFlLoStVit0OjmeeuomJpMxHjzQHgAGimKFOE5D0ty2CmPNlE6nE3qzeV+vawORAb0uMW/bgq8cu/Lzns1msNbi+vXruLi4wBe+8AUopXB2doY87+DmTVobHj16FMADXnvb9HSOI7mtcnt7G/P5NIArvIe+k+OdC6l5IS3uPRS+F1gwvZWpuJck++2K9yYi8HbJdnsgUKDuP/5t0IS3GzD+TZdW29sJdzsJ4j4pvtm/VIP8prIn0EKCnfPIE/cVE4rafu0vhZC0+xm42mBbl0uBk69ct77fWAttLWpjUVvqbXbtDdzfG/6Lc25dKENFSOIkVIbCuTrne4CaSjnQeNwppVDVJV5+8zXceO9zMPkIRbEIn6NrSqSljPzGGiNWvmLmB3mwezIauq5x8M2/Cw/yq/iJn/obIbEaDAbo9XqBzsNWPBRAW0gZQxsN10LnObBr91875/ztaxBCDhTbgmCbCfJlSfTacwKeGNfto10ZaD+3zep6+9/5dw1QhAaQEp7bwAASoku/u71IbI7ZdsCXpinu3buH8Xjsk7Gt0G/J1SbnqM8KtumTo1MRiDzwxGN089rWBuLGr9qB5RqjRAi4usTPfPanwnm2D773WjeWQ1zdrOsa//Qn/gX+L9/0zbj+bX8Cs3/45zC+GHv/TaqK51kegB/l1XOjKEL1+C2cfO934RO/6Q9BCIHx9/83iGePkW9vE7XcX1vlK1vOOcjOEPFwD1H0wG9cpBrayXM4r+PAPWbO3wNjqELCt6XNSCjLEkVVI/IB4HA4DAJPZVWHxENXdQDieEPSOoaKpacHehplVcEaiyzLcXh4iIuLCWazGR49eoQso573qqowHo/XKsDsd8nXyZVzSjAakScKwgGhIpBvOSlET6dzLBYrFEUFIdiOBGEtcc6GKjsnVawlwZVtDoZYrIZVyZM0QYQobMB1XePNN98M5/rgwYM18JTW+2aOhV5S1+hAsJAd0eMI1OBKdbdLY4UR8cHWAHVd4/z8HOPxGMfHx9ja2gq06n6/HxB0rqzw2prnOa5evYIkSUKyS+BFFOiwHNCzeAydn10T++FEfrVaIfNUVppLaKzMmKaOZh8kYGxzTj25DpGXOP2+odZFYWy053z7XvLfeY/g/YKTRK408Bzm17RtcfhoA4lcparKKiSzUkpqu/DJL1emuQrCzA3u79Zao9ulKuRyucT9+/cxGJAlXKQUjo+PYZxfIwGfWAqISGJvbw/DXh/TszOcHD3G48cnQeei3aN47do1JEkSqPPtscfX0V6vN1vVNv/c/I5jqicZWQ7G73t27b4611pwpYCwAkKuV3s347HN81oHCBobQab9twFpfo5tp5sw/xwxAOk52HDPrNNQcQKtLV5++VUcHT3GfL6AsUC3VyDPK6SJxmIxRywjbG+TvgH16tc4OzvDZDIB4ILH8mw2w3hygSSJg3UbvGYNYdvOU+KbbSlNYwhIaOdQ1yssl7TvZnmG/YM9ZFmG09NzLBaLQK1dLhcQAhiNBqGVJ4oiOHhRzPHY99VSxTTiFjEH73Sz7pbCscrmGAGALCfv+PliDCEk8qyDqpojSXPs7R3g6Ogxzs4vsFgQ6AMnwX3gPIQ45uLKHTMXpE+4Y65wB3o0ATgyIqA0klFQel6tSqxWZUh2siwP/c21rogyDdofOqlCv5dha9hFv5ciVhbCGs+ydMjSGEJQq4F1BPA4KFRVjcmiwsnpHJMp+XADElLFEJEChO8Htt7arMX+g6fLa0ttLHGWBjYP9yizoBfvNbxGsGiaUjk6nQyDQa9FPa8CeLhaFYEFRj3dJbI0h5QRyrLCeDJBUdI5G0PrAOcZUlJ+1V5beY6HH19io+Rar+3JUgKDwSAkvov5AovFIpxbHDeJJB/83Zu5FzPK2nObYhYXhEDTNMXNmzfDHO/1emvaIx2vzn7lyhUsFgucnp6hLFcQkVrrGWdAlgEyrnynKbVSMWOgqsgT2xoSSWxrKnGMz7317K4zn8/xxhtvoCgKbG9vw4kmLmcB0iiKcHR0FPrduUp/cUFe7HEcYzQaYWtrK8QXRNM3a1T0X+p45/RyCQhJ6qpSAGxfFNpeBSCcC7Fzu9Ln6Be0kL1NgnlZNe6XPKdLEiFc8h0spLZ58KDgoKddiWoHDO3E6+3OvZ0cbNKNlSKqjBQCMgKCSmQ4X0OLbOschRBgi9tIiKDHxcCFcCBVc/oACETeF5H6tK0lelZV1yhrDW0cLGR4DpAigBEOlGzDNT3BSRIjTRSyLEWsvMe4r4YDgIRkjfRwzpFkRDRBrGK8+dZruPPMu/H0t/wnWP2DPxOCRG0MjNaQnuJISXQKFUWwxtM6vFDFarlCZYH05nvx+dfewMNHD0PFgameHDgxlYeeHfVDlbqG80i8FRLaAcJbSwlhIU17APvKtJCwwsEJqgjweArBwAZFus2SaAdExhKF6dIx2VpALxu/7cCmSThblEAw4OWtmyT9ndkTDIhcBmK1QQT+vjZw5JxXKS8WmM0nsE5jOOpja3sUzlfFTcJitYVpKStzf5gQKty3ttgVn0cz2PHEsfnazXvUnmPta2qSbhM2C7a7AoBiOceP/KsfxTd/6lfj4Df+YRz9ne/CcnkCIYRXYic6U97JQ1VYSgmxWqF89Cbu/JX/BEJQtSDf2YaUke/dAmQUwUGg8L2oV3/zH8YbpcIvfP4XPSDURxwTOm5qUoZlGxshAGcoSKbE22sreNCPk+5VWUFGEfK8g93dXUKX0xSLVYGLiwuUZYlep4teTihwIyQiwNWNYPnlyO9SCuU3OPLuZLpVv98PStsXFxeYTqeBHsl0s3YSGscxhsM+hKVAmhNFuBrO1ZjNC0wmMxSrGlVJXtr0XLjnmwaD8qBCVWqsliWkUDDaoSp1YGeUZRnEbKwBpFAQiFDXBvPl0tOXgaKosL+/j09+8ldge3sbn/vc5/DZz342iLfQZm+pmhBFVBH0950DNQABbGIfU7Y4ybIsJP/GGGinqd9zuVwDrzjo/uAHP4jRaBRAg7aYWZ7nePbZZ4kBpKtQUQGob47F1NYo8Y56MiutoWsLCDr3iff7pUp84xddFKsmWTKkwMrnYG0D+DC4K0QTfDkHFKsS8MJObD/DbAGyEJLh2bBqLylIK7RFK9tA3+bRbtthELTdisHBL1eCOWBzMAHQ4HvEtHmumnAlg6vOTEFMkhjTizG2tofYGgyxXC7x8z//czg9PcVzzz+PW7du4c69u0SldyQ6JPzeIESMfreHZ65dw1eiL2I2m6GqGtXgNM2xs7OD3d1d0jKYTDGbLYgKDAHnaH9vr8d88H14u57BNjjLYD7fQ7qPxouXrr9eRs2+BRA1+O2+vw2Y8r/xPad13ayNk3brFtBU5Bksb8dT1vpeSgHUtUVRlD4xiNFNcwgRYTaZ4/btu34sES13OplBRQmMdiiWK1htECmiMW9tjaDUs94W6S1cXFxACIGtrSH6gy6Wq7m/Fw5ktUWxDK9BDgZOCAivDeykgLY6gAhzrVFVhRex2sLu7h7tg7bpK00SFbRP9vb2qBtTEIPv4uICx8dHcI50RTKlvA+3BZwgG8x2wu0FJlUUo7Ga8oCNF3679+ABrTNpjtlijt29XRxeuYFVUeLOvQeYz1dYLJYwxiFSEn4roJjOWpiqhqm8cJoUgBNwxkIqicyzW+NYIVYS5GxLtAdragIgvJuGsQZlVUJIgX5/gNHWFubzBY6PH+Pi4gzW6MDgcbAYDTvYGfaxvdVFr5NCihrCVpRLCAEVE/BtDFFArVQojcNkVuL4bIqTszmqmgZ0EqdI0gwyTuAAVMaGsaQUaWPweASAWpdrawiDp7xeAQitdfP5POzFTFXu9TvIstSv9yusVgWWixXtqZI0MPb393F6eoZH3gsdAKpKwzm6d8SypMJJm+XT/jvPw3asKCCQpClqXQU2EKuqC+EC+7MsS8wXs7DuUVIqfbJKtPXNtYX3B9LtSQJ4zefGTIflknR+tra2Qlywt7eHw8PDoFnC835nZwfXr18P9/bsfIxaA1XFLFRaT4qi8m0PkQdCyKs8jlNf6KECRVEUMLoMa0277YWBkzzPsb+/D2stXn75ZRwfk/MBKaenAWjq9XrY2dkJ97ABVlQQxdNaB6aDUgpVUSBJ1Jqg3DvNX39ZPt3N0QqoLC+sTyKxgBdUA8LP5r9/tWMzkObfXVa120wuNv+8KaS2+bnAOqX8siTlnZw7JxiM7lMwJxCJaI1Gyv8DaNGj5HkdxeaviqIIRBduaE90b/meKsAvHA6U6FWaRNPKiqg01lFyDfl21F6/OQqBJI5J+ThJSJG1/TxlFDbY8PuwEcuwsRIteYnz2RTPDAYQFFWEQErFMRJPVeIeIessqqr2vdwUUC8rg8Pf9p/hdryHf/rDfzMgTNz3FyeNIBCjeIykW6vpe7Huj82LJwcN7fvRvi+hRxXrftzthK+N2rfviXPOP671BWFzXG6OsfXn4nzg2x57zXu551tIh80xLYQI1nPtCnNIilvVWRaC4wWF0cIHD+8HGj/To5lOy+fYBqfWqPaSqHmc0Lep+u90/vN1PvnTVCPbgMdl722elQiVwDhW+MEf/if4VV//adz4v/5xPP473wl5coooitDrEj1u0O+jTBLyR5WCrOTaa4OARzgLOH/NiUj8ufnnnffw2ZdewmQ6wfaoEZgSftzUde1FHvm+kN0UnbOBFc2/GWOga2prgCaWCHuLC9kkQFprDLo9dPMOzVM/Nqy10MbBQTa9+CpBWVZYLckqJ8+JYqeUwunpWag08zNcLr2goU8Qd3f3cHFBFd3Hjx9TINLrQElqeQAokKYKgMZstsJ8tgBVt2MoR7Y7UigYq/0a7aDiBgFv95sxiFt5unhVeTss39td1zXgCOV3zq2JcfG9V0oRNdRXbXjccHAgBLwVTCM8xeOI6fasfM5rCIOAzjkIJQILiOdYWPOUCgrgTKnma+Be1b29XdR1jfl8jrIqsVquUNclGKKluUvPk+x22vuFgPZMCUb/V6uVb7dIPAjVEif0e0KboQI0+w4l+Q3TQgruWxUhKGrbqRhv4cI0PU66OQji/u42aNleAxkka6+x7fWM/72daHMSZ62FjJo1tl0h59ezijCfUxtUj6IIOzs7mEwusFwURDGtSpycHGNvf98/mz1Mp1NMZgsUVen3OeXXhgpJ1sPBlQMsFtRacn5+jihS2Nvbw97eHsqy9PNl2qLSt9XEn+zX3lzPmn1gIzbhpFoSTTzcX9iwX9MzpfikvWdIolNA2vW9h2K8Zu/YTLj5O6zVPi7g3nEWd2v6uNv3mc+FxygA1MZ5GyCgrgzSJEcn62FVFjg9PSNg0xHdWdcWRVFjuSyhtUWVpUh8gMxst+Fw6HuULe7fv4/j42PUusLeHinbz2ZTqpDHMZSQRJcXLFoKwFmqeAsCUYn55it9MFiu5jC2htY1RqM9bG9tIUkSHB8fYbGoAgtPxRJZngTxrfH4HJPJBeq6JiComyF2gOOg3QlEQkK11helFETUiBazNoe1VDzQpoLRDlYBRVkhTXMcXrkGpSLcvXMXp2ckiGitg1Le5kv6eWgcjF9fw3z0oYuUMvRAK0WtSVK0wXoLJ4A8y9HrdmGMw2y+QKVrdHsE2F5cXODx42OcnByjqgqKJ6VFomJ00x7290cYdjP0OglS5SAttahKwV7jMYSIgFjCGKDUEstViZPzKY5PJ6gMIFSCPO6sJdzaIQiJKUWJorHEsIQgFgU8OMwH7zXNOitDIsvzNcuy4K+uVISiKMM6vlouMZ+TEOW1a9dw69a7ceXKFTx6dARdG0ynM6rSGotebwAhlpgvloBtYrkm5mliAhqQTdwURRGEJLBYKWJBtXOOtpq4lDJYLDKTwVqmeBMYtylKxutC25uchS45EWcWXZZnAai/eu0qbty4gV6vh8ViEcBcKWUDPklJrQan5zg5vcD5+ThYcvKaz+Oc3S7431gsmfWxjHGIonVGJI9Nnl9JkmA+n2M8HmM+n6PX6/l1kRgQrDPCz/XmzZtI0xSnp6dr7Kyg/QNgOp0ijiII0QDmBK6meCfHO066lZSIWoqXgitu3s6IXY0CkgrfLwRvKdBSCbwsaW7fsPa/0b+vB9TtZAh4EiFub+q8sLRy7ieSk7XXtpD39gDcTLw3adX8ve2e4iiKkMQRpLSQgqiCIlS4GzpYODm+F0L49JqS7aCi7e8FLXzhaqiHO6INXAdqdo2qqFEbA2ssrH+v8J9DA48GMIk2ELqaRAqJir1CZYRGLEDQazwiRWJJtnmuaBBtDgw//rWfwocOtlH92PfQ4uAoAKDBK0JyTpQhEpcgxeQqVEtGH/lVmN/8KO7duY/zi/NAyxyPxyiKAlcO90O/OFFMZRDAqCrr6TCXW5oEavnGwRsdnCPVDqyDOLywAQiBO4+V9lgUkvrl2sItmxXuS5NlBgicAcPRbOlBH08bE1M6nwSQqDpm3ZOCZZuv5UWu6dVywfuXBTB2dnbC6zhZads4rLUeYH0e8qLFC9PbJciXPYPN82yqv27tGfKCu/Z+z3IICUWlPd1oCwcHB4iiCP/sx38Y3/TJb8Ctb/+TOPt7/zUuzi8QK4VOpwsnHBIkgSXjdQVDABZJ6TfoRrDEGIuirPx9ByIIXD04hPb9sOQp6e1ZHFOXeWz5Kotz+Gz/3YgB2KhZ1MuyRBX6YBE2wcVigW6/D4dGtCWJVABcEKq2AGEBjb+7AFVvyJ90hX7f4PCwh52dPeztHWA8HuPOnTu+L6uDPO/6RCJCmpJ6vVIJhIhgjIPW9LyTiNSKAYuyJAsyohzy86BAihgRAgAph/OaqLWG8eBFpWuIsoCoxBqaXOkatdGIEAHW02aTGJGIYCrte7ZyHBwcwFqLn/3Zn12jnLXnK48jSgwTRNFog2rZjOm2IA5Xs/m9zjlUpkJVU384J4QMagkh8PDhQ9y8eTMIiTGqznMjUhL9QRe7e9tYLElZvm2dRflRk7Q42yROxpCqbxJnrV60pkLHyT3v3SFw17S+AOtiqGHewiu8R1GYg3WNQFlUiujEWlcwRq8l1syIYAYSV5b5nHk9affOXUap5cCtaQmwLaDEixyZqgW42lDJWHlrGu7H52qVEI1Am9YavbwDZy20LZGkRJPsdDqo6hLHJ4+xs7ePXq8H7SzOLy6wWNTIe13kWQZhHU6OTxDHMXb3tjFfTGGtRZZlwcf94cOHmM08WCSo/YcrTYCDsU1f8SaI29632vcvPC/BpEMHCwcryNtaSErIpd8HrTG0D1uByDlEgkFYeKab5745qgIT88H62EWE8+VnTK9R/jlwck7vI9HYRhyP2JENoBKKHE5AyBjLJVkX9noE9JZljYvzCaaTOQQUAFKDliIiZXFJqvzWOCzmyyDeN5/PAJBLwNNPP404VnjzrTcwHl9ASoFer4tutxPmgdMGxmlYSzR5UgqHJ5EJSsAtWRpGkUQsJWqQQO5ytYCUMUajLQz6XRi9jdi3YHY7xP4pVwWMqTGfTnFxdo66rNDvkaZAqmJIbeCkZzwR/oE48k4KigTmIIRnDzXjWmuN2hqU5QrXrt3Aw6NHkBr46EdfgHPAF176Ek5Pz6C1B6dV7EFkYlcao2HqGrr2FPuI5jmplktiyCR+fkpyp2kKUtRbnicZOnkXgMRqtSQ/8P4Qed7FYlng4aNHuLi4QF2VUBzjW4tet4cb1w6xO8yRRAZKaN/aaCEjX6JzgHEWSiaAVNC1w2xZ4OxihuPzBSbLGrHMkcYp8rxDXtyCXESEj6nTPCEXDJDFWFkUVJ33ax0xT5tkk+9te19odGKyILBGRaUVptMpimKJsqQ1utvtYnd3D7du3cIzzzyDbreHYlWj1xugri2AAkYDAgQWd9w6y5fibQ3nWARRNgU3DzrD8wRWqwJJGoMo65Rg9/t99Pt9sBbPaDRCmvUD+4qKLN5pI07WciVeGzku34zD2i0IxtTIshTDEYmR5XmOW7fehd29bWJowbteOK9bhQi9fgeREuj2cnR7fcRJB86JANC2welQaGi5VTT95DEG/S4ybyPYXit5v+b2tPl8jsFggOeffx4vvvgiTk5OqK8dEbpdapGcTqeoqgp7e3vY2dmBcy4AtAyKDwYD7OzsBIG21Nuv8Tzkyvo7Od5x0p2kTL+jB+6sV8mWEr559Yn3CNEkeX75Wts42kc76b4sEWqjvJtJ+1qiskEBpp+vnnRvVn35fC6jXbQ3ufZr2wk30FRO4lgAzgSwgpNd/zeiePM94X9rgQ10X7if0iNeoMxdhD5uopRrX/0tqhJlVaI0xgfarZ7f1qbdvi6lFNI4RqpiJCpGHCmfDD9Jm+BzC1fiz6EdIL371nvxsaduQv7Y90DeexGRr+xEUeSrQsIHToqqhpoC0MIn25X3ObaPXsPB7A4O3n0TB3/8v8DPv/iFMNj/0T/+AUxnY+zs7ASBnDQlkSkKag2UFBAtZH69TypCFNG9/9zOBxBZgxpN/zwEYM2T1Yf2gtQOytvjlxOpzTHMY7T9DDbHc0ggW72m/DrBz3sjaW9/Du1rvjJwydjl8+DxSkJb1Ps5Ho8xmUywWCxw5cqVUNXudDoh0GIEuT3+N5MYIQSsaQKrzTG3fmOwiautzc110IIukL9zs+eef6JYBTGzOI5hjUG32w2WPUopvPbaa/irf+t/wh/8D38/3vvvfSeWP/gXMJ/PYaxF7nt60pQsbIRvnVBLqp6WfqOofX+7A7yKLaHBsBazf/X38St+y/8LL33d1+PFl34RFxcX2NnZoo3Ute/J+vpzu3cd0ielwlemeAOA9DRbSZSvxWKBVVEiyTJwNclaB1OTqJGU8HY9EsIjvJw8VT64YDXguibq48HBFeQ5KTZz0sgUTe4l5k0xSRLs7++j2+1ie3ubgm9pITzNmXuui5WGtg7OCRhtYTQ8oOGTbSEghQQiGQSaeM6yOna7P1gIEfrwGNEfDAbIsxzj0wtsb28HK0Huy2PUn+cAr9n8Z6ImL6F1HRLS9rhug27thI2TZmMMoiRCretQNWmLMgohMJ1Og6criz8ye4fFZJIkwc7ODrk2zFch0OHxT2uEF6/yawQHJ0BjSQmsA9BcAab3rldSpd9DuDfXteYYVbgbcc52VYH6BLU/B7YPjNY+g+8P+77zs23Txhn4a1MFN+mVHBy1k26u3FK1qUCcxKFC1dYh4HNpJ3y8ziqloITA+elZaJMQQpAd0GCAclXg0aNHuHP3Hq7dvIHt7W2oOMZ4RpTTsqqoZakokMcUnO/v76PfG/r1KcJ83rgLpGkaaOXtJbANxl4GJPJ9eBJk5X9bf9ZSUsGDY3X+PLr36/t1W9Pksvhrc8/j1zK9M46bPZbHOj97Pm8ep+25R2NWIu/mmM0Wvn9zCEDg8eMTnF+co6w0VqsSVeXBpzgFQDZDWdaFcCRc2enQGjiZTEOMMBwO8dTTTyFOVNAnWSxmuHLlCra3t7FcLFEslrBP7I8ALFkQ8rnzWkNAAgGLzjmUZYELrw1CPaixf9a0F4zH50GMtKoqqFj6VqYUwq5X6qSUXrG8AaScaIR6CVzSXiC3JGAZDvP5EmlCTKU0TXF09JgEGbUHgCPWTxAw1oQWDV3X3lqVn6mEkET3TeLYK7s3Y6+Jb6VXnU+gK43FfInKaAxH29jd38eqrPDwzh0v4FUikqSqbXQNCYcsS7Cz3UeqNKQzkI6KS1JQESiUD4yDBvV0L1c1zsdzHF/MMFvWcE4BHHdGEWkWWQuIRq2/qT5aT+HXqOsSeRqj2+2hNxgiTvOgks0JIDN2AAT9Dm4nEkKgqsjXm/a3hW9nSzEaDbHrHUZWqxWWiwLHx8eoqsq3uXSwSJaYzGYhFm73I9OPL4aFNWB9HTBGUyuaawCyNiNuPp8HkVApJdIqxmw2C6wnnrdJkq7FZ8xG4jWQk1whRACsea3lpNs5AreeffZZPP/882CKPrddtVlJfO/qmlhdo9EQy+UqqL0zgE3X1ewRDKoyZb3TyTHodQJYu1lMa8/Xi4sLKKXwzDPPoNPp4Ctf+UpQL8/zzprGBL+H3VF4jcrz3LeSDD3wS/OVe+QBhM95J8c7r3Qrtb4ghyoa91PREUhqITmlCp1YSzbXj/bm0Xz+enLq3JOvbZ8PV4k2E26qGF5OL7+sut6u3m0m5293XFZBbdAi7uml6xA+WXXOQbZ8oJ3zgefafUFA+5i9z9RFEs2i+26MJvVebX3SWqKqNCyYtiJb93L9/nFiT6qDKbI4gZKRr0B5OjlE2NB5grK10ff3PgwVSSRJ6jdgALC4fu0pJOUc1Vu/iE6XqJcsy59lOWKvOCwE4CxRnMuCRJ9WxQoOtNjl9RyrH/hzUDvX8eFPfzve/6EbtCmODvE1L7yAz33xRUQRWVQURYkf+8kfwXw+91W/KPS1Mh008n23QkYBiIkiidv9pwA01R3fkE29t2498V5P3OVaAtsOeqyjj7msbYGf+WYQ1R53NH5cGDv87IiSCAjpPArKgQ3T2P15ivWElP6tYXXwOXFgtFwug8plr0f+5+3r5SBbShkSns2jPVc2r/ftAsnLerrb96f9478kJNxtr942YmwteeQmibd9khLXrl3D008/jfl8jpPHxzg/PUNZrPCjP/UT2P93vw1XvbhacXEOjLaQdzuIfRWP1e2NBxJYL4GDF2spyI2TBP3BAImKgbO3IC8eIU2SoDCaZQlVWtEkcHSfiAVCmwjgvN8nX1dIqhw9/8gDL1praLuEtk0Lg/QJld0QxeI/hc3NghRhQQi9szQGTk9PoRT1g+3u7qLT6eDu3bsYj8fY3t4Omzb7MvOfiXYtIF2FWhMgMJvNsFgsoWvAIYK1gBSRBx744dO6KKQk2pxzsE62Em7rEzq7tj5zgsprbRxTZfng4MDbYRmcnJxguVwiiqKQnPM958Sak4+mIr0O8PLYb9S7sbZRcyDaBoj4OzhJ5O/NsiworW5vb8M5FwIOetYE4gwGfezt7ZJAmqEWAPrsJ4WupBRr18SBQ13XsE77IFHDWupDozWGf6xfF73ScmsHagc9cNRLlySZp/OTGFdb+C/PM/R6XQrsN6rWXNUnj+e1WR7WR7b0aoOSfE+ZOgxg7R5zcFSWJSl111UY4zxG+PlxjyMnLO3EMY5jIM+RxhEqQ9+1t7+DNI1x//5D3L57B3GawgqaK1tb20jyDs7PSUBLGIt+moZK/87OLvTAYDaf4ez0HJPJFEKQ/SaNJQN+lPQcG+eHzfVucx19shDgYCxbbNH4DGwWQeDWJiDD/YiRbOiLm/HZZuzTBpz5GXHgG8dNX+ym4jzPsTbrqV0QEQJwTqDXJeXo1bLEYrHEeDxFUZCYal1pVCU9U10ZzOcLsM1aJ4sh0CT0JChlISOBWlfY3t7C9evX0e12cPv2W3jkq6+0v7ViPV6NPFOJ2DcNfdTBoaoL1JoAv0QmsLVDDYW6ttC6Qr/fDyJcWlcoSwJpKelZIE4aloUxBso/fyW9SBi3poiGCWJcI3RmjCFRMetQVjVWZYEky7BYFnj66WcwGAzwxhtvYTyeIMs6KEvq21VKIVKSGIXWoNQV6rqC0ySWZrRp2IpKUcIdU5LOuhKc5LHmT55nSOLIg5oaSZqh0+nBGIfxeIrxeErj3DnyiXcRBOhe1rrEdDZG1JFIlYOKI4o7QZXwCGT5qo1AVdVYVhXOJwucXswwX5SwLkaSJUhUFNpWKqNhjINUZHUWxQ1QGCtJOi0wUEpgNBhg7+AAWacPbQGjDYnu+nWe18+6rtHpdIKQZ5MArnyrVaNY7TyrcTab4c0334SARF0bjMcTLBYrdDo95FkHg8EQDgKL5QLGWs9kBKyVoVCBMA4FSM3cF7oc4O0DkCSxXydMEBllurQQAoPBgNqWUrUW9/Fc5fWdxz8n3cxMKkNbRQOg8bqqVBpa2jjhzrIM0+k0zHsWomuzKfk8dK0RxwmGgy0stla0v2m/3hkAzjvYyAhw1HJiNAHUSZxCyEYngtf/trAuX99yucSDBw8wGo1w/fp1JEmC8/Nz1LXGeDwmzao4CYJoFxcXODk5QVlQv3+328XOzo5XfZf+OmLA72dMPWcQ/p0cv+ye7rAhmHUrLQZtnf+dFQiJW6Cetz6jOTz9SXgSNSfRm99HH7xGY28nQs03eHVvx2ITeHI3aX02D2b6nCer4OG7wu9adEOf+G5WEqj/pUH7N3MKT56B4XNo3R3X+uFM21kPariG1C48fd/CodIaxgJ1rVFWNarKQIeM0ifozn8m3zP/vURWoQU/VqQiLmmnhoMFi0lp3VRHAQSfz1WUI44VkGYeLZXY2z3Ee/b3oH/+HxNVxm+wRVlA14aS7h5RdhwIVNCGFrrSB6BJnCDLM+SdnL5rdoLiH/8Fv/lUwNZVfOybfic+/OGn/P0HxO4NfOC978Erb74BCUpafvTHfxhKRQGlbKtSqlghS7OQkAOtzc0aouPVGqIlLnQZ7SawKVqJLI1BhA2yzYJojwQGi4D1yg5ZszRsAhonBLOEBF0IT1MUIYFxzgGOxiuxUnxFUTQoNftuihCo11gubVBUzbMMe3u7EEIEoSSmhjJlkoOGMMY3kvs2ENW+ts2q4WWHCyBZKwAN436dccCfa1vfS89R+95pCjwjpbC7u4udnR2cnZ3h9ddfh7UWN27cQKeTNz7ev/k/xfQf/jmcnZ1jaA0GvQEFGXEC7ruiTSfGqljBGOvvYRnOK85SZMMh4By0t9CzBhhPxtjZ3SGrKV9Bd4JEspyTcM5CgnoiS1OhKiufFDu/+ZLNGNMoo0jBwQUxnDRJKWi0lgT8HImymVoHZpJ1FpWtkWYplIxQVzWMtshystIryhK3b98JPYlMqQOAt94iUSJC/Ul4Lc8zT3JqCQYKhVqvMF8UmC9WKEoNAoYsjJXopAraAZH1JTjn/HU4SEjUnqqutYauNcqKqlxCgEAQn9TlWY58rxtUqZeLJcYXE6L8LYhKx4GSEALaaGRp1gSvhpKDJE0RRcLbFNYhAGmDTZxM8FhuV8B5s+e1QEYsNtOicPvKKgcm4/E40NVmsxkA3+dvNFIBxGmC3oCskhbLJWptYVYmrA/Gr5cCVPmLoyTYqkRxTLaPQkCCrsMYB+dqDAYDpGkCKQW0JnaLUhGUIisnslQya9dJa4YLATT3eGptvPAVzdXlco75Ygoh4F9ryZ0i4qoBJ9TM7qDVidlbl1VJ+Z5etkbwa/gZCZFCSgKfN9drrXUQtWTaPycDBCZS1e/g4CD4ry/LBd768pdxdnGBwXCALOtAlwXGZ6fodHJ00wRVlsJUBcU7SqKqa0ghkWQJtF5hMpvh7OwUy6JAluYQEdF3LbwFl4hoo3BNRbpdQGhXF9uA5XohQEI4TdRxTcJpETzDy4Ho5jVZI0UqRup7/KX/d+eDJF5n3cZa+sR3ChGYjUIISF81V7EKzwUgYUm0gGUAfi/kfnGK1YxzqHWNg4NDWG1x595djM8vEMUEmFTLGjJSiCISPdOm8XfXdY0rB/vo9TKUBTGPaM2PUBYVTqszOAscXNnHzZtPeXXtlQ+8qRIuwt5EFmshFmvFh3EcU8tSK7g3huj6zkqoNEVdaJzXJfa297Czv4dyucSDo4eAIbDaaYfOsIM8SVHUFWytodIUzmkSe418yCed72eWEJGEtGio5S2mhjUWda2hEuBdzz6Lvb09nJ6e4vHjx7i4mEJENK+dA8iqjVo8YDWstnCGYsAIjSo/F4ySmAoZYVwIHy/KJjnLshzdTo40LREnGZT3tH748CEeHB1hOh37RK2G1RVcEiGJyUu+rFY4PnqE7GCITjdFmsVQkkBZ4wSsFIhkDFiJ0tQYz5YYT1ZYLCro2kElCmmaocNaFVIAhnzLJQRpFkhBYmV1DRUl6GRdJEogTWNsbe9g/+AQZ2cTFFWFuqygnYX0cy8SxPCBs1BRhLTtTQ5LRURHAHKn00XldUvG40nQbCgK8k032kKpGEVRodutMRqNMBgOoC0xNNrxXLvqxnFksxbynmP9PItQ1QUAYDjsod/vh89SSoYqelUCeaexLiwK42Ne3/YrGjCuDehlWYqiYLC3AZTJiSXHzs42rhzu44Mf/CB2tndwfnEOrbVnd4xD0s/va7cDcStNt5djtDXAbD6BNhW0ruGchjZNrMhMN445+/2u3zsaUFhKufZdjY0nzZt79+6hqkrs7+7j6z75SXzu81/AZDxGsVTY399H7tkp04sxZuMJ7eMqwqg/wO7ODnrdXgCO0zQG2RDzukz3rCyLJ/apy45fVqWbFyLngkEYnKXEQqmYOVL+P1z9JuTKOoMkTgDnCI223n/QWhhHwgp0iGCHRaAOTUCLRgzI2jbluREnY0VHY3hhF4CIAEE+eBCtpLWVqLcrjvRZTD2mB1obQxuUrxiHyRBRldT6QI2QQelpLMZTXWz4bv/F4Kp22OTgN1ymQvvKnPWVbqp203wkqrTyybZFpQ3qSmPllY2NI2EiGUUh4ZNeFp0C8jZNkp5rnmXodTrIs5T81j1aHivq6abXNsJbxhhEIEpPrEgZkuypyFtwMp3iwXyFZz/wjdBv/QJmZ/chPExgrUFZFOj3+5AyQllToLtcLrFYLrBYLgCP0sWJwnw+h4ojUjdXtLHHiYItzqH/6V/yqoxU2YkOnsHXffq34Wvfc0DXuf8U3vee9+D122/CGotVscTP/OxPIU54rIF8jnmjYXV1rVGVJXRdQzogjlRTDQF5jFOfeFMFox+iDFpvn+XtPiEkEAlJaqjtKobgPm2eKZZ6hx3gjPDVUOsDaIBmgYDw4EuEiLQT/BdRQERAk7MOspV0A41CrbaVp1ATs6GsVhifn2I2nSKNI2xvDTHodSFjFeY990HyGGCKeTupZqTVGAPtN3Y+2kFiO+neBM7CXIyo6knBQCsg9EGfUDGcJDV6QlwkhIohrIVzBsViiW4ng3MG8+kc3U4XDx7cw71793D//n2keYpbz91CkpDN1WI1x4/+9I/hm7/hV+Pw2/5z2Lc+j8XP/XPY8Rj9/qBh+hjaRCPvFFAUBWqtYXjBtxbWGAwHA2Q7VyC3D5FlR5jM50iyDnr9EYpKQ4ganQ7ZFpmaEh8Hi6qu0a9miKoSSluMZYcSRqtR1Q3lWQrqh+bqrgNgdQUVKcQqghWAdlEAwoQgsMUYCyki6NKgtjUFWpAwVY3KWCgZYdDvk7WO3zhHoyHyPMVg0MN0OsZyOUddD/zixIkS9YMqFaOqKpycTvHw0QmKokAkKakVQiJOE9TWQNsa0qvbVzWry0tMJnPURnvRm9oLADG7RoR7nyU50iRDVWhcnI0BAKvlCrP5DEWx9LRC8mgVQiDPMxhnsKpWrSSZqPe1qVBbCiyjmOYUsK6QvzlGGfFvr43WWkRJBAi2cWzApnZ/8fb2Nm7fvo2Liwt8+MMfxsHBAe7duwcIgf5ogOlyAWsdur0ebjx1E5PZFKfnF8g6eaD0rxYFlJIYdMkisVgt0B30AZn4AJ32CiloD2R2T6yoOsFMFemoclXXBquC1GgDrRXEFmHGBQc38wUl0BzkhIq4lH6taRg7ta5Q68aaDMILtDmShha+wielRCzTUC1qAxXtPm1ei/jvRdEEOkpICEikKkUE8g2vlkTnTRVVROKIVNwBageRaJLzm88+h36/D2NrPDo6wnh8gUgJ7O1sodQ1YmVxZX8LvVxhcvoIo+EWbl7dx0We4PZbd6BlhG6/D2sMTk5P8fjoCNPZDFEaoRt3ACcAz0qIQL2MRpe0lktSwaH9BH6ceVGpYAvZYhBZwLEwq/S6K5BQkoTdnHUwtfZOMwRWRSpCEimqKFoZ1jNrHSSZGRAAbjfEZKVAVdewAkgioj+rKGkq1s5BpUlYo6MkDnuDsYAFiXpakDNIbciXXErhizQS+wd7SPIYZydnOLs4JSuinFpBKlNRVWzYh/ZtaLrW0FWNsQedl8sespzUjYWL4IRCWQNaF6jtKbRzODjYw9bOLj744Q/j9ddfw8nJCc4vLrCztYNummExW6A0GpGMwx4HS3ZmcBJOAxEotpJOQlgJasowcKaEsQ6msrg4F7BWQ0Ux8iTHslpg0OnB5R2ICF4zJ4apNaq6QBRZGADGGkgh0ck66HRyKBWhMmSruPIsHWiD6XiCOE7Q7w1gLbC7d4BOb4DHJ2e4c+cuVqWGSlLPpvDWbc7AGhf0fmCAOEog4GDrGkoyAyL2lVBmqJjmucbUqy6lgIwVkizFaGsLW6Mh0izHo8eP8cprr+PRw4dYrpbY39/H4eEh7t2/jYuzY6RxBGdrRJHA9vYQO90cfSUwSBN04hTaAJUTiOMutJNYlDW0i3E6WeLoeIrpbAltHOJIIVUKcSQAKTFfzWGsgVIJksQnjkbDQaIqKixXS8ynFqsF2Vo6Z3B8eorZokAsE1hHlf5a16jKEpUuqRClImRphn6nC+Es6qqAsxYXF+dYLgsMR0M8/b73IY5jvPLyq7hz9y4WqxWiSKGuNObzJektQUAbh6qeYLEqoY3B3v4ehqMRrCOBTiklLCzFEdr6JDj2e3cU4ksBAiNkFKOqCqRJjiwjYHk+p/akXq+Hfr9LonmK4gMCUSRpIFgLIYEky7AqyFJRpQoqVqjrCvW8DD3KUlL8a63FqliRZsX2FobDId73gfdhd28b/X4fta4DQEqJaerbPdPAUOIWi9VyCSkF+oMMAhHyPEWepzg+foyzs3PM53PUtYaDIX0UOJQV6T3EKsF0NsPj4xM4OAwG1KYRpzmiOIWuSpRlgWK19MUOA13XsMbg4vwUEsDB3i6+/pOfwKuvvIrTszNksYKuSjx+9BAX56fodXNUVYWt7W1cOThAfzgI9y2KIlitcXpxhuGwj07aQVmusFqVVAF/B8c7TrrbQXIbueRkkjfUBhzlBZX+TyGG15EOVVcJQcG1FU3FBj7p8Cg4V621ZZTUrJ2D8NQkOp9GkIjRdIA3LKBN0d0M+teuqX3d8D2hnpYDf960OZpAKRCioV9FslEjpde//SGEAKIWgiyFZw20KuQ+uHNCwPgEyxE9AEI41MaDEVxB8BV4SAI1NnsT4a81EgKJIuE0VqWUAiEoERFX2JvEiAMvsodR4b9ET6SKa1VW+Jc/+aPAN/5beOY3/hEsfvC/gz29B+ss0iRBGno7qOJUe6X1qqogpCTaUppA6xoykojjJPRRAS6gftaSmjZt7jnM8gTFD/3FEKwn15/H133dt+Lj794FIGD334X3Pf8+PDh6iEhKzBdz/OTP/Di01thBiVRFiNMM82yIOI6RxTGpQLsm4G4H4RyIhrHSSiZDkinXKzhr9HO7rire/nwheE45Pxaor1hK4em5LepnYHj4qpGfF0x5jqKGAt/uyaShJQPoEcfUD8/qz+3qf/vZM92zXbW+7GdtHm387rJ/X/u7taFKwv/2f1z5FCJCp942GeLNScVxoL5KSRYT9+/fh9YW8/k80KTbVhiL5QL/4qd/HF//iU9h98Pfgk5VQf/8P6HqoVKIVYKoq5D6fi3pFfnpuZmmx3q1gq5rXP+NfwhfmRn81L/+14ECt1qtEMcKeZqiLGtUFVlNdfzGqWuDX3f8s+iYAjOR4G8Pf0WofAGNdzGj3u2eqXZlRnqknhBlXvcIsGHQEMyaYPtAa2EcCbLVWmMymQTfT2b5sDjZaDQEqWg7RJGAlGQjslpZPHh0hPl8AQcJFZM3KUDVz7KaI027FAj6MUi0bQ2tDRaLGUzD9SHRpFavlBACsYphjcN8tsRyUQQ7rrIk+plSSRgP7LlKPuJx+D5aXNsCmkTxjaSixMU2LUrto00r5/ncpszCUJKyOQ8IlI1DbxxT+I6Pj7G9TdYyZ+fnqHRNVoVxDCEl0k6Od737FgYDUgI+evgonAuv6UzvlVJCWAcBCSctYIk9wclxXUvcv3+fBJyyGAICsQcciaK3gnYWwNKvEQIyavfmOuondARskd2Y/15JrhrWi/WZQCNv9teGydNuo/EUaEHK/cK1W2vg55Zd653n+7m5h6soRlXVqGtS3Q+qvZos5toAKYOEzExTiu7B+fkYRUG9g0mSAMLbvqkIV68cIE8TqIjmQTfPIIxGBGDQ70MIFSiKR0dHGI/HYQyFHnLGjySg4ihYhTm2gArrGNDEMEzxbcVaaKrhfiiThaeQoGjKkiuKpH79yAPkcUwVRSGEV01GiGXa59rW4WDmB4Md7bm4XnHfrMA351jXNYpVAedEoJrXtcXW1hb2rxyg3+9jPJtCO429gz3IKMJ4PIZzRGWuPR2VRPxqSBl5vQQSyCMApkQUSWR5iihSnnGoYLTF+dkFtNbY39/B1mgb733Pe5EkCd58800cHR1jZ2sHw9EW8k432ALy2tpmqbX37KAH4TRiEYPt++q6xnKxAJwMSvlCCKJQq0atPkoU4iRHVRUeLCfGnyhLqlIbAjJmswWSOMN4TOKmnU4Hk8kUdrHEzaeewu7hIc4nYzx8+BDT6QxaG2htYLSFU0CSpB4otKhrQwmNAyJBRRVmj/E8bp4r/H5P44ISsYzucZah2+mi3+sFAG85X+DshMD73f19fN0nP4Gnn3kad+/exOc/93M4PXkEJSPESsDWNUb9HXQjh1QpSOeFs4y3boOCgcS8qLBYGRSlRW1IPDaJY6RxgjRJUTtqo6Tp4gID04de0JLA4LJsPJRJv0agWJUonYYAgftltUJRrGCt8bZgpM2gYgn2omeV8lgp7O5s48qVQ2RpjqokUPzN27cxm84gBFn4ssc2Jd4G9WJBrMGqxOHVQxweXsFstgi2ZDSm6DxpDhKgTWOPlgMpif3Qjs9iGSPLqfecQNUMVVWEuI9abRr2EPvFQzpkPjbhHETrdccQIYDZbIb5fI79/X1cv34d165fDUUW3s+EEKGdikUvOcbnhDVJEvT6PVrVIgIVyGVCotuldrWzs3NcXFxgPp8DoKJBow1BMdvZ2RmcIzYVe3mTrR7lJsRgarkMSWJJLxdzPNY1rl65inc/+y4Mej0UxQrLskSeZbh6eEBM2EqHPv5ExRBSkUCuZ7T2+30451DXpafkX25/ednxjpPuzQ/kBEu0ApDL6EicMDjnoP0A0KEvjSa8EwjBK9MduIDlQJuR1sZXsJsq92aPaDuhWT+XZvMC1gP8zT9fdg3cH9nQvBpxEGMMlF+cVKC88uc1wTIre7bvVfvvl52Pd2gNFXopSMXSAb7HtKF8rxNwCSVnqhiLMvBJCUee2qwsm6ZxSMwgBSLVEhNz1DOyTkOJkCQUsLyvfIhUOxgd47XeU/ScTY3ZfIJ//qP/BN/0qV+F5//tP4b5D/y3wOM7yLxnKtE9a1QlCVcwrZzvN08YFdBVHzDBVwUkYAzfO4FY8P22YZNws0dY/dBfJLTLGMQ3349v/Pi3wD4zIibBwcfw/ve+H6++/io++tN/BUNRYyEyfE/2dcizDGmSIJYqABeXBeFf9djAcDaT7c1x1qaX0/MjkIETcK76RFKFxcr5qtZmEtqej5tzs508z2YzjCfncM5hOBxiMBiETZQDDg5SeQxxpW8TqNqcS5vBWPseXPaetcOSiE37WEVZuEeyFfxsfhYDS1VJdOAkzkLPqHMiKEcbrvz6fqMkSXDrXe+FhMRgeYrirc/5CjQngfSjPE0q72Q0J7ydCgCUBalNn56cYlRb/NTnfw63b78FIUlA6fj4GMZopDEBViEYlxGqusbSUySNNXCSoEm6JhrnXCFiZg+xLXzVyAHGOILknKDx40FPIb37hFQhEOTECk7AeQqjEMRI6uRE4aKxF/nxMUKn0/WCWALL5QpxrL1gCwmkFAX5ha9WK8xnpACqFNn4ZGnHB8qU+BZeL2G1KgJYUhQFnGyEnjaTL65ubiZitOmzqrJBVdVho6d+7hWKgqxJqAdc+j461gKw4Z7Wpl6bO7wmtSvaPA6ZAcNzLOtmiFQTDPE8YfpeFEXUwuGDkkePHkEpspU6Pjmh77Em9KkLAIeHh8iTHNPpNABFDPZWRgebOUquAet7vRgwbYPUkdcXENKfUysR5XtjTO0/zxDFKqwZjV83wJoWnvYsiF0j1oD39faZTbHNJ9YE/752cn0ZOLmZ7PF/I5DYobXJmmp5W6EYQKArAn7fjmXwfF4uC2oVkf4OCu097Ps4ODiAECJUkxhAkVJ6/9cKF+MJjo6OcHR0hKqq1sThNtdhvhfG+Mo/NmOXBkRtwNim4t3cN0csKOEQqWZd4MSd940kSYLGCY9PthSDa+KZdpLJz6INNrWP9p7g1sZatJbA15XxCUjTctHtdrG/v4+9vT2fYDtsb2/j8MohznYu8Oabb+Hs7Ny3dYhA31Rx5Ku2FZwjgGwyMeH6INi+VKHTyTz7psSjR3PMZhNcu3YVW1tbeOrmUwCAs8dnocWj2+2i2+2G62uLSbWvub2HAuu6DlprAl+XJabTaUg2sjzxjg+kgq7ipi/VwULXBtaxSFrln6FAWdQQaACP5bJAWVbY2trC4ZUrmK5WuHv3Lk5OTvxYIcCdq4xCyCDs2Ix9EZJT7o9lbYegBeCaMUD3k21vpbeM3MXu7i7m8xlu37mNr7z8MibTCxxevYJnn30WB/t7uH71CgbdFOOTh5iePUaeKgz7XXQ7GbI0QZZKREqgdqDCmqOCUm00iqrGeDLFZD5D4b3cY7aaTRWkEnB102bCa2Z77eaKLY9fFruTUqIsapyfniOKmNlQhIR7NBr5Kmrin5PEbDbB6ekJtK7x3HPP4YMf/CAOr16Hs2RvNZ3PMZ5OURakQwJnUVYlyDqPku+GneNw7fo1bG1tIYpUGGcAPAiofNGA2GTOtcaYIeYS+VY3it+dDiniM2OTxycBahrWNnOVgfZOnqPb7Yb4WggBYV1gEGmtARlhMBjgysEBbt68iXc98wz6wz7SLENVkwUjPwMWDhVCBOCKRXq5PYvmcIwkzaFrDSPJ5YISWfi4g65pNptj5R08eHw6K73DjvA92QSmE6DI7Xza54wEeCVpisS/jqwbzxAnMa4c7mM6nUJOZ4hjFUCCTpfYzlRYLSGVX79BLUmdbgfzObUR0LqTrrGuvtrxjpPuTeQz/Hkzs2gdIQgGyIfQ2NbmwZSj9mbSvK/5afpZuG92M5loqhXr8vfto72Jb57fZUfY2NEkEO3+Pn4AFHixbdT6vZDSiwW59YSIP28TqQea6mm4z8JXNqUkirskenNtCLGsak1iDOEam88kmpn1DIRWRR+bSoUKYcO3DohaG6k14TPaE4sDyI+cvYmuLbFUOd4YPBOSNK015ssZfuQn/jn2v+0/wOgTvwnun/01QuH8xHSg6gYLNsjIKyw76jVJ0zT0EhdF4YNfhUhF4bk0FXy+98In6RQIZ1kKozUpS1/chf7hvwKjNcqqQvz0C/jVv/H/jq956lfj/PG/QvzwFUBl2NnZocq/tairGsI+CeRcDjCt32fCW8RXTbR5XG32idJnINAfZWtjVJEC+6K2z6s9TttBQjto5aoGiy2dnp6i1mVQc+WqRK/XQ2Ua9V/+nDbwcNk8bJ/PLwUqbR7t5ACiAcna96q9/lhHfcCXflbrfe0ECZBB6b5dWQKAT33yG/BcVwGPXsLi3/wA5PQYwgt1hHXGsM880bHSJMEiVqT+bB31VRoLoyu4usZz73oXrDOQViCS1BPI/pOj0chXDigI5nEevg+OerKNDgETJ5IMuPA8XgMfY+q5dYTUQQjfGyiIOC3KEtb3vDvpSwJemM06YLEsoCKFnZ0dxEp5vYUaUSSDNzj3yHKyXFUVlssCiwUxJqqqDq04APXUCylh/T5SlCUKLw5WVrWvPFKfKSTW5kIbXORAvj3fmp4xiRgxhEhgbRySca6EW6vDxh9FEQkLtdbzOFZwBrDaPjE3Q2LnE6UmSG10BYQQ0E5DemomC3a1wUQ+eP5Np9Ogjtvr9YIVnRSNMFXbjiTPc8xms5D4twUa67pGVVuAle/FOu7nfMBHI4vaaazv86Qqm4WuFwHUae8n7Xm0DqZxYuzg4MWgWnO5fWyKz22uF9LRGOVr49e1wZb2etBeF6SU0GUVQJC2UFCn22h5UDK+9B7uRQNWaOcTQwJjtFegz3KF7e1tXL16JXwufxYF0Q5SEGNsXExxcnxMQjwblfW1BNs2VH3AxwnStcOEJ9bQ9hGegeP5QawgBhfa95fHKolOqtAmExJrQX3SbxczbQKnlwGpPE9Z3Zjm/Hoybq0NdjvL5QrdbhdXrlxBr9fDbDbDcrXCcGsUBIvyvIs0zXDnzl08fvwYgAzVpbOzc1TepohbfJwroHUK58i72JjaA4EdDIY9CEE6CGdn5yjLEteuldjd28EHPvACzvbO8MUXX8KDBw+wu7sbxNCKosDMq0xv7q0c6AOAjGieNMwymrcsTMoJRJYnnkqbI88zQCgweCUktUY0zx+oa3pGaZqiqioMh0MsFks8fPgIW1tbePbZZ1HVNd544w2cHJ94QCjFcrkCifbRvlB6rQpaszecRASCSnkcK2/1SEk7V1iThM6bwaMsyzAajTDcHqLUFe7eu4dXXnkFjx49ws7eHj7x8Y/h2rWrqKoK9+68hbpaAq5GqoAkEjjYHWE06MFZgyiKYQDUzsJFAlEUo3LAfFXgYjLF6cUEy1UFC4cky5BnxF6BQDPWxLrIHwteCiEwHA4xGo3CGO10Ouj3+/Q+Ow92s7S3EjA1GPSxvbONbjcjnSRvYbtaLRHHCoeHV/D8e96DGzduIE4yVCXFS9euXoV1Dkmc4MGDRyjLORpWmYBs7RdSRiQQt1z5tYj2CZqnCYRfW+hZMXOWH5kI4AfPbV6T2kKHWZb57zfhGnlNSJRClqrQasRgjGQver9va63R7XdweOUKtra2sLOzQwwiqRD5YoUUEsWqQFEWMMaG/IDE0mLPQitDQpskKaIogYhImK0oChIM9dVpBj0aW0faRwlgpLxRetHX8/NzGGMwGAwIMMspn2nYWWiKVX4ea61x99499HsddLt9zwJQIdknlxgCkfmcImv8Z8RhfrOWUu11PL5abNs+fln08ss2ABoUYuO1QBP20rGJnvJJco9x6DsWXOamHxbh4uu57Bw2E+/Lgv/2/dhMfN8OQefXWqYH+R5T40itOJZEfUy4R9gxquSDNQhIpWDr6onP3Ey028daVdG/T0qFyPe911qjqjRWqwJVXUEbTlSbRF0IgQQCVlLPvAAgLNVOo5gU+Dq+misE4MigEY6raYIpp25tw+GgJoguhOtya/eSrhP4+k98GqPVOcov/iTRNbKcKCzsXbwqUKwKlFUJoynxZmuZSEZYLZdYFUvUdY04TgIVhq+RKowCXFWBB0Kkt/RoVNgFIm97owUhjqJaorLAndkM/ekJ0VNkRCJsLN5gvahGKwl4MoldT97435n29GQV4MmAsR3Y039ZwXRdMIgX7HZA155r7TEcRVFQDOa/Sx/Ul2WJ+XwOKSW2trawvb2NPM+DfREFsToEyu2gisfoZUAW/52fweZ8ers5+MThc24Rnt+6H6P/onB/m/tGh1IKccv2wTkERHu1WpGvp2+J+PALH8PVg0M8ExWYff9/Be0ZGSKOQ9UZAJRXQ6XnQZsOr2OU3zKzh8b+43/yN/HJ3/kd+CP/0X+Mv/m3/xacIcXz6cUEdclK2iMoZVHX5CtpLaja4EgLYrUqgqXGZayDthYBn1uSkDeps9RvKdC6ZwJYLZfQxtBYV1GjYOznutEuJBdsO2KN86JBFaSMoCJJwj+RQFVqrIoFZlOyUImzFHGaYbglsbu/h263hyiKMJ3MMZlNoVSGZbFCWVFg5Ch/gBPEtFGqYRJxpXizetGuOrPFR5omiOMYq9USStH553nuXRUE4EXFkiSBisnzmscHfNtKolIkKgnjjJP6tiVX+9wYCOF1odRlEFIDEFRw2/PeORfUs51zOPEV7us3biCKIlRFCVMbmv8OgKE2mhs3boQ9SGufmPrATMaXbeWN6E4ALkI7haeOKhPuZ5ZliNM+DQVrAtAjRKNS3e6Hb/ZVn/gJ6kd2rUS9vcYBTRywCZ7zetG+33yv+L/Uj+ne9v15p4OqJCufLMuws7uF3d1ddLtdxHGMR48ergWv1DfE98ZCKhLgMZZVaQl4onaKERZLCtKTOCXbO9SehWexWCxwfHyMR48ekTaGrzLWvp8wqKj7OWktJcp03dRmZ50h8MISjZH2tTag3gZUHbj1CP6eB0lWIRBF9Hp2eGC2WEjKnYZ12n9Py5NdrIO2m3tVe160125+LnW9Tk0n3Qbh2SZUoU3TFNvb2+h0OlgVBWbzGQaeIgogWBUeHOwjiqjdbLUqcPXqNRhjvRjUCnHCtOACKorDfSmrAkXJVotL1HWJbq+DLEtDAnB2doYkSbC7u4vDw0MsZvMwX9nWbzAYBMeV9rW2xzOBoJ5+bAEZyzBOk2TlAciKrr1aoSyT8J5I0fOVElCi0U9xjuMMb5NoCTitKqreHewf4qmnnkIcx3jjrbcwPp9AOIEszaiVAATwWq1RVBU0PxNjEAlu6aBKt4okVXPVur0bV7mFaLR/oihC3slw5coBdnd3YYzG3dt38OWvfAmTyQQ3blzHBz7wAXz0Qx/CYNjDZHKBl77wedy78yYW8zF2hj3EkUQ3jTHqd1GsFrAOKL2lrwUxvspVhYvJFEenZ1gsK1gAcZIi71H/rrGGBEANiQPy/sZgEt9vgDR7+v1+UKfmoygKrMolut2OT95JvCuJE3R7GZKEqPdKCZyeksBsmqa4desW3vPe53F45RDGaJTzebCVjeMY+/v7qKoaq1UJ5wTKigBrY2jet7WiZtMpyrLAcrkMLRJBV6jW4Rkw20XKdgGGiicyipHlKfJOFsYPs2ob2ysX7gtAompxnEMoEeKhxWIBWzdtT1JKmFojjhR2d3Zw/fp1SEkV5vl8jjRNMZ1OsbW1hTj2lmQLKowlipLlNMmac6jpJ44SbI1SGGsxnk4plvBjCwCUikmw0rNFAAFjHCaTCQFHRsPWFlEkYAytA7PZLAACEiNEUdezABq2mTUay6oKQI2zGovFzLcTOLLeM6Tf0Ot1sCoLIGo7WNE+R2KjxATN05z2Im2xqldroPpXO37Z6uWXHbwJN39vLAbagTAHjXwhTJGGoKqVFC3vZ/+5rtnC/QKwjigwasx/3ky4+WhvFPz35tzXUfzNRMG06IRt5J82tCjQoZ3lhdmtvY7ft5l88Dk9CRCsJ2cOMvhFGjhUuqaqWFmgrjWJb0kJ4alBEE3vnHACrkURVHGMNE2Qe7VipsVab5MRkkr6YghhfV8fUcqbIL9B4lpPPjwjwOG5596HF67sYvmDfx7xyVvoDAaeNmNQVhWKlkUYqT9W6PaI3pWlGYpihVWxwmKxBLIe9r/530eSUtJOIILG+Kf/Aexq3owXH9Tw/Y+kRKSon62dPEZXnkXvW/8YXl5Z/Muf+Zf4TXXlARUThIMiGSGOnqRCtnve2hsVB4Nhg+ZgqDUWw/iDCEllu9rWbOgE8sioWWg3E88mgG0+e3N8t8c4zxGqNiwxn8+xu7uL0Rb1cBdFEQKfxWJBoIFbn498tKl14d77f48isnmQ2AQraK7zHWiJN2BzJGFLsq0vAAEAAElEQVRjLgoh8O7ZbSirYaIYr/pWhvb1bYI+0j+bWmsw8k/XWSKSET78oY/hyt4Bnklq4P4XsfzMP4YaHyHpdsAtJLX3bK7qGnmWI4lj73stwrmnSYJYxciSlFpMpCTA6NEbOPu7fxq/5rf/SWS//w/gf/ibfy0EBN2SKpfszSwlnWfifW+lJWBoOp3i4uICZVl54Cii3rC6ovGZrPtDRhFV4LnE6ZxrWlFaySE9w2gNmOL53826ZIfmBVHYo73ytOZYKepxjxNEUqAsKywWBIxBCuRS+KCHBBF3dkgJP1Yp4jjFZDIJQBIpbrf7SXVodbmsZaId8PLzZrpvr99DHBOFVXkrGaa7EZ2ePouQaRJ15KoIJ96mnsLUZu17ODHnoIiR7uacm2qzFZbWG/8cL2NgccWVq9jn51R9yzsd3HjqBvI8D+uh8tTQPO/i5s2bcIYSPLIAs6jKEtZZSCG99kAC6oMTzNNb22N4zXeOKuMrR/syt1copTyYUIfqi2y1HDHAscnKiaTyYqd+zw4gedP6QMOMn6O3PRTSJ4QRpK9itPfxzTWNx0V7/Q1VDG2wt7cXkmQIi4uLC7zxxhu4uLhAFMkQfHKVt1nbLaRMUevG0304GnjP3aSptPjxU5YluJo7nc5x/PgUDx48xGQyoTXBB69twGYzLlkHDSSkbLGWOJn2fyeg9XKQUwjfw+1FPBlg5fnV9qJt4pP1uKztac50UB77zrlwjzlhaMBMF9aYduvf5jUmSUJVYxXj6tWr2N3dRV2T964QAtoaTCZT5Dn1CkeKqJ6DwQB53vFsOOu1GT6Er3zly3j8+BjWV6CyLEOv30UcKw/E1TCmRl1HqOoKSc2WodQjuloVOD09RVVV2NnawY2bN7G1tYXbt2/j/v37cAD2dnexs7uL2XQaAGdjzBp9hNYWgtelZwFyFbzX68E5h/F4jOVqGQAAep7C+2GroDVBa44iVp6juFNrh9l0iuFwhNPTM8RxjA9+8H3Iswxf+vKXce/+PSCihJ2tKylGS0O7j1lj7ggI0Sg+x0r69byx9mP7SqoQRgG06fcHODy8gqvXDqG1xltvvYV79+7i9PQU/X4fX/M1H8UnPvFx3Lh+jZKZaoliMcXjR/cRRw43r15BEktEsICu0c9z8riHgJBU8S5WJc4mc5yOJ5gtlnCIIFWCOO8gyVLPltLQju55x8crbSBWiMY/npMsjp143PLzPJ+fgCwOqU0rzbgFQ6Cuq8DC7HQ62NnZxvUb13Dt2jV0Oh3MZ0tUtcVsOsfDhw/x6OgITpDmyFNPPYXBcIQHD44CRZrAFhW0PcqqxHzReFSH+JTF7sDFBoTntsZ4VNL3nud+/SaFerYDpPGgW/EqWQjzmmmFt+T0LiHwLEcG9tkq7fr163juuecQSYmJ95qfzqakwK51qJIzE+Xx48d48OAB6rpGt9tFr9cLzyP2hYy6qqGrClEUBVCUnlOj17RaUSK7WhHjRGsNAWbbEvU7sO64EAYav2o08gxemqOVj+O01rDOoJPGId4QgkAq50i8DSDLPHAOJajlgcYPaVFw/sd7YhND/NLH/89Jd7O4tum07Z91CqpFc+G198FsI9wAKaJzMuLgqx+tQt5mIvF2yeqllbO3SXqBDaumjYTbOUfqoC1UOPZoFYvIwPk+StDmCS9O4dAkRCHVuAQlvuxoJ1rOUWudMy5QPWut/WcT5ZqSbrZPatBKSv5oEVVxjCzN0MlzJAlVf6hCRyq+TgpfzaKkO5xDJEIfd5rG3qPVwTnN43JtLLAC/DM334V4OUHx8GXkg1EQXqh8f9F8Ngu0E+soWM3zHL1eNwSFVVVB9UY4/J1/Co9HT+F0NqNzEgI39vex99T7oR++Hr6eghXfSwgLV64w/sn/HaYsgrZAcvXd6H7rH8WXZjV+4md/glBq/p9rRHaUjIKFRHs88JjZHHebiYGx1NezOV4ZaNoUBmq/VwgBFSmyvmiNhfZ5NMF8M77ax2UKykxhLooCvV4viA1tChRqrSFjtRZIbVarQsBl19tGZKDKEXKNkADYUJ3mpODSOXvJHASAF8avoKNXWKocL3durL33iUqMEDDOn7v0bRmCGCPdXoJPf/034r2DBLj3Iuaf/SG4k7u0cccxhCAVX+cTCKK2rvy5cNU8gooi72fqLVYA1HkWeo2llKge38HF//5n8Y3f/idh/sPfj+/5O38bFxcXWBYV6tMznHuF8MFgQPfdVKhNjcrUqKyljb3UgKOqkTEWVUmbMsV2EnXVBM1xHJMtmNZEKW8xItrPqz0u2odzDkWngvGOAEoppPN5GD/8Q8JMKWQEVGVNPq1Jgl6/DxUpL9bjfG8bMQOGwy1sbe3gwYMH3rt2QUOjtggquZes6e0xsHkNnU4HW1tbhLgncQgy2pVpSqypYtv0/Dm/PreTZmIXRGgoejyemdnT9urme9iex5Wp1qYij4P2tfHntZkLdV3j4YMHlDjICDJJYbUBYun72UjYa//KAY5PT7BalSHgcX7ObHp4Awh+vw0Q6HzVxXt5ywi9Xg/dbhedTgdFXYTgPY7ToL8BeKEzH2w0VRQSZRKytY87oNn/mx8OYKgCu87IEUJAWEDI9efcPpiCyBVZ1iRhO8gb1w4BAKvVCm+8+RrOzs6wWBBdnj26CVA2iBR5zdKaRgkrU3DjOMbW1hDbO1tIkjhUiLhvbz5bwDmHKIqhtcXjo5Pg/cwJIN9zTmD5M9ZYbK3riyJqH+NWBCE8M9D5mAJ8T124l01MAcAB1pHwEgXVDJDHIcgm8MOQiLpkQbM63Gt+HY/1QL03JrRo8Pxh0CiwTbzjiYN3pXE+gfB6AxakljwajbC7twelEszmSxjjkGU5phMSkaIWixhpStfG47KqKhwfH2Nvbxe3bt1CkkT43Oc+j4uLCw+GkciXENyH3bThwNGYIFXlJABxk8kMZVmjWBbY39vH1s42CfpZg9PTU5ycndLc6PdgjPGVemKoBDtXH0DFUeJBxRjGrylRrDDcGkFEEvE8ASYOq2KB+XIBlSgkeYwoVv6HKpwWpmUhF1HslcSYzuYQIsL+wRVEKsabt+/gzt17KCryYY5U7IEgIEmoyscVemM1sadCCyclN3EcBZC32QdobeSEO8tofvX6PRxc2cP+wR6cczg6OsLdu3cxnozR7eZ4/vlb+MD734erVw6gpMPp44f44oufw9H9O+imCv1uhn4nRa+TwVoNa0oI1UGtDaI4pb77ssbpeIJHJ2eYzlcwQiJOEkRJCpnEsP6aqroGhEDme7XboCYDmQwiMtDODL52XFnXNU5OHqPf76PbpV7oTif1CR0lpLPZFBDAwcEBrl+/TtVUKYPa+XS6wP17D3D//n2cnZ8j63TQ6XSxtbWFfn8I5yROT88wHk+oRStoK6SkaeQT1nbLGMWj5DJC6wUxOhn4YhCt2+uE66TfyZDQJ0mC5XIe9DlkRGwB1nYAAKcbQdyOFzfWmlwBAGB7tBWE0w4ODpCKGPu7ezg9O8XjkxNEUgYGHoM+9+/fx2c+8xm89NJLYT5fuXIFN2/exJUrV4jybgy0rr1QpUSsmuckROPe0O12kSRpABtOTk5QlZ41Jq0HGJOwVi2XSywXGXrdrr+uZo2NlaJcR0poU6GsKhJdS3wKbC1kRIl4rUtknhlhvYYOFTIaPRUVJcTq83uQlDLoQvxSxztOutuVvs3fvd3r2xsnbdA2oBIs5NNsCO2Jz3Rh19qwnzwPnmSbv2sHba13rv1urSK2EXxuJt5CCOrTtJpoyzGrdnMlxG+UYFGZJtKg3klKyjdz7M3v2Px+Si4VtL9/2lqUNQ0YrQ0gBGSkoLx3LVfD27YrDBowjSPLUk8nivyNpZ6u0NflXPA8FhKeKtlUuXnCh6oumhiTA0gAuPXse/H8Vh+rf/znkaYZElY3rClAr2uNVUF9INz/xp/NyeFqtYLo9HH1278Dd7Ir+IF/+oOodU2WJUphe3sHH37fh4Gt9/kApTkZ7kl69vAQBzffB316z99bCfHMR/DFSYEf+ckf8QI2IEDFgSxdPPLFPo3tsdUeL+3xt1lppWRPQLimarfZRtAO1tvPnX5PAl1ty7ZmXNKFNgkxBbubSTmjp+3NpvBCX1JKHB4egufZpghJmmUwzobAq93LyonXeuLf0J6ljCAQrQE37deGoJOuGnwL1oPsdSZKmNto2Aabc70NWFCw0VA46fo1PvGxT+D6lUM8JQss/sH/B/rxW4GCSfPcwFiDNMuotcN/RlmR4F/hgzdrDLI0Rb/fR6/bC4F2nmVB50LXJHK1uv8qTr7vT+PT3/YnEP37vwd/4X/8S6gtBXFJEkPFJDRmLSmrV3WN1GlYRwkOC50I0aiDbs7FwM5QCrWuwz3ZFKXiccFjcXM9F0JgsVhQFd0HZGSLViOSVDmTQpGQkavhKheqUHGSATJCkmTodnuAAPK8AyElirKEs0DeybG3t4fFYkGCQFWFqq5gjUWcxIhEtHY+7fHcpq0651riUFTtWC1XKCtCx0kUp3EMsNaA++C4D5Ap1hzYOEdgkXRNRYQ/I7RctO4dn0s7kSJUnM61rYzfniM8nwCECoFSJKZz584djLa20Ov1m555a8Nz39rawmg0QrEsA2AZqvJOwtgGpebe7HCNQnhPZgCCkpI8SbGzs0PVx71dqESFNQKgfWexmOP8nMSmyIam6Y9r1jURGFG8ZrbvUxso2YwlAvjgxNpesrmft/voUz/3+v1+6Es8OnqIxWLhmQAV4FsGnCN2TxzHgLCwtlmjicKrYYyDs8LvK1u4dv0K8jyD1tQalmUZVKwwmUywmC+pvSTSmM3mODo6wunpKbQx6Pd6iL0QJRxZdRljiJFgybecBPJEAHoFyM4xVo03fACNHMCswSdB1tZ+0ErI20BRW3cAgkH49fWSExWeT0mShACcWwp4f2CGE685PC/LovTuGtGa5goDQ2VZYW9vD/v7+4AAprMpirKEFA0l2Fry39ZaYzQaYXt7G9vb20hTYseE4D9N8e7nbiGOFV5++RXcvn0HTMW21gQFah6jq2Lle0ljCDEISQd/Z10SyOicw2g0wrPPPouiLHH06BGKosDh4aFPEEQYr6GvU1BCRMlPBjigWFFiKGWENEmxtb3t9wcAYxtaNLjVJUlSX8jwzwjsAiCgVIxBf4RHR0e4ceMp3LhxA/fuPcCXv/wVEurLO94VpmFWAMB8PsdyuQwAymakTqB+hCgSIDE9hXbCHUUSSRIjzzP0el3sbO+QkrdSePToEW7fvo3T01MUywWuXr2C973vvdjeHmGxmOLibIFXX/4SPvuzP4P5bIKb1w+xMxogEs4LiKYoV0tUVQFtAKEktBNYFhXOJnNcjGeonUCS5YizDqmAS2JD1LoOFsOqpZ7dZhJxqwwDsjx3eE4RRXqG+XwGKQU6nRyj0YB0Wvx6URR10L8wtYGUUegPj+MYy+UKZ6dnePT4FPfvPwj0806nAziibA8GIzz99NPIshxKxZhMZ+H5VFUFY9dFNhl85d9x0s2JnVIKMhKUpGYJtre3w/zl2IyYFgpRJDyjqqKEO058e4UChTW26eOWjZDscrlE1WIR7e3tYW93D85aLDWNp63RFuCAi+mYCnl5Bl1rvPH6G/jpn/lpfPYzn8W9+/do/lmH4WiI5557Dh/58Edw69YtdPIOIqWgjUVtDKqybjFtJNilKo5jXLs2wPb2DnZ3d3Hnzh08ePAQ5+fn/ydrfxpra5aeh2HPWusb97zPfO5Ut8auHtjdVHdTHEWRkijZsmQEihQNISBAiY0k8A/lhxUkSGLHii3JkgEJERAEQmIDiSCbFCWKsihSpJpjk8Umu5utru7qqjuP555hnz1/0xry411rfWvve6rYNLgLp+4Z9vANa3jf533e57GiqNrmJkn7lSZeOM+t8UKIlvVogVVZV0ASw2kDKG0Q2/fQWlOSzogBEUUR4jTx+5YvXhUl0iz11+6j8uHw8ftKusNqQ/gBIXXD/Qy01DpaDA16PWpar20AW1UNgCZApkidzvUhSNlu0m6gbFP1rkrCX646RhvH717XVpJfrqaEAYIxCjAG3BgIDpBFDiVmgEbTWDo2o3VZBAn+R90Hd+xEO2mFIMJjpySHqKdVVWNdOJ9Z2/vpxCN0mwh5mruhZD/iwla4M6S2wg1jrIenBR7c9WHMepJTdTuKhR3I2UZi5lFkxnwl09lZAMDtm7cRlzPUz95HZ0RqkVqRJcZ6tcJ6TfYMkse4/ef/Y/AkB2OkOIokQQpgT0nwo9fxgA3wz3/2p1GsV15Ewyhgcn6Kf/PFn90IAr1giL1/x4dH+PQnvxu6+4Y9P6B69ALv/PaX4Gye3LFpZdVcwaxYGXlzhuMuvD/b34fJoNYa2rT9e2HguE0Tv2pcMGYguPCBkqsw0bG2VWxXtduo8gbj1wFXUkosFgvb75jg4ODABx+Owh4mrQD5q4Z9KmHgF9IL3Zz3tjKMw4BDG6CupR8rUmmsVmt/LmEyAzAP9kRCeBbGRsWLMu4WDd4CQcLrqoy2LRMGSZTg+77wQzg+OMQtXsHc/zLmv/2zYBePkWapfWvjJ7ABPI2wrqhy2et1sV6tMbf00aqqMJ/PsF6vsO4PsL+7iyzPLV1aopPnNPc5UNcVisffhv4nfxM/9Jf/LzD/2/8E/+Af/T8hhMCnP/sZfPrTn0aWZVitVri8vMTgvbsYMYlu2sMfuflHcH5+7qlWAPz66caTS6wdqKKMBhMcMghI3N+LovDXNOzjbDfs2FOKneqtqQEeCyQJiZIt5isoKZGk1POdeR9ngcViibqucHz92KsAL5YL8ucsKvT7fRwcHCDNM7+WRbGAZAZxEvkgfTuZDdfLMMEtyxIXFxdYr8mbW0TMitG12gPuGinVBEAUt1RTFsxPSl6cNkZI23fjPxQDc2PQJSzGGGipPVXOUWfd3HBj0zF+nKYCUejs/Z3RMb/+6us4OzujIKiskHU6fo4eHx8jiTNMJhMwznF5eUkqqlkKhghSBiCYBe3imEBT7frQjfTjpixLTKdTKKWwKgu/jg+HfdvXv4dOJ8fl5SUWiwXKqtxQ22WsvU9u3rgx1a5Bm4DkVWCPSwgBvLTWumqxE9k5ODjAcDhEXdd4/vw5iW0Z9VJy4SrunDNiqxlXBJAWT3PHwsB5jN29XRwfH2Nnh4SUnCiPgUZZVOCMI8+p/WQ6neHRw8e4uCD3h06akVhsI21sACgpwQ2Qp1m7hkrlAUnhxqcFfujzKL5oGges6kBbpSUOkcOHax1RiGNh3UhS20LQJnghld7Zg4XrNmPCrwHheuqqwu7ebq/57T4oYBiD1AayJi0QEQkwHZE91GiIw2vH6HQHuLy8tIBjAq2Bi+kMTVNtVPEGgwHG4zGiKMJ8McdyNSdabzeDMQYHB3vIshTD4QC7u7t48OCht3qjeIrACLdOKqWw5vCJl6O0MsahjEbZ1Licz1BJikdfe+N1REmMO3fuQCQxKV4LDggOKRto6xhS1BWitAcNoLb0Vam01ahgaDQlNTv7e0jyBI1psFwukXU7SLIMjVKQ2oBpW8WtJZpGYblcgTGG0XAH88UCH//kp7Czs4dnL05x78EjrMvKgzfM2kOmWUr9ucsVmqoBM0BTEYVXKwVlWRxJkvo2E6UUGIgpoJSzdYoBGC+YtrM7xq1btzAcDnH37l188MH7mEwmmM9nuH7tCN/7vd8LYxR+650v4ca1Ixit8M1vfB2CM7z91huII7oXaZpR4a2pANi1NGKYryvM5hNczmeYzddgPEYSUfU/zXKKJbSGkrRXZZ0czO7BccAkcmM9z3MvmOacWEKNCLc2ZVmGYb+L3b1dD3orpYhN2tSo6hJaUcFqvVrj7PQC/d4QcZRicnGJR4+fYDKZorY0aW71AjgTiOw+lOUkGAh7n0pLh57P5yjLAlEceTZR2H5rjIEGrWedbo5r1wj4WS4XECLC3t4eOGcoigJ1XYLENvse3PGUZy09CJHnrSYGrdf083Q6JTuwvX1kSYpulmN3dxe3b9/Ga6++ip3RiAAdxhEJ2ueGwyGiNMFsNsN6ucbZ2Rm++pWv4utf+zqWiyXGwzGUUjg7O8NquUKxKsDBce34GkajMbWMChJWdUl/GyO3raBCRMiy3Ce2Tl1/sZihrkswBn+vSZme+vebpgbnHOv1mijsHRIgnc1mMCCL1qqu0MiG6Plx4mOlJElQ2Cq2E6Nz60iWZRgMBnj6+JnXUFgvSTx20BvgO3n8gfR0A4F4lA/2NcLN1SEBjJF8uxACjZRkXK71Rk9QWLkBqJ+pFX+4OlHZrnhtJhHbVbSrk+7wfdz3bXUOPrhyFW4VWMsAIeGrzUXph5cr72HSFkr8bx+7hIFUGrVUqP0GStVYMKIUunoCoa9tDyez1VLaiBOvJMhtNZchACo8Grp5rHTOwqM7rirUVjRhWwLaa/1D3/fH8PFhhuJ//Pv2XhPFq7ZenetijaIoIXmMm//L/zOeDF/DV7/9Phhn6Pf7GKVDoqvUNfjM4Evv/EssrYooUZfZxgTxvW/GbNxTozVOXjzH8+dPrZJ7S+t2AacT+/I3DW3yrJX2dmEh0OQrS7gagGoDO4BBe0Dqo8Zv+HoH1hgY8rLnbbXYCatsJuKbTBGzRYmvqhJz24tDKsmdltJpE/ww4fZJzZZqewhqbY9jf29s0urOhYStCt+36hI/h6J2Oh0f2Ln5TxUe7ueZ+2yn7xBWwELAI7xP2hhEcYQszfEj3/9H8fF+Ajx4B6uv/DzUi3veEYDYGsz3aSulPLXaMPhApdvpYjQaIhICZVEA2mC5WmI6naGqakRCYMyAbqdLyHYce+EUGKrsVM/u4vwf/xf4wb/4fwL+1/8b/Nsv/SrefvttX0EYDAYk4PNsgKxZI+n28KlPfRLL5QpSNhAigjEaVU2VGbIWiX3y6G5L3dQo6xoaFKgoTUF2VVZYrVe+Mq218tVUAOSQwMmns60qt4kTjQ0BxgSqkvywOzYZLIoCT58+x7179wDewWQyoY1oMMRsNsXp6SmMofntqLYG1pqEEeiXZenGWAvFN8M1Mbzfjh4HUGDt7F22QRjGAM5bxWFtE5JwDAMEdDkvcxechQKCLilx4zvsD1RKoZIVoritGLokwFHQ2n48UsV2Ym8uSZ5cTsiKyoKBWZZhuVxCNBKMkQVLr9cjtoHWWK3XiJOE+uSahrxpZWBrhs2q87BPwHdZUYJSrUkYZ7VaEZ0vJ5phVVU4Pz+D1kQRHAz6XgdkNptiXTgApKUhGxgwq14OO1/DdYVu7Xabl913GKlLM1zBHLBjYW9vD4PBgAS4igJPnz7FbDYDY6RSL2vqW3Sf0z6M/z2NDYA8tYM+XQB7h/vY2RlhOOqj08mIhWKrS4wxaEuFns3mmEymuJzMfMBtPCWYAQYb7+vuuw7GszHUjubFJtEmtW7shX2psiExppaZwf06TyJwzKuTE9jRxi5KN9AmgusDdYm2u770c7JRFQ/B23Auhom3F16zooUOsHGgEulQcAyHQxwdHUEpjclkgvV6HYDBLfDnqNt5nmM0GkEIgfPzc5yenUIIhldeecUroOd5ZgPtDuKEwMIHDx5YBWhhK97lRnuH4G1PvyvuNI1EFNE+UFUVut0uRqMRsizD4eEhpJQe1BsMBkjT1AP7nHNLf8/9tXH3TUqrEWGTChfPtiJrycb4NoZDyspqYdC+KRtiPh0dHSPLMpyfnePuvbs4P7/wLQRlWaHT68AYYhxVZRUIN3JbIGrXQRfDtnExMSTa3mdaK0ltPcN4hyjGUja4e/cOPvjgAzx58gQA8Oqrt/GHPvtpvPLKDWgl8eRRhQ/e/zaePn6I6eQcO6M+jG5gFIeIgj3ergFSA6t1jfm6xOV0gdlyjaqSgIgQiwQiSqz9YRhvCM8kMwwbc8VpUuTWBstda7dGt8lnjm63g7quEHGGbrfjmQswLRAVRTGkIbu6NE2tsr7A6ekpHj16jKdPn2I+X6LTIWq6ARAlCZLY+oBXJQw4ut0eWautVh5odvZ27vgqVfl1wY2LOI4tC+nY7hUpOD+2YJryYKvTKlBKoihWdi+UKCuKs1zPt9uvXHEqTVMYe/1q66jS7/dxbOngb775JnYs8EUOD23rqbIFKwaG09NTvPPOO/jSr38JT54+gbTPI7FS2uvqusbjx0/w7fe+DW4FXCPBSBuGbVLrtW6Bddo/jd/nlVJYr5wVKUeWWbZhr+fdDNbrNRgMer0e0pSAqGdPL/HixQkBBiNSrHctMw54d3FoVbatM7TmtqJ0UkqslgV2xrteVd2JEr+scXX14w8s6d5Grzd+x+jiuhsuhECc54ikRIFWyl4qUlh0G5anTYD5QGo78Ar/BTaT2TbgCjeoly9MuMkAL1fUyefa9W/GAEj9zvV4u1YZqte1SYwPMK5ItsPv3QboNmdfrbPoZN1oVI1E5UXTKGEwxvhKalslJ1SbWdXrNE3Q6eSIbSAYCWGrH656aDY8kRmD7+Fu/bgpEJey7XcmSy5KYo0VLzBG4dbN1/CJ/THKf/Z3IC4eIO/1EEcRlCb7raIgi4SGxbj+V/5TPOjexN/5f/wDvDg9Qb/fw/7hAfb2SUmbGQ1VN1CN9ICG/UhAU8VApHYs2IAk4gJM0POk0jB2I4wYh0jaRNPYJNwoBQ6ic3vQRGk0qvL3JKzSbCfNVyXQ7ThlMLpNSsO/fdh7teO2pbu75NODWqZNRsMqWgh6uQ3W2RYVRYEoijAajdDvdzfPibfWaz55ZwAzLZAWJrrhPAqPOZxHrkIDC5AsFgsfvGit0ev1PBIdsmR8MIjNZP+qtcV9/lWAVcQFvvcLP4jrh4e4ySosf+q/RvPsA2uNklg6oZ2aDFBSQ8raUo0UdNrB4Lv/GFbv/Sb04hxaK3Q7PSRRjGUSA8agkbUVvKqwXC5ovsQJYis02Ot1LdWbjr9uGhTP72D+k38bf+qv/hf4zGc/gyeTU4uSk3/25XTmNQ7qpsbzk2eUdAnhrWw6nWyDkuY2Azce0jxGD12/mbigY71eI00iv6GTyKCloHJHQQUMM2gkWe7keQ9ZmtqNz6orG+Dy8hKrJflzJklqbVUaPHjwAAwk6JSmOdI0Q9OQR2+nQ5ui8wlPkgi6k3oqdt1UqMoGnayzsV675NfdYxdUhhRweo8aUSwsja5dQ30VO0gCG0kiM26eOBcErTWMaivF7u/ude6znEhVyPAwxkAkJE7X6/XAOcfFxQWUUr5n3xjjA6CmabBer7FardqxrjWW8wUePHiA8ZjUt1erFbGVktT31/b7BGadTS6ojUVwCMah65CGrMGCgHV7jpvg+pUlqemnndyj++v12vfscc7R63XhhKiMJoVzxVohLYDRumzaJN9VbckSafPhz9n+L0lS7xrR2sU0yLLMU42NMVitVpjP534tEUJYOO5qcN1Y4IEo8yJIOOn4kiQCY9x+xhiDQd8WCRx43q7TSknMZjM8ffocs+mCkitD1qAiFhCMNF60VGgsuJQkibXMswmDgT9et6dpraHh1KpbsJvaHgzAapCMqgNcDZy4kjHEaKA2mbAooKjP28DOGQXGYhtntK0nRDltqe3h/QnXf1cM2XYU4JxDpALrqvS/d62E/X4fe3t72N3Zx2w2w3K59rR1E4iWak1VrcFggP39ffR6PcxmU9y7fwePHz+2v9/zxQOqQiXY2aGkoNvpgnOG+/fv297/tsXG/St4BK2AsqgBQ2OYcwmdRBvn6a5Dr9fD7du3kSQJXrx4gcVi4YGfi4sLVFWF8XhMIFZZommIEuts75RqgXEHODtxR6K6u1iEWaeAhnY+DchGg/MIg8EI+/sHmE6nePbsBIv5ql17WATOtPeYJ72WrZYTv+ZRTOfox+3aZvVIuKtGE1Mi72TY3d3BeDzy69gHH3yAhw8fYr1e45VXbuGHf/iP4LOf+RTyNEa5XuH89BlOz57j9PQZ9sYjDAc9SFn7mJFxEgRmjPrey7LBfLnCbF5iNl9hXdRgIkISZ4hTS0GWyo5TDiFg2/7I/lErBRWAdOGe6BLLcA9oY1cHdBkIzjyDkxhkrWUnZwLj8RCDwRCvvnobN2/egpIaz5+fYD5bQjYaiwWJWuZ5jiRNbd85abCACUSR8n3ATU1MtLqu/b5B84TGTRRHcMwcSrh3cHh4gJ2dHd9G1e3mKMsSZ2dnATBuKMkuNeraWdARM6jX6yHLSJ3ezU1n05VExMiKRYQ8y5HnOXZ2dvDKK6/g9ddfx/7OrgfQKO6kmJkxYoL2e0M8e3qCb777Hv7d19/Fo0dPvLI559TulKW5X1OaWmJpdRw63QyaGcSCIRJtmxxjHFKGmizMs5nu3LmDhw8eYbVagdm2gOFw6JPrNE0RR7b9RbVAucvFXLWcQGuDSCS+F532EefXXkPEEZQCjLEOPlZfSSmFRlXIkgyki5CgaSSUqje0Xj7q8QeWdIdJq/u5TQQ2g/V2E6MFP4ocGk89ViFKbAzg7MSAzUridgVuO4H5qKQ7rAxuv9fmV9t73qIi9vMMPEoN26W1vUn7/wcRx0clbZvXjSw46lqhbsgugjH4RQjQUC4hslVcF3C5hTlNU6QWsRe89fvzSQvgE3haoIlCQj2jtPHrgLXQooCRvx7ufeI4xhuvvomkWUGe30O310OSpAAYnNVHVVVQPMHhX/gbuJ/fwN/6h/8QZxdnGI8tZXA8QBRxKNWAgwAZ6K2Kpml9dWncuVq/7WtmAkorMM5AQjQtfdb1PbnFb2PM2v/CfjUX/IWP7ap3+PuNMcY4IF4WzAtfu/19mHS7pDCsOvjKbFDx8NdFtz1/jNFitVqtsLRCWE6UxiF6bYXzZX9vjyZvvO/Lle/t4/ZghjZQhuZ4kqRI0hRrW/GmhbKPyCrKK3u9aZ7ZSo1xQM7L89I9wnnpN14u8D2f+z4c7x/iZtQAd38Dy9/9RegX95GmCZwoERipVytpqZNaQyc5Rn/ir4ElKfj+LUz6x9j97j+B+T/92yiXF0jiGGmSIs9yFEmBLM2oMmqj87Ike684iRHFiR87eScH4wzrdQEpG7CLx6j+5d/Hq3/5P8OyN8Szsxfo9fpYLld48OAh3uOfwNHeDpq6wfm330NdN+j1upapQP1hLUoLhFoZnqnCaR7TuSlIqxS8Xq2oiiqo3zBJCZmP4ohWMKZhrIoyMWOAOKVglfom7VgRnHQkbMIVJzF6/R7GOztYLGeIa+p7a6TEcrn0IItH2O37J0mCqq4wmUwItY8YSIiS7pMDq7bHejgWXBKgtYJUBPJkWUJ9uEFvF2MtFTySEYxRvl/O9f5CA4K1gZtb81xS7XrrNtbQYA3gMcfl9BLT6dT2/q39PFmtKGB2Peicc6xWKxRF4X2BlWywXCwwny98v3LYMqOsT3wcpci6HXQ6Hbo2QqDX62I5XUEpB7617U3uGN0YIbCtBQxc2w4ApGnmX5dlGVxPNO0pkfdVrZsanFPfcpKmAOPWTWNTrG+jr3jrsXEvdSt051hVvV4Pu7u7GA6HuLy8xGw280q2TrSMAKUlYi6wuVS7PY72Xyd86gAJpaQFjSiR63ZzD1CTp7uGUiRmZWzienk5xfn5BMvl0gZbCgwCzpIrBIPcI6x4u70oPG+lpG1Ps9XyjXHeAqv0u3ZNpjlhLYQ4/DG4SjdjgDHMswg213N4LQtKVGL/3uG9cZVtx+ZwKr3hHmgYCeWKKILwlXBs9N0vl0uyKXQtG4z2x8jaoNY19Xy/+uorVBVcLnHv3n08ePAA0+kUgMGDBw+QJAmOjo4QRcKLW/b7PaRpBth2qHv37tp7azUG7Ph31UxnJ+USYm1sNcsKh05nM1R1hUF/gDzPcfvVV2GMweMnT3A5nWJnPCbl5kYCjMYFWUtqRIj9yHPgptIaZVGgbko/3oRoE0WtDaqqRFlaJqFVF+/1+7hx4yYWyyUeP3mCi/NLpFmGTqeLoiCAo9PtQll7P0rs2xYK5v8HX3H0LWA2IXeMiNC6SQiOPMutcnyO+XyOO3fu4N69e6iqCjdv3sDnP/85fOytN4mmW63x/OQp7nzwPp49eYQ0iTHodyFtDBfHMUSU0LhmHIYBZUWJ9ny+xnJdo24UuIiQ5B1keRcsimAAG/NyxDExrIRtjZSNRF3VUE3jWUVufBpj/Ng2xvhY2MWr7nlSKWjlaOmULBdFCWlbDOI4Q5KkuHHjJo6Pr8MYhpOTUzx5/Byz2dwzvZbLJeq6Rt7poLLK491OD3v7hxBC4OLiAi9enGJyOfEJnmOOwl4fd+2ph1ig1+vg+PgIaZpQTBFHIP0l7WPXNCXnj7ou/RoTRRGxvdD2OjuAN5yzSikPWsZxjL29PVw7Psb1Gzdw8/p17FqAM7TL42jjUCkV1kWJL3/5y/jVX/kVnJ6eeZthKcmF5fLyEr1eDwzk0rKIIvpMpRAnCZhgXr/A2VMq1dpDU/99ibOzc3zwwQd4//33Mb2cEetg2MNoNMbu7o7vw3brq9t/1us1nMjbeGfHMhUIIOPMARAkomkY0DTEdHD7oVItAyROUjtnBbQmx4pIRBsMSbeu/F6PP7CkG9hOIB39zCaHytAGAGY3M5f8kvCOEz4hQIXZ57ok+2X6eDiA2h6Fq4/FbQLbVTk3CUMaY4h4ukcSRaQkzSgJb4MxS1v0PdwWPd9KyAwzfuN/+TptHnN4TrTZadRKQWljew0pqQRjliIKMMPpuqGlprmAJEtTUuFmDAyaKhTGbu5Au8Frov0IxhBxjkREG8GlW6hdIu/+ts6GaHiEgif42Fufwsd2hih/+u+g2+mik3dgYM3tywpFWaAsK/T/8J/B6fgN/K2/+3dxcv7C2wqEVNWmoQVbMIZYRHACEFI1YLqlSTk3bFeddZeZMYBZVdHw2rrJsVgsUJalD1r/+fgPg8EJh7aTLaSBuUcI8myDQBtJPGcQbLN94ap7Hh5fW7U1YPrqhNMl4mHPafgcB3Itl0sboJL1Sr9PtBrng+rnDAtszrbOMezfDv/2YeMWcFUcAtTABcAVoiRF3u2hrzQ6vR7iLAOLImhGiTKP6H0bTUASZ14gdvOz7L/bybY7/h/6vh/Gp3e6MB/8GmZf/yLU8ztWYCP1FE6pJDgXtGE1DXjex+6f+qsQ197E83Qfd589A5tK/M4v/ST+vT/6Y3jzz/0NTH/iv8J8PkGeZRZYoGvWvfYqdv/4jyNiDPMv/n+xXM2hFwrdbg/dXg+McXQ7XY+wV3ZzqZ5+AExfYGdwE+/fv4eTF2f44M4dfOub38RidoluGtFcjCJ0Oh1IOba9hNrTFENkP2QYcBvskRiIrbpohbqqUZQFtFRgQqC26LrgVCk0SpMVS2QgYoE0zbAq1sjzDFoB63WB9brAcrlGVdVgjFPCHsX0FQscXzuEfCSxWpd49vwEvV4PcICPVRXlgijIURyj3++jqgvMFzNoKCQRJVEMm0na9hjcfrgExQFmSdJ6T7trxHlLW8tMCsbhEy4CLxSaqoFgtHY6T1IH2EkpfW9XuEeE4JM0Et1eF2+99Rb6/T6++c1v4v79+75i6wR+HLAsJXmj3r59G03T4NH9++QNbW2VYAxSGzwtl0tECR1Ht099pnt7e3hxdgoNQz7Va+o3DUXnXMLh5ovri3PETa0JEKXEgSESiVXddusbQ6fTwdHREYSgvn0ntkaUvog+UzdoAvs3AD7JdUBwCNK56+eupZQN0sCSrdvt4vDwEEmS4OzsDE+fPvU00TZ5bgEihK0StroRgt1pmtrxUXkqcJIk3sc3t5oMnDPbW1sTcAsCdqqSFLSn0ykEF+h0iN5LvvbRBj3c7ZUh2yS8H+F8JcotMcxCO8K2Qsd8ZdS9F/V40zlSUi7sl7MN1QBjYCyye4Wj6xsLKLSVwTYh3RSobPcT7RkP2+PeGNqBq6YCGAfjAo11Pej1++j2BtCG4ez8jFpnRkMroriGNMQSYDzC7m4ft2/fxrVrx1itVnj//fdx584HKIoCo9EQ+/v7iKIIq9USi8XM2iI5+1Cqet28dR1cAEka4c6dO7g4n0Ap7UUyHXDgrrvWFkSLSfzWsBbkU5ruSS0b7O3t4Y233kSn18Xdu3fx7OQ5jo6OMNoZY7VaobK6H5G1kwSorY/zyM/bqqktrZjsFkXEAQ4YxlBaW6rlipKEnZ09HB5fQyfvQSqDu3fvW1BSIopjQFOcwpjVTSkp0VONBDOAQEToDAw440hsUhdFnLQGjIIOxqNj02VZBhEJJGmMXp+sW7XWODkh4bTZbIbBoI+bN2/g1VdfRdPUODl5Dq1K3P3gfbx48RxRxHFwsEdtDIxBcNII0jYuYcygUQqT+QpnZ5coChqLUUSJeZJ1IKIY0mg0kpIgxji4bcXgAGmVNA3KqoCq23XUzSu3P7qYpAWiWucVdz3qssBivvSghZTarpPkSrK/d4Cjw2uA4Xj44DEePnyIZ89OUBRr5J0Odnd30e12CXBfrzGbz+2e3wNAMdjp6Sn1Nq9W9hq0xxWCQbJswAVHtzvA4eEhut0uLi8nWC4XGO+M0e12sFrT2pukkbWC2yxCuP2N2IQdxLHwTDLOmb0uMbTOoKX2tnw3btzA66+9hmvXrmHY60NLYhEILnzxg0etg8d8PscXf+mX8cv/9ov4xje+4dcRaANZ1TBSQdUNuAFpWCiNTpZj1B9g0Oujm3dQ6wbKGDRNHQj8upY5gbIsce/ePdy9ew+np6eoqoqKiFlK1oLdrhchddZhlZSoqwpGE6jgzi+Je/4YpZTodTogpxPtC5IO4MnzLgxj0KqmliClACbBWALOyeKvWBVQRqKpNRaLBSaTibeL/L0ef6BJN/DhVUBHUQODV9eGHXCMM7/5O/EpH8izzffdrJRvft72cbh/paWShqj+No073GDcw1Nw4pbmtVkpx8Z5hofhEvDwDx9W4Q4nn1s0nK2BlM4HknuBM8qZg555S1djrEXFsyyzVKbIweMbjAOGQDwNbYU98srs9lgMqf6KKEIcuR63tgr0S9d/gGgcDHgjiiC0hDy9h2RA4mlSaU9vLgoSTss/9ofx1afP8Oz5M4x2xz7h5iLs0YmILrmlwO0COJfs+r6yIPEIE+IkTjauqavShDRnYwyW3CbXnIFZ+mh4r66qKm+Pt83EmNkg5GU2xVWP8DN80g1qbQjpfPS3ECVvkUE3phyS60SzSBRpiG7X0cq35lBw/OGxhkEkva6ttACbbREbVXLGwUSbdDtGwc7Oju/pXa1WUIr8L7vdLjJrWaG1hpUZIjArmGOuouwAh5bJQvf9R37gR/Fdoxyzn/hbWN//BqIkRpblPqmSkjZrqRRMHGH07//HQNpDtHsdL/IDfPDkKd75nZ/GYjlDFAOr+Qw/8TM/iT//Z/4cXv9zfwPzn/zbWMxewGgDMT7C0X/4lxDd/Diesy6yJMF4dITpT/5t1LMzaE3ih67CS2OHgXGBp0+foKprTP/lP8TxX/nPsTMY4Vd+7dfx7rvv4vJygjTi4DpDnibWbSC19CuFum4gZYOmqYO1LPJJhtYGWikKvryQVQsoSikJoQVIr6CR0Kx1lJBaopAFojS23rpzJAnpMiyXS5yfTWzSRZt4JCg5oz5MS4del3j69CkuLi7AOUe/30Nd11iv15Y2Sj7dBwf7OD4+RiOp73kymWC9KpHFGRjC3tWX2RVuTLif3Xrsqkvh+uD+5pBrKSUBYoLGG3kw0zwr1xU4OPr9vk+yHVrOGKlYO20M9+WOTQgBkQgcHh3i1VdfBQBvVZXnOW7evAkhBN544w3keY7nz5/jN37jNwAAn/zkJ3F0dIR/8o//MQ4PD/H2229jsVjg6dOnHjy4vLxEl/da4CDLsLu/h+PpMc7Pz8FZZOd4m2BsrDtu7WfYmEtuHaGK3SLwTSVhSdd//tZbb8GJ47iJ6fooy7JE1TQwCIXprEVLkCiHgPfmmkGJfWNF9JyXc1VVePHiBebz+UsV85AO7FSf/foFs0FnZ6xVrtWa6M2uij4ej+0a1LFBqQVgLEW5aRqsV2tcXExwevoCq1WBTk7es02tYLijr0tPaw7HSCjkFK7T27EMgt87EMmxmug5zO93xlASQp9BPuoulgIcS8oKvorIUydD314nWEh7BsUZIRU3bE1x2gTbxQ+ixRvUdeNFXcl6qUP2X0KgaRp0Ol0MBkMrQse9yjxn1IN769Yt7O7uoChK3L17D++//z6WyyV2dkc4Pj7GtWvHyDK6N7PZjOjlORUUlNIAFJIkwSuvvOKB9G+p97BcrMB5K97rrh+BXjTnO70crKExE/oeM8b8utXv93F8fIyqqvDo0SOcnJygaRpyEiidyCW3gKHxa7ITtNreJ2l9ovW8scJzbi1yANdqWeD+/Xu4uLjw1dqiKMFZZEEYSkyawCc4jFHC4gvnzDI2NlvQWsDGxXxtpa8sS7x48QLf/va3sVqtfAFisVjg8vISRktU5QKyXmO1XmJvdwdH+ztIY47VfIYs73gbQaloLWkajcW6xMVkitliCSUFhKCKcpyS+4VWGlRvIKXuMGGWRkNJe76ygXPdcZVc93DzzrmKhOuOK9gwFqFQaywWcywWcwuKZMjzDoQAoijGzZuvYDAY4PnzE3zwwR2cnJxgNltgvV5hOJQ4Oj7C8TEBRY+fPIFUCnmWo9fr2Za6qQcpad61Peghe1YpBRFFGI9HuH79Go6Pj7BYzLFeU6sEg4HSjbWtK20rjvJg5kafPqyAbJKCGD2uxYr52LnT6UA11MZzfHSE69evYzQaIbVVY6fxwWLmK9zueKeXl3j48AH+1b/6V7h//773Mnfn5fbdXq/nY7/j42P8wA/8AL7whS/g+OgIihkU6xJSu2NNrH1tDIBhMpng7t27eP/9b+Phw8fenquTdzEYDtDt5oiilgXnesIrl8DXlWcS5HmOygp/et9wEcE6zxHAzASMacAYrd1l1TIvjdHk1tJIRBGp/icR+aAvl0tcXFzg/Pz8D94yDA4XN+237ntjm7I2K8TbATxVUXwlF1Qt0rbfURltvwhx9FkrY9AwYAF9wC0YV1W/3ee5f/3mZReYTZp427MNm+C4oKStCMAvkMZYf0tL/zGwCLYIjwsb6JPbLDd/dle0Rby4INVnRzspLIWkUYBGRFZWlioFHVi1hJuzaO0FXP8CZ4CWDSGjToDL2JBE2M9nZD2WJDGyNEGW2moDDGC4FWmJfZLlhJbcRIYxSLMMr73yGrgs/eavbJKwLgoScDICh3/xP8XdaA//r//uv0Gv18POzo71ic0hIgJfkjghuzJmUBebnubbiVZYQQFaen2boDI/IYuisCrKha8gUo/+ZgDnAuyQRhcyI8LP+cgZY3sZw8d2chuOi/DLsShc0BOeT0hpoeNuE3bXw+2SWkr6el4h01X8/Byyc9pdSz9nsCns40csa+dXSP117+2ex8ERxwmkNkjiBMPh0IvglEWBsqookFMKgnPfB8QY2edwe60QJlnBf+5aus989ZXX8anDXSx+4r9E8fBdcEvfY4DtRbbgRZxh9Cf/KtjR63iRH+D+ySnYTOOrv/qzODs7o/cUDEY1SOIIStb4mZ/7F/gzf/w/wBt//v+A9S/8f5B/5o8huv4xPDYZLudz/O7Xfx1xFOOHvucHcePH/ybU8w9w8bP/CKwk0IP6taiXbpgMrd9khfmDb6I7eY5hluPBg/uYzWZUCU1jpDFHt9tBr9dFkkS2Otd66mpNolDGUOXObaaREIgj6u/1Y8RqUggRIUsTu84BwKZ2hesB7XRy5L2cKhQKJFrUI0R5Nl2gaci/tGkoyCuLytI+r2F3d98Lw11cXFiUhpFoplz64GB3dxdJGuHg4MDPsWfPnuHRwydgmhNnFW1vsKGSh2WxXOGkwZjfmpyIkpsLro/SDU8KIDiMabUE3D4gpYRW2gffjDEsFgtf1XU0RUcT9yIztnI0Ho/BGMMHH3yA5ZLspNx8XC6X3sZmf39/I5HZ2dnB9evXEUUR7t2/jzhJcHZ2jul8hqOjI6S2ItuoVqiKPKg5rl+/TjTQ2RJCC0vXq+y5BQwuYzzAQHtHsPdwTmA3p0DeiR2KiFmhmDWU0p6yKERswdTSA8RV0zh81/csu3XGrRNCRKSrYMWv/H5sk8tOp+MFBeu6xsnJCVWWLdvAVW3CtZfOTSKxbCh3zi3Y3bYhuHnS7Xaxt7eHg4MDCjYtPZn62dv1QmuN9WqNy+klnj59itVqDWNgk2iXtLiAqKWOg7VsA6AFKLf3AMYZIh7DwLXWtdVtij9a4SgHONB72ZWQ2TVZE10+VCl3CZUTWKPx3QKzbl+hClPsk+4QFAk1E7YZDB64gfVBrxsIwTEYDDEaDb2KvzEGBweHfh52u110O300tUSaZjg42MfR0RGklHj06BHef/99zOdz7OyMcXx8jL29Xd9bTOJ3DeaLKbgA9XNa5xNjDNI0wfHxsU0COJ48fkL6E6sVyqq0x5pASg0pqfUjTgi48NU6tPu721On0ymSJMGtW7cQRRHu3r2Li4sLJEnbIy0bhaIswW0gLyXZ7VE1jSrfTtiMEn+FsqwtnVygYyun+/v7aJoGz58/x7Nnz0AtUQwwDJzBVgKJ8SKbxsZjEm1QDj9efA+zD0PaOMppAEQxjc26riFVAxiD+XyO09NT3L9/H2dnp9Q6yRmqssDjx4/Q7Xbw5uuvoalXWMwusJwTo84wg6qowez1i9OYimyaBIHn6wLnkxkWywIGEcAE4jhFkubgIkKjJJQGWBQjs6wAgPRWKF6QxMq0wLLb4xx46GJfpRQWi4VP+pzAWqfT8bFgXdcoVktwLtDt9m1hqEJVNeh1NTp519skPnz4CA8ePMR8voBWBlEUo9vreTV4IQT5eO/vQ0mN9brA9HKKyWSCum6gNYl0ukq3b3MKCoD9QQ8HBwcYDHpYr9c+HhmOhhCRsGJdTqCPWlLCHnbSrjBI4jRgb7Xz1e2HURQhs9dpOBjg7bffxu3bt4lyXhRQkfQaMJ1OBxxkv8o5UbN/96tfw6/8+q/5/v5QXNTF055qzYD9/X18z/d8Ad///d+HGzdv0PqjLNAkScgwiiIvUnh5OcWdO3fwu7/7u3jx4tS6kWgPlvd7Pe9isFotIRs6l26ngyTi4DC4vKz9uTq746apvSJ5sSoQicQXMsGYp6lXVY2yrG0uRfomdaNQVxKysRoihooq63WB5WppGS8VvpPHd550G9cD4jYYQvbcRN7u23YPrVulS2O9Bx3Sboyx6uU24bVJJAM8Ch8Kj4RVjqs+y73n9pcQHEyQYp6rPGrjNhGXPJIQGGxfM+dAFFkBN7iknCpvjJNYmrGeqHRIVi08RK7p12B2MWTgtncL8L2lRKKGhiCqkNRYVwpFKVHXCgoAjxOi1jBuGQGN7X2g+0FCb9TDmaUZ8jyzE4F5GqzNrKyQukvq6F6IiCNNEmR5Rh7ewpqe2WvDWWDFpJRF9J1dTow4ivHq7Y/htX4X63/6XyKzohm0qZQo1msU6wK9L/z7ONt9HX/v7/03WCzn2D84wKDfR95JkcQxtLEKiQJgiqjGESc/cW2rz+7LjQEHaXhowxgoSzVyfZpkv6I8SsitYmWn0/VJpNloYaD+OAfMuN+5/jkgpE0SGENPM358A5tMDb8XBj+HlQ5mFeW5SywQHpcLZG0VmXEwGxApbXs3wcgTuiywLlYoqwJpQmOh08ltpae2gUWrpu4Pyn6Am4taG696vVG9D/4NxeHCByW71BtmoNDtkPhXsVqjiCPsjcfQRmNyMUFZk1crs2AQM8YKEsJ7qLvPmMVdNCJGIVJ//11gpLWGYRzxYJcqQBG1VEjZgPEIwx/7X8F0RhDDfZxm+/jg6RN85Zf+BSaTCfXi2Q3brQVaMnQ7HXAhoJTEv/7iv8af/uN/Gq/+h38dT0qDF2fn+J2v/BwA+MTu53/lF/CZT38Oxzc/h4O/sI/FT/1dLObnYJxj0B9QEJQIDAcDzC2yfvLf/x289pf/M3zi9Tdw8vQxYhHje9g5+hzoxmM8Hhx72xOlJIyhFhPXsyYE+VoaS5kjGwtrS2TXB86EZarQBi0iAaqaOXVjtdHzxRn1M2mpIJVCIhJoTT1dghPKywAvamiUxmI+Bwdtyp/61Hfh1s1rWMxXmFxeQPAIhmnIuoGIIwz6fQxHQ3oDy0C6du0aKZBmXTx6+IQEgcoKbnS7bYdZ0BMWUDHGkAI7M8SMMSArERAyL1MSvGSgyjAJQ7pEk3mANU2pB3w+m+PFi1NIJTEYDhBF5Hs+n88RxRGKssBsNvPV316PlGtdf/vJyQl2d3dx69YtHB0dIxIRlssVGutF3u32bBWNQyny1wVjWC6WePr0KbJOF/cePAQTwiZgGnGaYjgaYTQe4869u7ZFpkBZrJFlOfq9HrIkQcwvAKlRFGsSqdMSWjkwTYMxSsYN0xSoawkFQCvay6RWSKMExXoNqciHXkR0Tx8+eIhO3sHOzhiz2RxaaQouV4Vf50hkRgWLnFv3KAWnZE5Bx9bXG4L+zzhExNHUDQ6uX8PB/j4mkwkePX5EvYu2wkb907Q2K9VSRYUVtIH3KBe0Z3tMmAaPq8Jk1uN2d3fHizkKwRFFKYRIYEwNQMBobsV/CkwvF1gsyH7GiRG6XljOA6AfnEBxGNJbYdS7zAW10UgtoRoNbZQHyiNBfcUknKot/VWQj7IF2umzAOb3Yu73da3JhknpBkxRXCY4USZJDJWSd6WM32M4o0BaWpEnzglEoPNwPeqMroMxdnzTLdV2gyJbR9onsyxCVS+Q513s7R3YNUva4yNGk0uAsizDeGeINIswGpE6dhxHODt7gcePH+Ficg4uGAbDtuXMjWEXRDey9urNoyHQ7VJCK2318/j40FaxYty5ozCbT6GNtHsnAOvsUMsKRUlxYRyn0MqgLCrUVU0AaJfYFzSMKam/fv06hACeP3uBs7NT7OzsoNPpQDea2pUMJcZGkchmzAXiKEEsBAxnrtYB3RhSH897KIoSu7u7eOWVV8BFhMePHuPF6SmqqkHe6aIsShgD5FmOOE5R1zW1NihFBSGayRactOtkxD0wS3Gg0wBoQUMSAIttLKEQ2QJMUZQ4v6DqneACStaoS+ojNrLB9OIc5/0uYs6wnC6wWiwwuThDXZVIY4Fr146QJjmJytnNoqobLJYNVmuJuhHggmJUkSXgVsmbnBcMUkEFIGJwRtCqgZISWklEXFgtFYqBuACSJEenm6HXGyBNUhhsMvUEyF6XW1CsKErM5zNAK6Jud7qYLxZ4+vQZFos5GGfoFl18cOcDHB8foyjXYJzaS7v9Do6vHWN/fx9g5EwSRwl2dnYBxnF6eo4XL86x9AKZBKK5PRsAkpTEFSMRWZ/wEUbjEdI0JkbZ+TmqqsTOzhi9XtcCu9K2SxGwyphGanVlyqpEXZM4qQOHi6LwllwkFEfgbxonSKIYcS6wt7eDmzdv4uDgAJeXE6zXhWcbl1VlBTApRq3KCu+//2383C/8An79138dUpM4rFYaaUbAg3J7jRXQPDg8wGc+81l8/w9+H165fYtYM02NOM1gOAdYhMZIcEb73fkZCfZ965vfIsC6rMAAJHFM1sVZiihiiAUDYxqqLlEbidhqz6TdHGksoFQNrRoIzpEnCdIkAefEHlVKQUEjEjGYdS6g2IJEMBspvQMUF9yelwWlrAgk5xxFVWKxXGFVFGgabfe+3/vx+/Pp1jbhYNxuNi31L0x+KRhu6R6uEueSFFfB5ozB2KSxqVu1SQr8NiuaVyf0LycE7vND8RIRCzAhwDigmXsN0dEMg/fvZJzUXgVjiAQQCfLkpo/g9l8DpUlNW1gqjvO75oyoGB4Y0AaAoh5qpm0yRoEGYwIkKsGgwYm+IDWqSmJVKdQS0Cyi5xAZHMa0iuYuaQoToCzJ0M07SNPEo8LGGMQRiQY5BL6tpBLlKEkT5J0O8jyzQbyl+AsO00hIpcAlqX2SMqCtlNnkL8kyREkCAQM1eYx0MADAUDcSi+US66JAw2N0PvH9+Pb5BRbrGW69cgO9Xh+dTgrAWO9GC+MYDsEMIk49SBwtXZySXlvtU6pNlDTRc7TRUJZ6S8mFQVkWmE6nOD8/AwBPJ3SCEFEU4dPyBSKjUEuGb/JrdkzR/ac+OAUaUi7xp/shpUGbfLsEnfvr68cktlgY9j/OCNgJq+hu7EiloA0g4sSPZR4R+htFEYy1tXJByXwxx2RCnrF5J8d4MEaakuemm0dNU0Mp+rywD8oDaMZY0SzjY+dNAKuleLokzZ2TQ5yp6qBRlQXiOIFRCkVZQEmJ8aCP/f19stMCMJ/PrMaA8tVZo1Vge9cm+j9/+P3+eB353yGgd+9/gN85uoHv+xN/DYvf/SVaSKMEO//efwRx/CZOkh184949YH6Jd7/1y3j69AnKqiTvULuQdrodSKmQdzIkUUQggEWoXeJ96+arePT4PgWldgOP4hhVXaOsKvzal76IQX+IH/2+P4rj/9n/HuU/+b9juVhAW9YB4wz7+3sQkcBqucTi2QcYLs/xI9/3ffjKV99B1VT4k9kFxkJB6hL/LPm09VDl0Nqtt3Y9VtSDyxhDJDg4A5SqaWTZXiTGgDhOEMUueJcQsOsuNISglh+pJJigKhCPYtS1hJJEGZW1xHy6ALTB/u4+ynWJ+WyBer1EWVWoyhJSKZTrFZRUuPPtb+NTn/ouvPrKLRwf7qEoKzSqgawbEhWqSusrHJMFieG+p3Y83kUcp3j27BlOT15Aa4UkSmEAAmilgebG9k8KQGmaJ1AwIrZ9izGEBc44OKqiArS2wQatjXHctqtkcYqjw0PcunULs8Uc7/zWb6Gua9x+/TauX7+O+Csxzs/PcfPmTZRliS996Uu4nF+Cx+SI0Bv2vBBMZoPiPO9iPB5jNp2j2+lZv9AYxbrEyfNTrJYFnj55Bs6J/nn//kPMFyswLvDW22+j2+2Cc05+rlWN+XLhBcWePXuGJLFCcTbR6OYZ5LCPy4sLaFVDqRpxxGCEQFm6yrDAuizhLCzdlFdaAYZYI0o2VGliDOW68HN7cjbBl2dfRpalWK6WUFIhjhMwAI2kXm5jAWt6hGgjB4OBkTagkQZGUdIRJzFERyDPcuzsH2DY62O1WOH89BzFsqDKepT46jO9pQIzGhFngBNP2wAlnSZMq8HijiWKIvT7fRwdHWF3b8dX25M4QZJ0SBmZGUQiA0ON9WqJycUck4sFtOKIoxhxnMJRlKWynvKMQH2lqSUL4GDCfjFYhXkSYZVaolESnAExjxHxyLLQ3HVjFsjV0HqztSkM3oVlcGklUZUKRjfg3IBzg0gASUzBaeRaKaSxiYuy7Dbhq6WVbnzVjTR1NMUcIDCGOyHWiHmnE63trsY4OI/Q7fZw/fpNDAYDnJ+fI00S7O6OLSMDFpxQiKIUeZ6i281wfHwMYwxenJ7g/oN7lHBbIcf5fI4oElitMhTFGv0BsbayLPVA5OXlJcqiwPXjY8RJCqfuHkUR9g/2wAQDOPWcV02F1XoNDQUR0bk1ssZyaQgIkfCU2zRLaA+uJZZyCc45moqEDkejIW7dvIFYRLh77x6mk0vqU+1kWK8TqEYCmr7SWFhNGgKXDMhJRZO4Doy0DAwD7O0foNvr44MP7uLZ8xc29qN9NbZ0csMYatlAamV7m2tEQkMwy1iChuARkoS+CBen+ESI1gPZJd1JmkBqjaqm+98b9MFgMLmcYjadeTZlLCIkGUev08H1gwMcHxxAaI3lbIn5ZInlfI5qVWO9WkOmMYplhX5nCGU4DDiKssbFZInJ5QpFw6CRo1EGWScB0hgmttZ4UORxzg2Bg1Z/RnCGNIrA4wRJHNuqvESvFyPv5RgMhrb9wLEzDGIQ67OqKghOhaC1ZfBoMCgDJDEJtimbYMVJDCYY1sUaZ5Mz1KqGYRrHx8e4dfsGGlVhNOrj8GgPnAms1gXqRiKOFeI0A2MGq9Wa3BVWazSNtPtNjEjEACMgJE0zZJ0ccUIq5bduUevRw4cPcXZ2Ctd+1e12Ia0ytlPprmsCYJgQyLtdCBGhVhLCaHT7A6RRjKJYQdZOlVuDM1pnsiRDr9vF7g45BO3u7iBNE7JPiyIMhwNIKbFYLZEkKZbrFSJBe82Tp0/xc//mF/Ab77yDsm5QNRJMRNC6gdQGPALZmeoGnU4HnU6OV19/DR/7+FvYPzwAjzlkI6EgAdmgKBXiOAU0tfKUZYkH9x7g3X/3Lp48eQzdSGQJgTFxTOt2fzAg9q6q0e0kyLOMAEEtURULz1YZDrrodTJiAmuJslgiigRkU4NFAp1ujkZqNLb1ycBANjU4Y+j0ukhsv3sd6B85tgBACfjZ2QUePX5KgAwYGP/O0unfV093WBkLg23gZUq3ez4Fzi0N9Cp6ePgIA/zwuSGdeLuyFn72S/RiW9VgvO2vdcifp2oa5SvsruroqteOem7LqHQ8rkKJzePbNkVxnABO5RRfoeQ8Ijqk9bnWhpMwRN2gqhuyuiJ+tU02aXN1wZFL0ByKFscxsjT1okEALA2FPtspl7rky1GUicLmelxaGppLZJRq7PVur7OjpXFB1ks/dPE1dC8UugOAvfkmYKuoTUOqxavlCjUEjv7S/xEP0kP89z/x32I8HpHiaBJb4CW8ZuF/BrF42aPd3W+nRL7dW+mEUwDa0CaTCebzOeI4thYKmR8j7j2/e3kXHV1hxVO817nh32uTftqOa5d0hhTrqwAgf15+LmzqEoQtE9vjP0liy2xo+4BcYAQ4X3bt+/OIOmo8hS/Lko2x4sd7QJ1zjIBwHrnH9jXaPs5w7G/+jVD1NM58T59Wyvc1tceu/L2K7LmE7QKh+ND2Z/nk2waOdV3j4eP7+J7re9j9s/8J2HAfYrCLF9EQ73zjG/jSl/4xzi/OkOc5Iqui6Si0zs91NBrRNeYMnWELdLjPlrLBvfvv2+NvBaK2AbD5YoZ/+j/+NP7sn/zTuP3X/muo6Sl4tcL0F/9bpMWEqG5pCmXn0vyn/z6+98f/Jn70j/wIfvGX/g0YgFhEMC5gh60qsZfvUziOnO1Li667sQr4ipiSgLT0NiEI0LMVpDiOwSKBoiAAgVTAM4hOgjzNLAuiQhzFyJIUVVJDlxqcMaSWYqZkjZNnz8EMcH56SkJqgmzC4jjG4eEhxJqockVRUN+Y/Tvn3Pd3ul68s7MzS6UnF4WqKCBSZ/Fj20GSGFoTq0VJhcgi1tvU8dls5mnipMybAYC1YumRN3AceW/PNE0xHpPmRNM0+MxnPoOzszN87Wtf8773rh3IUeC0hm9jYYx5Ky6XRLjz5pxveEyfn5/j8dMnKMsSaZ5BaY3laoWz83PIkxMURYFr164hyzIMBgMryqMxnU7R7XZJ8C2i5LZuKqzXS98HGsU0R8qqFYFzc7AFJ0GsAwg0NdnmCSHI7lGR5/JqtQTjHFlKjAGtNYqqgpLKMks4lG4T3PbR0nwYCFCsK/KaB4BoQKJwvS4p+J+fn/lr0wY6m2O+bWVp398lqswzjQAGAQMCqZ2a9o4NOGnOtP2QedYBQIlxXde4vJzi7Owcs9nc30dXDd4uAIAZiCiGRWbp7yDRUgNDSbWdgw4oBSMnjkZJqvgLchDQRntmGwy8N64DNMnui8G5ugjGwdKYql9w1OF4g/pM6/jLLgB0LQUQgBrhvNFgll4pLU2Z5pbc6P+OoOsCr736BqIowtMnz5DnOY6OjtHrdzEcDrFaLZCmqWWbVUiSyIpBcqzXKzx69ACz6SW0IrXkuipxcX6GxXwGzskBYjgksOT4+NgqETMIzlFVJZ4/f4Zur4fhaIyO1S7hCtjZGeGNN14HYCAigUePHpMyvuCIGLBe15C1gmoMmoYYP06cyVg22npdWqeUxOqkKGR5jryT4dVXX8HTR09xfnrq169uTuO4LEsM+30SWtPEWnRJAdMMMM42yuCNN99CHCf41re+hdPTCysmKxHF0cZeTS0CDbEgdQOykdMWXI18Qk1xAvfrvhP1c+0DDuTkQqCqiWrtNH6KYo2LiwvMppcwSkIwjiji6OQ5dscjDPt9RAyQ1he8XJVYr0rUtbQtTDlElEIpgzROsFitMbmcY75co24MmgbgcUTgdsagGKDqmoABW1BIkhjMKvLP5zMwbWh/jmKsVgSCHB4eYjjsQyTC95sTY8s5NzD0en3L4IP9u0TTEOMhz3LEkQDnAlVZU5VXO1FEg7om3/bJ5AIwQKeb49Of/jR6vS60Mji/mKCRzgnAWM0gYmCQfgDF3XQ+CZI4RZIQuyDvkMXYcDTCweE+0pTEIheLhWe6SOv8ISLui0vkhkHJan8wtIrr1C7Z7VpnGqUgohiJ1ROp69JquQiMRyOy8NvdwfHxMUajgWWItFXcVhMqw2KxAGMMjx49wr/+1/8aX/v611E1DabzOYSIvH6Ca7ESQgCMLvYbb7yBH/zBH8DHP/42hBB2/6DcQyoF52dvDFBVDU5OTvDw4UOcnJxgPp/DGI04iTEajrC7t4Nu17JelITREtARsiRGnudweghlWXinDXLkcAChgrM85iyyRWMGxQi0l1J57RZhY1CXB1VVDdfu5oSYT05e4PT0DOtiDcem9u2/v8fj95V0byfZ28F8+NhMMl4OzsOkZrtitv1Z4ft9GNXVvU/4fq7HMRRr2048jKGqEEAegO5rI8nn2EynGTY+OwwAwn7T4OD9Bg9hfQbRhhEuaShL6nN1lQbGuf8wrRWUtpOYOYEhDQZuVXFTpGlsK7AGjk7oNnrG2nsghKWuRZsCWNtgieuFFZGzQmnt3Li1dtpbnaEDhdGtN8HLJRgD+RFWFVbrFWSU4uh//jfwqHsd/93/8E+gpMRoMESeUk8GKb1vfX5wHcOq/HbC6r4cbdD1SLr74YzrXbB9cHCA8XgMJxoEtNVZsLZfVAQJ4Pb4Divu4X0Pn/thSeo24OTeI7z+4fgU9phcEroJtsBvok6kztnshOJkH8YQcZ+3DYa581aa6GZhD314D8LXhq9vP8vA6BphX6ADbZwohlOOdkGhS2LcnAqv4VUAXHhMWmsUZYkCAuVbP4Svvf9tmMsLfO13fw7feu+bUEphd3cXe3t7iOMYL168AFX+SXDOJfuOAXEVcBJ+ftjn6I7Xnb/WGnXd4J//7L/AZz79ORgAb936JG7+lf8b9OICrJhj/m/+39BSIs1SmPU58maFH/uRH8WT5w/RnZ4j5QrGVuG2jyW8Ftv3j9g12s0em6jbtYzCf08l5yKCsz/0PZxG+xYHOg8KRppGeks0rchD1vXI5Xnp1UfrukaecTx8+BDn5+e4fv06Ov2etf2h9zw4OvQCRev1Ghlyr8autcF4PPIAohACk8nUb+hxcE3C4IqYVAYw2ic7zmrQjw8rpGQM0USjqGWYuMAoqijIXa1WmM1mQTJN9zlNU/R6Pa+YOp/PvaAKUZ1jzKYznNogfDab4eLigkBTRYqqri/cteg4wTmpiNYWJbHdD0o/v588eYLxeIxPfvKT2N3d9ffb9Te7/ruDA/L0nUwmfi10tjEhQBSOX68ZAQaR5LTfGRLdamwbltKNd44waQylmaXbOUsZ2Crj1fMmXBvCNc+NmbquMZtNMb28xGJBoml5nvv1gujf1l+bsyvWm9ZurAWe4H/vhNP29vawt7dHYnFRgjRJEScRYJyVECnzXlxc4PT0lMT91mv/Pu7aubEcTMqXzhVwHRSttszmukmvV0pCMKrmcQgAIlj7jMf8I8GRWEFTYZNfO81JNEkLP5fd+uoAewduGtO2RpHTAX0uCxws6Lw4XLUeIJcZ78AQgExOSG883kWn08GzZ8+wWC5w+9VbGAz7dhySTkSSJFitFohjgaOjI+R5jqauUaypVSLiDKPBAN1OjvlshqJcY70iDYnVMkFdFujlHeDwALFNKFlMPruup1JwapVjglhuaRLj6OjQXo8MQkR49OiRFxl1Y4acIYiq7dTi46T1r3a9nsZo67TD0enm2NnJwA2Bg5eXlwSWx9nGfuCKAzCtC4OLVbIsx87ePnZ393By8gKPHj0Ft+JwZVliPB6jqSWcyFllBeHqmoAoYuK5dsjNHmF3P12i7+Z+nufodrsAgPVqjapukKc5olhguZhjdnmJ5XyOuizBjIawic3B/h4OD/bQ73bAYHwV13CGSpLFXpLEyDodJGkKwwUapTBfrnA+ucCyqKFMBMbJ1ipNU4jYoJa1F8x1MUEk2rYKdx211uCCo9fvI40TdAcdRDGHYZs2fXQNqEBRlTUqK4pFjgxUpSSwkdqx6po81uuqQVU2ROnPOhgNd6AVcHZ2juWiwM1bN3B4cIQ0zXE5ucRyuSJXFivAWBQFnj17RkKpVe0tWvO8Q33fPEKSUHEsti1JLpkmO9AOXn/9dZRlgdVqifV6jbIswXjstUOklOh0MgsaujWYPksIQTZZDSWdcZrZfcpgtVohjiIMh0McHBzg+vVrODw88IW3cA90RZiioH39vW+9jy9/+cv4zd/8TZycnNiYuY0P3Frnfj8ej3H79m386I/+KD772c9iOCRf+6IoICJySmkaoKkrGgvWleD+/ft48uQxynINWBp4ghjdXo69vV3vKFKsXcwOL3bqcii3l7mxE8arYeysA6eLcB9xczOOqYVRSeMFJ11ccHl5iSdPnnp1dLcufpS7Svj4jpPuqwL37UT4que578PfhxfFfTmxq+3nbCff4ftuB+TbG7D3oBSCaOSu73z7X1gxsSCZ4rytWwdFbp8QXpUQOIrbxoPZ3ihOfeVMEMJpoC2FWKOwybZPOqwlmKFdGjJI0Y0xNhlqq9R5niGKRbtJB/fI9axvJNwRiWdEURv8OJEFN3B8RZtTL5rS2g9UN+CJzmSQvvE59Pau4fJf/gPEjILHpmnA0x6u/YW/jif9W/iJn/ofAKYxGPTtMYiNCoaPH1j75c4h3Bzd9Q4T1nDAu2DDKZU7mxknmuYQsdYXOkCnWBvAh9fMjatQRdyN2TDpuaoi+2EP9znbiXk4hmUjW0Ewm2CHE9uhbsvlElVVgTFmaT2dIInRGwvRNsASfq7buHySbGmo29cpbOsI33Pz74AKAjxgM2h1ycJV18k9/6qEe/s5YZX+zt1v4/9XVZjOLjGfXSJLyX5qNBpBCIFr16556xkHtqxWK8znc3/eoZPBR92/8DqF4INbuN1G8hu/+StIkgQffPAtfOLj34VGKbx5421c/4v/V6BYIKnmWPz8P8LqZ/4+Pv6X/nP80A/8MLq//LtIVAkZ2PZt37NtUMLfR60dQdWV/lpAibu2AqImMk0Cl4xxiCiC0hrrosR0Pid0FxTMcx7Z5KiBlK2mQ6/Xw+HhIcqywuPHj3F6eoq6rtHvDVHXa88mSPLMinEtKeFn8BXHkHHgqhVaa+R5jmvXrkEIgadPn+H8/BzrNVWIjRWRI2XRVnXZiU4ZpT2A1o7dFjQsy9JWI9YemFrMFzg9PcVytUIkBPIsw+RigkcPH2K1XKIsCnzrm9/C0n7POUdVlrhoGgghWpVzkQAgdpFTywYoiJdW3XptKYZSKkjZ+MpTlucoqhKJTMhSSZLQFAPD2oqmPbj/AEmcoNfrwmhSfV2v6BoyMOzs7GA8GuO0c4qFFY0EqFoKwNrxbTHHYJkPvE3avE5CsG44hVkAfg11+yypJ2uq9n7EnHHzqqUyGywWCygtEQvqHXVAqnsNAA+s0mNTF8bt606HwwWx7tp2bFVvOOxjNBr56ox7XyE46qrBolzYSvs5nj9/jslkQteVMT9Orop5mAOplN0jtdWmYZaxxeD3cm43Nwc2O/tO6svdtFQL93POGeKkFaBzLDw6JiASBBy49Si2Vn50DQ1alwPexhrSadiE7h/EVHIVUXeczipUa+MTXCdGOhyOcXR0Dc+fnWAyucDNmzdwfHSEi8kFvvnuu1gXK7z++uvk/WvndifPUTfkYiE4w+1bt1AUK3AIaCisl0tvj7RcrVBXFbq9Dgb9LvIsg+AMjVTggHcUKMuSwD3GkHc6cOJqIoqxu7sLIVxSynH//gPqV3YAnmY+kXCVQzANpTro9/ue2aQU0XWbpkFVkof7eGcMxpjfiwWP/TwJ9wejmY9LvMjpaIzDw2Ocn53jwf2HKIuKrD2NBVDduAYJ0zZ1hbqqSGsjoWpmHFFhwq1127GIiwMcqNzr9QCAFOTXa0QiRp4P0DQVJmfnVOE2CokQgAGyNMJo0MPuzogou7D935HAYDjAuqhwMZlAaoMIDCyOgCiCArBcLrFcr1A21IISpSmyTh9xkoNHAlqTsGOYcIfxl/OQVk2DoijBGMP+/j76vR6UkTDcQMnaVnRrC85G4JyAhtlsaq1hu/59XXEiSRLoJEVVS1KRlwakO8bR7w+xs7uH8/MLLFcFtGFYLgt0u2toA3ARo9fvo64bpBkJai5XS8znc2itsLOzg6OjQ3S7PWqxMyToyq0eCxcCWZ6j2+taUARe7I1zhtVq6ePV0C4wjmO/fpUlMRsd8OXiQVmXlE9pbXUdKJlOkwSj0QgHBwc4Pj62uh9t0SAU+XPr8snJCX7xF38R77zzjgeKnAuJNkDd1L7Nk9l97BOf+AR++Id/GJ/+zHeh3+tDaY2804GIBBaLBQHURoDzFEwbaz13gsePH+Py8tLmIdIzU7vdLtI0sb3qMdIkRlksUdcNllhtFHboPKjCrZS2IrLuGqSI4ggM1nYuYOuEbFkqNtK1lUr6NsymaTCdzvDs2XPvAe72yu347KMe/5OT7jBBcOjthybb2Eywr3pemFRdlXx/1GN7gXEX2VNxgwQWwTEzY0XbHM12q/LoglXa91r6+fZn+nOxmyt3v7dFXMYdvd1WnQBIqdE05BnskBqnNMhol6aeH2PQaHdzmT9+Un2MkGUJkjS2lSkF7tXWGZqGAoC2UtqqtztfzzD4ckhRe27wgmxOydVv0GDWHsNWHWGgXtyHSBMonqD/H/xHYMdv4AXv4Wd/9megtESWpXagOoEPqtaH95G+6LPbhK1NgrYrw6FlmKMOG0P+iE6p3FU3XB8YgI2E2QTjwgdL9jOEEBuV2jA5dYtgmCR+WML9Yb/7sDEeVnPDZDUMXF2l0ClF5jlZVTjq5PacpaHOX/osd04bSbfRcI3Tm0FZOy+3Ez4gTMjb17hzCNFEZ2vm7kVI0w/p7+F7/+DZ7yDTNSqR4lf3/tDG8bhjvP/wLgAgjSg4dcG6WxPCCqI7B4fudjodH8CFgE44191rwtdvn7/W1kgVLQhUVSW+8tXfwros8M5vMXz87e/CcDDAZz/+h7D/4/8V1HoO9Mb4xFufQPSbHfCSBIGuWme2753716/FId3WaOt3D0QsArcquipYh7mlmVd1Td7u8wWJy0UJOFfeA1NJ4yuCWpMo2M2bt2yVcobJZOKDXwf+OH9rNw6qqsLdu3dxfHyMo6MjdLtdrMsCpbX0yLIMRjMo1XiBtTzPEccRTk5OLe2SAh2iA5NSKqmVKw98tq1Emyh3Wxle+T4x2qMMLibnRH8tSuRphudPn+L05MQ7AZy9OMVsNsNisYDR2iqySz+2tdbQjEAMgDqZsyRtgz1LsW/qGlWwDkVckL+plChsHzWD9UjVmnrzwcAMcPriBbqdDm7cuIGyLNHtdr26t6wbGEnASzfvkNeqY2MI+MTAWT+6NcXTCZMURrVj2rUc1HXtE9A0Tf393Gb7/F6PMJh289EYYynHBfIsQxLT/uSqC7RXxX7uAo4XtVnBcI9wP5OqQSISdLtd7OzsYDDo2YpQ7I+HWiI0iqJCUxtMJhOcnJz4ygwl81FbrfyQhzGwtEcnWkXtZl5YlVEy2x6rsY4iVltGG2vPKYJ1E/DCaTwE2kLwgdmAXRCV3rhKt7MZJDstB1S49yALHLUBJLukWykDss9hEKB7xq3CtbJUTMYYul3SLRiPdzG7vMR8NsXR4QHeevMN1FWFRw8e4NnTJ5jNpjSOX7uNvb09jEdDAAaL+RyMATs7Y7DREOvlgsZ9zKn1RkkoKbFcrci6ME2wMx6jm2fW7rAGQPaiSZz59eXi/JwsywYDZLwDphTAOMbjET72sTdJR0BEuHfvHpbLFVlAuvgKBNgsFgsYQ/MntBEzJrHrR0tjVTkpMY9GIw8or1YrnzQsl5QYhHZ6rnVlZ/8Ay8UaDx88wmxKVorFuoDRBp08R1mUFLdoqsA1dQXGDNI0QicnhiO2Yii37rnvlSI7tV6vh16vh1DZO4kTpGmGYrXCYj7Dar6ArCsIzhBHHGkcY9jvYjToIktIoMoYjTzPMBztQEqGs8kUCkAtJZhkKGuJdVmjaCQuL6ckyCUiRAlHkmfoDfoQPMa6LElLhMGrjsMCZgApwMdJ0rLPxAJpRFV3EUWoSyo0uIIRAZ/GglJtlZ/uLQkJOpaGY1UJEdN9MQxSaeSdLgajIfK8i+WqwGK5RhQnyLt9xGkKAw4wjsGwj06PfLTjWKBp6LqMRiO/3uzt7YHzCGVZYb0uAEiAkTtKnERW1DPyrXZFUWC9XqOqCgucEasrTtqk3FnZLRYL8Cht1zAbB2dZhhoUy9cl7Td5ntN+e3iAV155BYeHB3YsKz9GXKEEIPbRYrHA+++/j6997Wt49913vU0f59yrwzPBEcUCtVFoVINuf4TXXn8Nn//CF/CHPvc5ZHlqbQQF+mkKpSTqpsFsvrB96RKMCcxmM9y/fw8vXpzYKjO1xgyGfa9jQnsBQ6fTQ6/XwcWZxmo1h9QGseCIksjvdcoYABzarrGcC+RdiosBUh1n1KmLppG+SEKgPwfQxqZatXHxarXCdDrDdDprYye7p7mY6Dt5/L6E1MIg96q/u8d2IKiNgdYvJw3brw2D2vBv25vrdgAaBt5tUtkG8rShtUk/fLLNAAOLjHGidzl01yXcoDTZGFt9NS2y/ZHXhFFvOO10AlZtDRpU3a7rBmVVtz0D7lyD6wbbFU7f258ZaNLGAmmWWNVASzW3VDbYL8YACOY3FIeEhl/t9WsTovY62n4wtNfXJ4+sTXphMYK6qaGiFP0//b/D6f5buPv8Gd577zcxmZy3yVbTbFw/hPfVLiCO3s8FA7TxveVugdkIcu2XW6DquraiaeeYzWbo96m64TYbKaUPOAHXA2TaigPMS+PNBZZhC0P4fTguPyyxvur7bQBq+z1YgKK5QNVVcZRSmM/nno2QZZlHBX2vt6tUCwrGtFXVFdyq+PtzIaVdmpu25xBtoBd+hQnM9vwLEz+AEr5wbroE2F23sHoVXsftCrh7zmF5jq4qsY7yjeNxSXWIkjtvSfe5LiBzDA6H2qZpip2dHUuRHHuhJc4315PwfoX3PQQjwnFhDIl/JCkpI1d1DcaATidHVdX45re+hiRN8fDpfbz5+ttgjOFTBwo3Bj3MBjswxRSukuXGQDgW3Doa3gN/H+gXfhPVxoC7ZJRxRDEHd/RSC0o6qvRisUBRlkHwTerg3AYpbhNyyUFb/YnQ6/aQZTnKovJzzgFgjsLvfnZ2Izdv3kS/T3YtpbVJpEp5DbJy6eLo6MieN8dkMsHlJdn3pFnqafCu0uqqQ271bm2iqPrs6GPGaNun6VD9OaRqUFWVVTlPcHp6SlVYG3g7lN8xqNx64qpIdI/smu/vBVXYHRDQNLTWR1ELBjeW2tpoiTiOgudQVS7PnVYHvdeLFyf2nmtU1cD3xmutsJwvUZYF+n0KsBlrA3DOnZsD6YuEcydNE8RRDGZaGmqWZeh2u2gaiefPn+Ps7BRN0/gkj9YUBa3bPeOjHm7d3l4naf3VKMsCSgpvS+ZsL7WWVoiunYdXrbNOzJKCL+Ure6PRyAZvfW/zBsDef46modau9YpakVxbwfa6tg0CbhYaXm5Dctfctfo56n24v7j3oP0HrYOF13NxoKuNBrSCVrCqui5WsTaLnIYeVXTjjf26sfuuUqR70DSOjml70BngqgRuT5CNpCQDpFjuevuNMRgMBtjd3UOnQ8rKT58+wXi8g7fffhtZluK9997DkyePoZSEVA3Ozl4gy6gid3Cw5xPcOE6sBZQkGyhu/cfjCHlGCUav28X+7g4YZ0jiGJFtoYsFt3Ga00BJoKQk2yO7tgkRwcQtPX40GuHNN9+0zJoYDx88xOT8EkqS0KC7P03TYL0uoCwTZDgaYjweWQC19tcujg3mzdzrRMRxjPls6S3GSDuCgv2qJOZFr9cjDQMbkzx6+AiL+RJpkkIb6qkmADjFcrmElA2ahj7TgNT3szzxALGsWyvJdvy1bEHGGDqdHINBH4xxrFa0RpDGwQCylnj2/BkW8xkYDImIQiNLIgx6HYyGfXQyEgnTWiFNyb5wMBjg5HSC5WqJWkpoxqAZR6U0ZqsVpFSYzma0FPIIIkkgItKpaaREXVdgTEPEds7bHmRXRHDxnCuo7O7uIktSxGkCYwtCs+UMdV2iKErUddMCnlbhnLziaZ6793b7ldYaZVHbtYy0lgaDPjqdHIvFEmdnp0iSFL1eF+PRLjp5D1GUQClYpfAYo9EYSkmv+bC3v4ckTjyFX0pK1qgNp7Vqo2o1AYlVXXgGBAGaxN5w70lrhPbFAbJ0XKM/IE0Sx+pJkhRJEgE68SwrWsdT3HrlFt58/XXs7u761qgoatczSjyJabBarfD06VP8yq/8Cr72ta9hOp2j3+9Tom/H72KxgFbSjm0CN1555Ra+8IUv4M0330SaJmCMI4kTy3yVFqwhW7z1qsR0RtXi6XSKk5MT34oyGo2wszv27hKx1TVogVhuGQKks+MeYZEnLPakaWpp/rkVv6RCXghK0fouIHyhiaOxzg5VRa1w0+nUx9wO8CSRwu+swu0e33HSHW444UltU0HDjaoNQAGHPIVVrLCK9NEo8su0Svf77cqbG9QuANBaO8Ov9vk2KHc7WWTthZwKOR1tkCQZu/UY/5IN0TSXKLvfaMaoT8oF5IzBMG5FScgWobY3kxIoQ/3bjD5L6bavlXMOARfo236jOEZu7b3iiCy1BOcQjAHMWHENQtQEj4l6BvgNnICFzcol3d9Nr2aXvLlAjfOAWmcDCkQJ+p/+UXAY9P/sXwc/eh3PWQf//Od+BtPZJWQlUdtFlDPmj5MzBmi9MVFCUMB9HuccdQ0fNLi/u4ps+HopqR/v/PwcyyV5Au/v74NEHFZ+nIbJXTuOtFfMDhErd1zu+zBRDgPubVpXOGY/CmD6sCo5YwxMcLJ1CQQuANiAYI3FYrGBYLtN2C2ihrX3m6IqZemkzl6JnB2V0f4rvBfO8zWcqx8298IvVzHxoEwwlsO56ipdIXjSjsXN6rH/HYBclfhzj39u8zgM8O3eTXyl9wZdaEWv+V+8+LctUBZUP5UklgnnHCYCfm33u7Hc3ff9Xnur5/ihydfQivjBn9N20v3Tr/wpPxa01vjs4g4+tnpMC7n1VHf+nG4DNcbgNNvDr6afw2/9zq9DCIEP7r2HH1nfQX5y165X8MF+CIiFYN/2OCMgK6C3WkFG49YeRdZD1D5Af3dAFfWvFqgaaasAAlmWATlHkvDgfjJfeXzy5AmKdYWqrNHrDWiO7gr0+31orbFYLFDJ5qX+YdfffHFxAWkF9cLKp0s4pGwgRIydnR1wzjEY9H0vYVURY6EqnZYDgzEcjaRkwQTjyrF62jlM89dRZbloAU53L1fW8sWBxeF64DbkcD9y7BmttQecXEsOVSkSqi7ZpHIb5GQ2iZBKodvtIs9z7/2ZZVTJGw6HWCwWADRVCBlDv7/vj6nX6WE0Gm7MN7dmMcZ87z2BFGpjPtd1hbqs/TpT1xWqqrTepglGoyHW67XVyKg3gB+X5En14Wh/CJo64NONC8asXZDadOag677NKNlObgECpIkOSAkXQ573sLu7i52dHQyHQ3Q6ma9au2tT1w1WqzXW6wInJ6eYTC6xXq9fSuzdfridVPt1T28m5e48qT2I4gbC++16F5wHc/ECsy4EgZ0nZ0593Ps1UPsEc5ZdtCgS8OGA8jZ5pK2aQ0oCcoxm0LrtLTbGsfKYX+s457b1LnCmkMoGoBWSJMF4vIvxeMeLCuV5jldeuYV+v4uHjx7iwcP7WK4WkKrxAPHl5QX6/R7Ozk79XpVlKVFpARijIERCvsCKVNajiOigcex8xhtLPSWPaYAMXbUmHRJnEaq1xmq5JBBvMEB/MLSADJClCW6/cgtxRPaNX/vK1zG5uPTjzN1HaqNRtkJHawx5uqcWdNMAaMy6/YzmW2tnp5SyLTglLhVpywyHQ4zHY6zXazx8/BTT6Qxat0UIqqqT8FkcR9bej4CkKObIO6l1miHgyxVY/Hq/NeeyjKxDtVaoqjWkbNDpECuOM47L+QxlUUDWNeKII4450iTFoE8J93DQR55nBJRY27rVeo3ZYoWT00tcXE4hlULaydHp5BBxgrJRWK6WaLSGAcV9aUbMp7qpoaS12BWkL8RZC5K6Sneapj7Odu1HURJ71xANkLVk09ikjtqOSCQ0BuckiEZgo/Hj3VXVbSqA5ZIqy/3+EJ1OF1VVYrVaQymDTqeHnZ1dDIcjJEkKrYGqqm2bVQzODRhvY8g4JmXsJE79mlpVJQCDLMt9PNauAxp1U2O9XqGua8suigKwmJPNozGeZeTE/pIkhtK2NcVo25vOwAH0eh1kCXlSHx0f4do1Eh9USvm2ICHijcIbY9Qj/vDhQ3zpS1/C17/+dSyXS7/GuQq362OWuoHWEkkS4/bt2/iBH/h+fO5zn8N4PEZZEnhdVRWJt6IVeOx2e8izHrSZ4tGjx3j48CFWqyVGoyGEEBgM+9jb2/XnSBZp2uvvJPa8IsEILA/Yue4RMlpDoJWuu0FV1xAi8qzQum6Ln1prpEkOJSus16Xv455MJtQ+Iog1gUDD5KqC24c9ft+V7u2fwyrMZhITfm2+T0hJ2w7c3XPCz3Cb25UIuW6rQaHQjrt4lHS7ANZVuW0PDKPEWFi1ckq00abTllZuaEX0vXBOaMgdQxgQtBuY/eIkmkaLCgkVSa0sNVHZIFhsQJM+hmBuweFQWtqNP0GWpciylDYdgr99gu+QaregCUG2OS6I9fQyY4AgaGo9HMOqGlUPCEmn6ohPOi3trff6Z9Hdvw5mDE6Pvwtfe/893Ln3bcyWc6o8Na5ngnot4rgV+uDWyw/uurOWAu8CDyHa/j4XnHLO/eKT57kPpJ04U13X6PV6GI/HGA6pauYCZKfiGVLEw8Tlo8a/uy7h2N5Oml2w5sbkVQm3e234+eG8cKCR1E5FfpMG6OhvjurjBDvChWUjQXZD2R0Da5kK2n6ZcL7ZaoNLGLeBgnDTCK/D5nXcfE276bVJ9jb4cVVSH64P/iSMQd6s/bm5Rwblx4pzb+jp2hJEmNMtAgygoGCYAWM0tztJjBVr+0G5VshlGSSypq0g2+PhjFmrH+MTSq01Ilmjo0rSijB2/XKJg7bZOwMyQyitG8t1/QL1yVfQCa7gdnIdAhv+uoT3jjFX0gYcsOgqWMbAKGX7uBlgE7XFYonL6QzzxRJSSsQJKc/SRidRCyeWQuJlpKAsUBRUYSjWlPxmWY4sy7C/v4fVaoXFYuGZGG5sRlEEo4DRaIQ8z+l5qyW63a5VVd3FxfnEJiwRnHAR5wzj8RhZlmGxWGK5XNn+6hJ108DY6nuU2FYbKaF1S2v3LI7gOrre9DiOrSYG3d+6rlHZSmen0wXjDNqj4bQOSiMR2w2dh+wqm2G5vcXNftdmIJVCJASimMSwNuYMA4z10R0MBhCR8Cro4/HY9rSluDg/x3K1RJ5lUFohy0jEpypLaNHaFlKSIj0LADBB0i3b8wFZxmmlEUdUQXPjcr1eU795lmF/f39DuK2xdipuzpG/6eZ6cdU43WaHKKXAOCAY82BIKAxJ9lJdOLuWMOkO93rB2yS916NgmTyUc2IWIGToMN/fP5vN8OLFGZ4+fY6yrLw+xvb6/WExCgDvx81AzBK3Zrh4g8TQXCsWsxw22FiCFH0F2xJQs9M4rHZrbdkTxoBtsKzaNZnopnS/XdW6rhsbv1CiSvFSBGbbIURMFUinjcBjt58R2A9hNVgM0OsRe4wU3skr+5Of/gx63Q4ePXyI99//FhbzGWTToK4qRIJhMOhjOByg3+tAyQZFoSFEDwwGESdFYs653ceEZyLRl0ITeOTStUkRxx2baNO1dntkHEUgwcjatwikaYY0o7YVbQy63Q5uv/IK8ryD9arA++99gKIofQAftlpJ1QCGQYgIMMBwNMKg36dKZVNB1ZWPP5qmQRInZIupXX89zY/hEB5M01pjMpngxfPnAE8JcNIKcRLZthnaL/M8Q1UxGCPBWWxbCin2U7JBI0mEz82Fdq0zvsrX7XZthb7Cer1GmqYYDAbQWuNycmkF4DTiSIAxjSji6Pe6GA37GA376HZyRHEEA7L8WyxXmC8WOJ9MUVYKRdlAM052iVkHhjGyaJMK4AKCR4gdfZyRfoLWVDwSgjysYcgCFkHcxBlDlmfIbdtXFEfg1uKyrqnwYCyARDa8gGwUatEgjug+rtel34MYIxE5H8NohqZRKKsag8EA3V4f6xVpOhDwSczBXn+ATrcLwYnGraxYKQExjWeaun0ujmNwwdHIxquY03yjPEMpibIoKGGmxsyNGJXmvPBrXrOubA99ZMdThG63i8rG1u73RVmgLApqCRgO0O/2sLMzxquvvoqjoyMIzrFcLsEYx3A48Gwtd9xFUeDx48f40pe+hN/+7d9GURTo9Xoo1pVP9IuiIK/vNEXMIyitcHB4gM9//vP4/Bc+j+OjY9sWolBY8DyKSERaRBFMVUNpjdWKxEG/+tWv4N69e+h2O/jkJz+B/qDv9y0XU3HuWJJk8etAlKYhpydtgIg72y/pAe9IRJa+T2ueVAq13fPpvIniTyAluSoQuwfI0laM+fLyEhcXE9tmZkWpg//aDQLf0eM7TrrDStRVm2qYHIc08vD1wCYl68P+de+3XdUOUZltUSmXgLgeW3dhAXh7MMBWqTlRsyInGKMk9WByeoZvmUJ7XB5kCJIjb6AeVOEAtAEXp/4PzqjSTQGFRl1LNI3y/QYiiqxrON1MHtA+tKEqAOf03CxLkOeZTR5dH7dDCii9csks0c9cVXszqdY2+HbX2hiqBoXKl27TYHwTZDHGwNX1TV1AM47aGPzTn/sZnJ2/oN87mg+jhNsh947qu1G9DK6jAwcAp4bIfW9umNCG1SdX5ZlOp1itVlY0Z4h+v+8r5Gna9r9cPc74y+e4leCED3cOV32/PS/Cyk147NtJdzg/toNUQuNqn8w0TYOdnR1Phb3qWsIq9jsxPTB46zwDoHFWcgxEZ+SbQj60SVwdOPsZ8hLA5gLO1rYufG04l8JzDxFgtQEGtZ+/FgklrwiRsfZRoe27ZFxAcI51RKBMG8ZaAI5pIGrPpTHwFVbGGDSPUEQkYtWyZNDmsWgrbC6xcUFfCY6VSGne2RYWswFskKjjyoggkKQ1csViRDwBZwwFT/08cGMjvPbhmNugVmGzwklnzVoQ0b6XthWo84sJlqsV/d5uUlqRz3etG2hF/YlpmnmaNeccsmkDTToWhiyjgNL1PlOfVEtvjeMYvUEfsbczqdEo6S2i9vb20OnmNqmDrUhQhYpbpdNbt25isVjg7OwCZ2dnkErCMO5ZNFGaYu0AEF99bvcLN96SJLLnlYJzhkbWYCBRKtPt+Up/aMUYVogdyBsCvRRktCKe7vdurrt2Fvc3h94bYyCiCI2mTX8+n/k9jDEGaasLod3dfDbzc9+5X3DNfA80Y8y3U1zF3nHgsTHEfHFuFmHiobX2x0eU4l1/TKenp74S7yogXJCfcLiWhmCdqxa76+DmvzHatzFpbTbGi+uRpWsbQUSbWg7GkBUegWEKeU5qtwcHB4HKb4UoirFer3wyQkyHNSaTKZ48eYrZdG7zZIMWGH55Lm0n3HSegFFtjAG7zjPFPNPGLgT2unMPsgNED494C5rSdQnBXvi92Gjl1yR3janC3YKYLmH2oIvUZFHKaJ5yq6Ts7mWc5la3QQNB9cZobbUS6P71hgPs7x0AAE5OTsCYwMff/jj29/bw6OE9fP3rX8fp6SkxYZoaggO7hwe4efMmhsMBBoM+qbAnMSIOlMUK0BplUYAZoNPpWFCIqKRlWQZrLrxKtBO4A2MQUYymqYNgmoMzAIwDUCjWa1xOLtAfDJBmORUQYJCkCQ4PD/GFL3wBHCTYeHFxseGi4dpR4ihBsS5tLzyBU6NRl2zQ1gtS95euMNKCjM72yYFWjDFMp1M8ffoUZ2dntOcxAvXADCIhfPFHWOsswRmSWNh117Z22PVMK4XEViDduuzuv9N4cb8LK8gAcH5+jhcnLyBrCa0acBgkSYRON0d/0MWg30eWpl5MzxigqiUuL2e4mE6xXK2hEcEwgTiJwUUCqQyaukJV19BgYIZDxAliS52XdQ0lNVVZOUMSR9BaUbKkyCqv1+l6nYlOt0vvHQlS/GbUClVWJRoLwtF6Sgy/9XoNVjVIYqp8O/2W2FK+0zTzgJ5WQFnXnnlQliWePnuGoigwHA6Rdzro25YBbsFUpV0LmQY4R2Qt77TW6PW66HZ7VCRTDSorkExAiERZFp4RRC23dKMNWs0ZWnOEFw6j9VWjkS3AKQStza5dzgG6UUTrg5QESOzujLF/sI/j42Ps7OygKtYoCu7XIrfWu89+9OgJvvjFL+Kdd94hBprdN+I49Ta7TuxUaYkoiXG0d4TPf/7z+MIf/gLGO2Ms10to3VblhRAwEFgXBaSidoOzszPcvXsf33z3Pdy/fx9CCIzHY+zt72Fvb9cmukQ1d+O2ZZvC7tUSZVWjrh293MaJjPSmoojW+LzTsWMPUDXR3Mlq1Imm6Y340/nYE8PFeFB2tVqDMY4kSTcU29F++neac//+fbrDoDmswoSVO7dB+Y2evdz3vJ34bCc24c8hvTUMyt3Prgk+TDxCkMAnIrY6y4VNSG3g4cMRTYmJ2ToGIUT7Wpe0GKKch2dlYJMXwX3SbRgD42TNUzc1yqpGWddopO3zE9xW4ltVcIbwGOid3SDK8oz8GAVoIxQMsYjAYKin2wcGAUrOndd1IKRlA642eeVwGEabANt7E+56/gbR84pH7+Lkp/4emtkEF+mng/tq8OPnv+pzIwb2stWLph7qLw4+hZNkxw5bg4PiFN9/9jsbKB4lKtQ/Sq8lit5Ppn8MjDHM53Ocnp7iB80JvjddIZoLyElbnaLE3/r3GoOTZIxf3f1uP1ZqHiO3lcerEu+rvrYT+G3waHtMh691G2PY5xjSU6WUSPIMuqGNNMsyb2VT17Wv+rlxf1Wyuj3Hws8GNls6wqS/TeC2KubB+bn32b4m4SNktAAv2/qF1zqc39vH5B4/vf8DLwW8258JH4jScf+zm3/ySpAgTMD8NQnWthfZHn7qxo/54w7XHHe9fcXfbk7uWL7WfwPfGL3lmSZaGyhlK4ui7YXWhvQK/PwyBv9q7wswWiOy/YVsC+gMv9++Zz4pN0ShctVObQyMs3/jHNy2ZyyXS1xMLjGdTtFIiSiKKcDhEQDlk2nXzsGYE78CIhHDaEeBE+j3B+j1KJk+Pz/3NH1jDJQNjtz1cBuyU913LlPn5+c2YdrzViplSYFunufUG19J9Pt9DIdD6h+3ImruUdcNjNI2QaXxR/TK3AcrSeKAy9gngo5e7quQ2niEnQIlBGyGlhoZRzGEpa7DkEc7Y1TFcQFKURTUK2+VxAmhVxsq4kIQ+KqMBkSb6LnAJ+xzDOeQqwg6EI9pQDB6L7LdId9nrRS0ob5XF9TTdmM2ACyn/dDOLeMDRvpc6mW8fv06sizF06fPsF6vANtyYILYYDMp3WwvCecis0G9Px5st/4oq+SeWhDj5dgDIFZGnmcYDgfo9bqeRurmaVEUePGCQOHd3V0YDZydn+H09AzFugTQrhvh2nXV2uSObTMWgmdE+PlpDIwydoxvshoY4IE5AsfdnOb2i/RbHI2cMWIDwDLjNhxXBPfX0AEHHigE8wrKTumf7lfskwBljG9NWq1WlkJq6byco5LSOwpEUYxnJ88RRTHeeONNXD8+wtPHD3H//j1Mp5dgDFBSgoHs/44ODzEejdDp5MizjESkHNNDaygLWFZFhaaRZJdUrDeEm7IsRZzEFLcwhrKqoLRGp9NFkgismwJFQSyOKI6QphkVNCzotVwsUNcN9vb30R8MfG9nt9PFteNjrN5+G4PBAO9/8D5Onr/Y2Bu1NpjP6fWDwRBxnGGxWCFJSBE/zzswaMEtBkqQVyti4+zvH3j2hhuDp6enVtArRi2ld5/hgjQ34thR1TXSNPFK01ory0ohqrTgJMIlJVXwhV3PUlucSdOkFRnTGp1ODqUkXpxe4uL8AnVdEvNLk1MKVcGJldDt5hQfG6pCV7XEfLnGfFWiqg3AU0vjFiTQKQSkkqhqCa0ZhPWldsr6imgaiCxYmUQRBGNoZOWZGFESb/Tg5t2Or+CXZYnKgrwkVsgteJoiTTI7VjK/TtZ1jaIoN9iVxtDaLhtimSZJioODA6zXazx+/BiLxcILEIYtMK4KvQ32FUXlBSbTNANjaPcjZmCgPYuI23tljGPDCCQpVfDjONroWXbnnCQJev0+nG4GrcFO/EtAygZFubZJOd0/Jza3t7eH/f19r+0RWcswpxFA3t6k6v748WO88847+OpXv4pnz57ZAg9pC8RRu4b6+IeTMOFnPvtpfO7zn8Pe3q7XZWGMex0UJxBtjMHp6Rnu3PkAX//6v8PjR0+wXhOgNhwOkKYJmqZGVVHhg46L7jm1hhpfaGScg1pR6Bo5kDhsHWpVz1O/9rfWsBFM08AwsuaTjbRjitZKKRXKknq4p9Mpmkb6zwIItGpq+dJ+sB3vftjj95V0u8HWDrr2Q92mv13Ba1/Dr9y03N+3N+ntIDNUP95+zXaVbLt66F7DOaPqtnD0cm6Jl8F2aNqKlDEUhLmeE7/52h3TXwN3Xq6P21UZbQKvlUatNIqqxrosUVW1T7o4a5FJfwgIqbqEnMZpYr24E09TcRuvsJ6V3Bhow9pzjYjaw1mbdPvP2c6ht643fdnveWtx4q5nmIjXT9/H3WQfJtlMmLq68teXMQbotuJIVE+63jEj0akoEoDRYLJGRxYwACImwA2hv2RbpgLRM0KSF4sFZjNSFBymEfqmBlMcSiv6bMN8xcHQ/5AnfU/70lrjF3Y/jx+b/DbSYDK7ce3O+aokczvp3p4TLjkLn7NNrw4TubA3WGrt+5BdhZsxhsFggPF47ANKdw7byb6+IvkPz2O7Rzjsp6eAUW28fjtYDoPm7QTZ3egQnAvfx4//IGEMr8U2qyY8/u2Au53fgY1coFkQVvnC8eneb1vc0SHB4b0K3yP8/TbA546f2SCbxrn7IjVNGrvEYnH6DeF1+qjH9j3eXgMZYwRmaQ0wm1AZp2rhKhak4no5neHs/NwHGp1eAi4ixCKGFNIj4UQxpQBea41O3oM0ClXVQGug2yVhIM6JvrZer30iKaWENC7RzX0ly9kWaa0RJTGcou6TJ08gpUS32/XK4mW5BuMMeeZEaLp+vDgFYbIAKzbBExuwU1/vGM72x1XPHRPD2UZpQxUX00hoZi0d6wZ1Wb3EZtieL24cNNbyamnbP4DNvdGBEDrQXAAs88heC7DN/TBcExwIElaMvc82sxRGMHvPCWwUEJAw1E6kFYHg6mWxQgr6xUbC64JLYmhVWK0WXpzs8PAAgMH5+Tnm8wWqxlbI2cvOAyFL7aq1k1mWmR3lW3NPbSqmi6gd624+2MSSLHH2MRgMAiE2qgpVVeH94snDt8GzZ89xcTHxwn3h2h8e/zYIGz4Yo2tumO2hduGAZc15QUQRzFnAA/nMJdBb4AQQVrsN4LVV2vYr96WDzwmPXSsAhlhM7jo6CjnRy+25WuDGMTncXHdztNPt2x7LzM5v4ObNm9jf38dkMsGDB/dxcX6GTp6hf7Bvq6oG+/v7GI9HFAzbtSgWZMknhEBVV6ibBtPZHKvlGgwMl9MLrJYr5N0c3Q5ZdkklEdUxgWogUC1OMjhbNME5uTZoBS0ZVGT3NtC80MagLNaYXU4AAEma+qQ/y1K8cvsWxjsjgBFF9fz8YkPIitoxSuo553O7HlIc2c1jpAkBPFVVoa6kd8lwDiM0xwmAm06n3udcCAOlG/R7A2R5DoDiIsZcy6YK9h5iLyipLfAnwATgFLE5Wq/lJEmgjcJqvfSsgG63iziOcXl5iRcvTrBerz3omMYJOmmK0WiA4XCAjhV/s9EwmlpiuSowna8wWxaoG01uPLoFeqSURN9VxNohZlRGsbWljgshkAjrLCIEzXtt0FjGjIiE3ysIbCEtCx2MT2dtywAkkUDCU39uWSb9Wu1snUiJmq5NUyvMZiSO2e31MByNUdUlnj9/jvlihiQmle3ZbAbhQNs8Q7/Xx2DQtxR5dzwVpKxt7BpZGnkbvzjQUkpimrRxBcVmkRWQyzuZX8NDVpJjLrj9qm1Do72TxxExX6RGWdK97HQ62N3dwdHREW7cuIH9/X10OplPukkJv702WZbh7OwMv/qrv4qf//lfwLNnzzw7inNKnt1YTaySvFIKChIf+9jH8Mort5DnKeaLGZRs2chFsUa327PgF7ETPvjgDr7+9X+H9957D2VZodvp4eDgALu7Y8RJhOVyCc6ZbQeKrO6JxnK5QFmW1lIugtESDNjoMQ8BAe/GYUFaJ6Dn5kGSUKtIFMdQ0nhtLSooMDSNxGQywfn5OSaTKZy6uVtbo6i1Zwzj7u/08fu2DNsOsN3mGCbb2wdDAVD7/I96742KjX28FNCjRZ+3Vbi3A2A3YRkYnP0GiZy54MQp3QbHZWmY7ea4lVTYyeRfwVok2gcxoEBVG411KdFIjbIiRM/RusEcRd3lKC9XABg31joh9vZdLnFse6LbzVnAXRdCSzmL7MK4WR2jHDqkVLdKqW0iRAtq258YWEbZpLvgCRRXuIh6m8lPFKGIchsA20o3a4/dJc4AwBNCNhkjGmptgBUn3z9CrihZ0FpB8zZp1FpjuVzaniSDvb09xExhuZwDAIRFP12FxlVwuGBoosxPJKUUyrSHMspANPtW1ThMtq6qfm9QeLcDyWDMhIF5+Jpw/LaiQrRBSK2RJoQWnp2doSxLDAYD7zvtxJi239MHvLaKZUxQ0TXtc5XR4OBeLZcLbvtTqSVBq5dBsu1r4s4xFBkC4BM195yrgDX3rxtv4foS/rz9+LDfh+8XHu9V9yW8v9s0d/ecDwuy6fzajTG8ly6AdtT87WPbXkfc+4f0cM4ZhPNrw8sMivD6XXV9jQME4dZJbumo9B7L1Qrz2RznFxfki1nX6HS6cGsgF9xS1kg9WFoRJSc6xXaFDc6pAk0+tgKrFYlsAS3NUSmyFnEBlBACl7OpP9Y4jpGkqbcrXK/XePjwIfb397wAUF0TAi545NfApqFK+rVrx0jTFI8fRzh9cYpCa8ia0PUkJSSfqHEGStW+DYUSC+Xp5cZorNZLqLoh5hBrvaTD5DkcKyF45NudbMZFqqoBcGnXZBfIR9GmtoSUpD3CIuZ08HzQBgDCM5aCREtTZYtFNPe42Vyjw3FyFahz1TzaXve2QQVHJ6cAN8PBwQGyLMPDh49QXFyCCbLL255LYXJ/9RriFqrNNYOeS9fBVYK4gNfmcI8ojjAc9nBwuO/tIUlUyvhxNZ+TZoHgEabTGSYXlzg7O7Oqx/CVVXdfQpAVaHVrPizI4mDQW+sbEOp+tMBiOC7oqxWZc6CdVY/YeJ57jmvZcg+XTLfj0wGnLXAjrY4MrTftGks99QJFscJqtfafWVUVYIP+mzduQCqFs7MzVFWFw6NDHB4eYjqd4f7dOzg9PfXzcWdnB+t1ASEYeU7DVdGpHzKKIysCpbBaLXE5ucTFZEqvYREmszmW8wXSco3Vao2qkThKErAowuVshkZKDAd9REmKSGkYSN8K4llESqHRpNchhLD7aIP5fI6yqrG7t0c9qmUJzqjyurOzg9deew1lQQAMAYAUNxBAQQG8khpVWYHo+zX2d4cYjfs+CXAMHq21F2oigbDWisgB/nEc4/D4GP1eDyKKsVjMsFoWBKBoUEIqG3tOLt7QfswwGzw6xlsoHOUSz6qqMB6PIQT5JDs7PD/fYdDt97E7HmJn0Meg10EkGFTT2EIFw2pdYrZYYbWqUNeANMJX9JVUQCOhGSXoURQjSTPaPyCgNbVvcsaRRDESQRVurRXSmFTLa9t2mGUZuraH2+2nWpPwcG2ZV1JKFGWBpm7Q73UQcapYRrZdjFoRjQcaqqqCMSSARv3kGv1+H3t7e2iUwtNnz1BWJQ4O92E0w8XkDFVZYzajKmoUC5SjHUSJQN7JwQVDWVC1mHNqUzKGoSzpmrqefRJRq7BaLdE0EpkFIRijOCsSAkmaIElSP4+prcb49oQkScAFg1K4cu1xHt0uWc+yDKPxGIeHh9jb20WWpe1aax2OoihCr9fDxfklXrx4gXfffRdf/vKXce/ePb/v1XWNNM38eI7jmCjge3vkkBNzvPb6axjvjKGNwXyxQNMQG8mJyC3XKyhj0NQSl5eXeO/b7+PBw0eYL5bo5Dn6/R7293bR6/cskFBhvRa+PYvsKoUV75yCc+pF7/V76Ha6yDtdpGnmGRBGa8QJAWBxkoLYxeRrrw18C4JSVtzP5nnhnlTXDebzBS4vp5hMLrFYUGtIHFFhgGIqsrHcznu/0+T7f5JPd5gUhkl3mHC/VF3a2uy3A8ntxHt7kw4rjmGgHlJyt5Mh92A26XAKiXD/uoCX0cLSouY2SQxobMzQ/mVYcGEpmwx+tBVGGNszraA0sFiWULa/SintYH24vJOjRbbDQI5z6rNLswwiJnSbEqdNsQltlPUDdSi4VYWMIjBwq3BIh9sG+PDV+s1LckVQZkGF8H64Z/2r4x8i9LGRYFK1gUMU4Sdv/Bh0U2/0wW9WMCjBzfMcmaWBaK1xmu3hn938MUJsrS8h0FaOnfLxcrnE5ekpAGA4HGI0GuFb8T6+1n8DxhhPvw77Tr3QxRZdBgB+4fD7bSvBJn0xvC5hEOt+tx2chX8Px+M2IBVWecPfe0FABl8BJIsHsppwfbXbieNLSR0sq8D2Em4nmQY2JuMMTAj7xb1vPTeb1artc99O/DYXHROgu+1zwoQaaEGH8PUfllCH9yJcH8L39nPQGN+v+lHv83v97qoE5qoxsQ0W+sp2MDZeSnq2Ps+fA6hSH57rhyX/7jnheDAGXiOCc9KV0MZ4lPzycorL6dTa0UgIEfkgyQUsAPO9yq6aWpUVCZkwSgy63T663S4AYDqdoihcf2+7ASVJgihtxbnW6zWcbV+YzLnzF0KgLNc4Pz9Dp5Pj6OjI26e0PZPOVYGev7e3iygiC6CTp89xOZkiTVOMxgP0+30opXB+fg7nS9o0DZIktsqoLY1ze//Z3oMAXClWuPE9DEiDo61YUlLdVrs5J+AgrCwyxsAEUYyV1lCyFTpztDmX3Ovw7wy23YkYVbLZBJxDhfJtMDsc09tA1Hb/uwvG3Hk51fd+v4+dnR3UNYnaLFYFZNNW51zi/VGVYj+GDXnMv7xO0Hu5XjpuPcfdNUmSGGkWY3d3B6PR0I9JVyV3AlKr1cqK3cWYzxae4uvAJZcIXQVGXPW77bFhtsCGzXGyaflHP7djjYoBgZUnc4BL28rgBEZfXmtofXcJiTEGDG5dhU2ga/s3wNn9GWO8WjQXkd8jaY7Qnjka7+D4+BoF6ZMJlssFdnf3cPv2bSyXS3zrm+9htSSxv729XRwfH3n1bVeZWq2W6HY7VDFyquOM1oLLywnOLyaQ0kAZWF2ZGMowrFYFFos1JtMZZvM5PvmpT2IwHEEqSrKLsoJSJAAWW0pumqatOj9gK/zWsYMLVLrGcjEHs2BInncB4YouDLu7u3j742+j1+uhqhpb+Sv9tW6aBnVFcZwQMaSsoZoCBtT2slwusVwuYAz1pydJgrKs/DhwYLkQZGc1Go1w7do1lGWByWQKLSU4I9DEaRu4WFLKNj5gjAHa7nORAUS7Dzl6tlOpdkKr6/UaL168wHw+p/HDiTqe5xlGOyPsjEfopATkl2WFuiyhlIFSBotVgcWqsrTyhIo5AKAbGCOhpYbhQJzEyLIckQXFmpqOnzOGKBaIhaC4RjZo6saDid1OFyISGPQH6HW65Ilt51VVVVhZ8MBXvO3aeXl5iSSKYQzzVGLnZU3CvdSaVxY15rMFAFhv+TGiOMbJ40e4nE4wGo1xfO0IZVECXGG5WGG1XoIJBr2muLM/6KI/6CHhCcA0RCQQixhE95ZwtGrqIY99Mu10O5q6QVGQR3gUJ4jjFFopS/duAvEw5cEZxhi4JhcPx/ZxFVxp7RFpDaR2gr29Pezt7lqwmcBkxwbj1vItAsXAi8UCd+7cwTvvvIOHDx/69cAxCVwFuWnoezeer1+/juF4gPHOCP1hH71+H1VFdour9QpVRP3nwjJqZrMF7t67h7v37uPs/AJKG0RxjDiJEFnbThrTrpWJ+vCLYu2PZ71egwuG/qCHTqdDAqdWJ4vVBHCLKEan0/OUeadz4mIcISLPFqiqEka3lmLEZmmwXK48c2u9Lvx66rJCGGqLdSKUxsCDwn/gSffLlLMrgvitLzdojKvkbh3UdsAZbiYh2hwmKWFwHVYJ3ftddTyCbW1S2sn82yTUb6Y2KGYhTdReaPtfSJllDJ6KvnEMgWhOIzWaRkHaqjeAgPpqj3XrPdy5pWmKJIuRJgkgWtrqS1V1owEWBdVq7p/rNmNXS9+uKMJ/dptItNcbII8IuNJ4e08AhGrmDJtVclcZd0nsBqrOWsTeIbROAMWJBYXJcDjuAPikez6fo2ka7O3tYTweA4C3MwBaWuZVwas7FhfEtmO1HTehWN/2/Qm/vyph3A7YPyzhDj8nfK6UEhoG09kMy+XSe3666naSJBu003AOAe24NHg5AdxOMLbnFYBAcb+9Lg4c2L6X26+l98ZLc/Oj5vv2mhE+rkqOr6q2b/59k7Yd3qPw36vWJPrdZsIc/n17fQnBk/YeqpeuNbNzqF2HrvB4t4vKVQv49nO31+H2NVQFdccmrK1gXdeYzxcexGGMI+90EcXku9rpUP9csSq9UnSYHAMcSirf6+Xo48ula33g6HZzP5aTxHrJZhQMud7C7blsmlb8ya17rveRMYZut297kUkRtizLDcHMJEmxv79P11RqMMPQ63TQ65NnvQMXooh7ICGOab10FUDGbdAWaUA5IaqX95KrRAv992j3SN9jHSTlrfps29aitfYgGwRZNW2Pme116SqghlB4SjIdu4EuMQUMQrzsGNK+h93nGPV2Gpvowb6e9hfA01itlRsJCCns7e3h4GAfBgwnLyhgcWMgjBs+KuGGpU+7dWtzDWD+elEA294Lx6AYjQeeUs5dTyTafr8wbinLEvP5HEVR2EpVsvH3D7v+LxUS7MP93jkVhGCSMZvrcggoCNGuga4XVwhKvuHvnUHIQHP7vl9DAoYeJSQa2lpZKeVapbjXlCBbsbaC6IXWrNezm9MArKPAPg4ODnB6TloiBweHeO211xDHCR48eIinT5+i3+vg8PAQR4dUBaPEJ7HjnO6TgYGIhG2PEyjLAvP5DKsVzU2DGELESPMcXTVA1ZCOwHK5RFlXSLIMUmsYzhFHKZq6wWI5R5om6KQJYivOFgINsGugOx/n1a01WRkaAGIvQpZHto+XgPob169jd2cXdS3R6/Xw+PETLBZLNHXoxMBsn7QEdA0RwSf7WhvfShNFEVYrarcxmu6Zi0MoeeiAc4bVeoHJ5bkX+uO2emvMJhMLACl2wxVK6HdUZKHx44QE6TpTO+N8Psdy6dZ9Nx4N0izFwdEhRqMBeMSxWC5QrVeQVUkVQgVow1A1GrViMCwG5wnAA0cZYxmMnCGOMyRxBia4dejRxBYVAnEUIeIC0ApNRcryYAZJmlqNjdRbyYUxmktanf4Hs1RxngKr5QKCCQ8YueuUJFTtd/3V8/kCy+USg8EQ3W4PWhucnp1iOp2Cc4YkofbG8c4I/UGPALnHa8CuqUo3kKqxdHJBugSgcymKyq5H9B4OwDMGG/FtXTWWOaGRpBmUMpDKIMtTW2WtPZjs1i3GGEyjUVUtxTuOaQ7Xldyaq3u4ceMGDm0fNxVyXRxArUOMkS3YcrnE/fv38Wu/9mv47d/+bdsCwTwDYjgcYrVab4CCzp52NBphvDNCt9tBEicbhU8CnQgg6XZ7SGLSFHj06BFOT08hpcTu7i7Go6FngdB5xQAiywxYWaZujCRN0OnmANsBWbJRtdrNs6IovMWjAwVcocAV27y4oo9z6V+pwr5shqIg0TQSZF7717l5FxbHOG8BaN8i9iH7w/bjO066wwD7pWDjI4LY7ceHBZMbCdsVSRHn3HYlvpzUhAjvduBujCHqLG/pXpQYB5/v/7ZRtm4XJ60CKrn94rDCYPSzV/MGIR+yoUlWNwpgEemiKApwWgpbeN02KWeuryXrpGBce8oo4wwC8OdjEHorsw3amba9nUrrzRZuBmsjZnvahUsW2gCJXs/gqgyGtYEPJd0MjLnrzawiqKOit3R/IQQi3vYdb4MmcRz7hTWOSQDC/S70KqQEn9QHiW4yx+XlJUajMXq9HuI4sX6GrkczQm2tPMJ+1zA5cRuy+9k9J6yoh+PePceNr3CsbYMYYTXXjdGQPg7A09vDCp47xrqpsSoK75PY7XbR6/UAwC/IYf/PS4kf3CZtAGW937WGMsTacH36jDEI58/q5pal3WyDC9vnEzIyrromIhCECl/T/n2zyu2+thP4do6034dgyFXMGGOBvpDiujm2r14g2+Bav3S87nPDqvL2vffvvXW+4TEALWvDonj+2htDVStpxY68d65NyK8COMLrRkG+9WBXGiICmCFKVVGUmE5nXqU9TlLwKPZULjcWVaCa7TbbOI6RZx0YA5yfX1jqF6npFwUFNmma2vcmQBNo2w5cT5WUEo2SvmLMmF07GCklu0QBAGazGeq6xmi0Q+j6cIi6Flgu1v55FOTQnMiyDNeuXUO/14NuJFbrFebzuU3MncgKrZNuzwADiaFxBqkMrZXGoE1R23sXjrNtQCYEPwAdJL2blXMHhISVYBe0SKW89WMkyB5HcA4DoKkbNLKha8U5BHlsQSvrT6y1ReBb+7J2TGs/jraBJzq3NvBgDFaA7mW7LPejNpTgN7LGbD6FiDg6nS52d3eQ5l08f3aC+Xy+MZ+259tLY9juhQiCIgK+HMMNNnnUKAuqcCqlkcQpsizHaDhGluVwFO40TZEmKVne1RJZlmO5XGM2nXvgqa4bZJmA0WSZ5ujBYf942OMdrm3b9x62IO/2Hm19lanVgvy63f5K701WoO5+UdLdfl67l1g/bv+ZLYjq7i3Q6gbIpq1Q0fFH/ppw/xnt9aW9Amjq2goU0Xt1OpRID0djVFWFyWSC3d1dvPHGG4jjGN/8xrt4+OAhsjRBp5Pj4HAfw2HPHov0Ik+toFJjLe8I4Fgs5phMLrz+w3K1gIZA1skRJym6vR6iOCYNDGj0+gOcnJzi4aPH2N/fQ6/XR1FVpGCtFTppDAYNQxxj2gcZRYxurjPeWngRW6TBbDpBU0vs7O4jSUgpn3GGw8NDfPKTn8D+/j7iOMHdu/dwOblEkqTI844VfaphoLDiDaZTJ74Vo5OT5oFzaOCctC7qSnoLLyfWdX5+jsVyhsViTgr7Ma19VV2iqWnsO1FKYvgYSKnArEuBSDiihCHv5EjsOj4ckstAkiSYz+e4c+cOnj17iuVyaUEPjqqqECcxdnd2MBoOwAXHfD7H5OwM6/kcxvZgGw2ARWAiARMZmBAwhoP8iRlgaL5GgoMJvgHSaqlsJTtCmiZIkwQRZ1C19hVe2cTIujk6eY40SxElEa0zVgdltVx7lpOyej4OfIqiCIPBEFmaopN3yBKqqjxwJ+waeHJygtl0geFohJ2dHYAB5xcXuJicQyqJ/X1qNeCcodvtWHusHm7cuG4tG0mcsdPJwRgsrZzaL7WtamtNtr1ZltlKq8BisbRgxxKr9RqyJsVtrcles5Eai+UanW4XaRp7FqZzHaCEnaGRCnVd2SSQYnKpJNbFCnnewd7eHo6ODnFwcIDRaIg8tf38y6WtinPUtULEc0RJhOnlDI+fPMYv/dIv4xvvfgNnZ+eI4hhJnNqKMEecJOBFaVthGfqDAW7fvo233noLh4eH4BEBG8L61ZPQnECn00VZErjPGCXtJycv8PDhI2itcXR0hNu3byOJSfw5tBKlNcPZeCa2Uk9xTWq1OYwhb3atXExTeJFNVwhw4qptsZFZcILZNpQUcZygKCh+oYp4jel0ivPzCyyXK5RlTfspFxs5p4t1w7jb/e0PPOneDmxd0LsdfIQH5h7hZu9eHwaP20FJmKQ4SpRhDCRc0W5MBoDUCkoqq5C7Rfe0AZ2wtD2P2tOsbD/Tb3A8SE4pyDWAV9dlHlemXljBAAhO/Xssok1LA7LRqGqJpjH/f9b+tMmS5MgORI8tvt01bqy5VBVqAdCN3kbYfE1yKEKR1+9n89MM32s2ORwh2UQX0ahCVeVSuUXGcndfzex9UFNzc48oNDBChwQyKzLiurstaqpHjx6FMSKABcqLyTlrA3yglfIOR5+ZYgSfUTLrOkASWih8tt1R2AspBRKt/d9lZJy53sCBBZQom+FrrKWDEFR/RwItCpBk1K1XcZfc7sjYwdw4ghsRYgZHBHn/8V4FkEZKJUPqcLxIY4obo0rjQEdAeOSe1trxUOLu9g7lsUKaZDhdnUFJja41vuZRwXYWcBZaUR/B2FGOg8UYBY/XX3hXa4PwEDzgQa/lx5OKEvyqsP36CPuBHGbraUCdb9GlVQKlNaTWgKPaamcspCZnuakblMcD0SETEo6aTCck0AcHaxz1JqYTEdyipEfcKODKshSu68gB9G3xhKDaQwcg0wngsywUdPvMiqC1+VMZvbET/SiQ5vdPPObjjHycERpn3+EdTF5U1joY50tYjPVCYQi9kFm0CLyzvDPZgzZ9RvCxICB+V2MMLGJUrs8qUUgFapgrPExnbb8+wMG1JGHA6DOdg6+hlzDOkJASfA22E3DGQ3d+7dE7+HHydfYiWqvCOz0AvHPK8+BBMalgHNCUFPBudwdq5eJ81kcKKLbjhnrhWmvRdl2wJzy3RVEgXWZIdAKpBA77A7bbTUSlSwE47zj6kpGigIVDU5aBLielBDoKsqSQEEpACwVoCduRLW8tUdidc9jvDuhagzShWq3pdAprHG5vb5FojdOzMwgBVFWJNNGYXV1gNi3w/u07HA47lOUBShH90NjOgxn9tCqpqBOEt4tKSyr3sUzQd7yaAVBAwXucGQnO2dBKhu2m8C3MqA1fWEJgJe6e8UI23LENEJTp1EoBiuxqZwwkBJRQkE5Q9gkWTgoI5yBAIlIOgPR2QGsF56J2gYP55MytAdMZGbQVrEsQ7YcxcMRnC/9MWZawxiIvZjg/PUORFfjxxx+x3WxhjEHd9jbW4SHLB6B5YEtqbAy2Rb6EAKTfU13nUNUtptZBSA2pUihFPY5n03lQ2aetKSGlRnmssNnssNms0bXU25eUahtIBVKkha+H9nvLWjcoN0KwLaJ3xiT8WWA926ALrT7BlsP1Yo30xf23hc/Mk6/ywIeJOn704GU/d2yb27aD8Wy6zvb0VO1Fq6SS0EoTXRaGssCwVOkmAWMd2rpC21nkWYbLyytcXl6hbhq8e/cWJ8s5Pnn+FAIW//PrX+M3v/knOAF88vSZz3oVkJrGTCqa5853N+isd6TTFMo71rv9HmVVoTMWZUW1+lfnF6RYXRR4+fIlTNfhZLHEYrGAlAIvf3iF/WGH8nDE5z/7grJ9VYtWKyDPYBygQMGWcIAzVI8dAHevzE+04wTOOhwPBxyPNZTSOFmdQglJjERn8eTyEov5nM5O5/BN26JpOpiu8d8zgBPQOoOxFp2xmEwLLE5OMJlOUTcNjmWNqm5QVjXKY426aeGERJHTWdS0NaqmgrEGUieA82VAbde3QxIg0FwCOklhQVlR4QTytMBkmkGlGmmSYblc4uz8HHlR4HA44Pr6I169eo37+zsopTGfzyEgYDqDs9Upri4uAOHQVCXu7+6w2WypG4dxvgc2gXJZ5vsdW783IDxTy3nFdda/EHCmpfVvjc9YKiRKAM7AOiqjUYkGpEA2SZFPMuTTjAI9KWFhUNcN6qpG3dDacaYDuAuDAZQiEHU2X0BqBQWJ2iu4C0WeTN0QLXl/PALC4fR8hdliig/XH3BzfYs0z5DlOZbLEyyXS+9zZ5BS4fT0DCcnK9zdkfAelSpmxCRhcFOyboqCVhpplmE6m2O+WKAqK9RNi2NZ4VhWOBxKmI6SKXCAUh3csURTd6iqGrPZFJNJ4W1ND7blRQbZCVT1EQ4GTVejauicUVrh6sklvvrqS5yennkBPQKdjAdwq7pGlpJtrKoGbWvw+uWP+D/+w3/Af/m//ys22y2SJIfOEnRNB6kTpEmCowc2y6rBYr7AV7/4Bf7FX/9LfP7F56SPYBsY2NDrvK5bsNZAUUwwnxuUxxK/+933ePHDC+z3O8znM5yfn+Hs7BRJoqlNoPDJuUQHIdG8KAJj4Hg4oG0NpNLIMu1r2FPAJ+EAAlhnsxnSNEPXmdB9gWIhDSl9AtLbTmMc2s544b8G++MBm80ONx9vsdlsUdctICRU4n9fJWzkPYuZy3n72HUswPn7rj846Oas3PiLDsY+0/L7Iv9xJvyx2iQ+SILiq0cr2IkXSoV+wtx71YXDh1R6yWknQSDp+/X2DpLz8TSLh/UttMbXMOD2jo7jANkC0JAQJEglLOCkn1CLtgWM8Rx2NlNC+PY99BncKsRJdmz69meMUDlHk8zqrtZ7EhICUkvfV5feMVF94MXjQbEf1QcJR8iN1oIAA9vTmhVF4t7pcT6AEBAuQsTD3PUOh3MSHIv2/9qPoIAYrI/xV9/jF9556FF6yn4RXOGcQ1XWuL+7x267R5KkODs9Q5p4BExQ381QV9OZsHEfW7NxoMdrcfxsCM6yCwuCwi5/6DDqwMpHge8wHAhrHbgLrfDBGdGvWr8eBVSifcsNg2NV4nA8QkiJiVdxTpIkQD7CZ+qEB1kYXeb3Aryol38267PccNw2j96Paut4bfoveAfykf3AYzbO2IfZdhEFDg9LPQZD88ieHwTjfj9w9lYKH1haBkN6NVBuzdEHx/3nxzaIMx5xlnyYVYqcWzYLsv9M9rkh+rUOkI0wzkI6zzbQEsL2qH9cu8sbheui2SZwSQqxUJwHRvy68iAYBfkyrDU4hn6i9c2rUFBZR9cZ37Jqj2NZBgAOoOy5cQ5d28J4tVI4CnoyX+fKrVIYwae5sjiWBxyOB0+jJITcssCP0kiyFFKroOIbzz+hx8SK4blKtIaTCk1LNL4Q9FmH4+GI9+/eA45aPc3ncyhmL/ksbp6RY+GsxX63wXa7RtPUnuZKKqjGtGAleVJvpoO7ab0WBc+H6dXm+ZzwizUwSBigpfWLMPZa9z1dJf8cM6LQZynZxvVBN5Akmpxc5+2roTpnZwjkTZSEVgqtVz+HiZhEUqOTBiyOySwqDrZjFgSPrTECznUhMLdOQEVg6GOMitieMtWW1rjF8XBEnk1xfnpGbduUxv39fci4AEDXGb/+KJhVXtzGepDDOYEBfiQEqO83AWzSGylrLTrjUFYNjiUFNWenSxTFBHk+Qdt2KMujpwzusFlvsd8fQn9ecsaU35sdMpmG1jBKRb6OcYAkcEQwaD54Nv5yQancWO4cQEAO72Oa78jWSvJRtKZMYd/JxANCathmbcimceD2XwTq9mc92Kb4MyKR/uzwW5/sn2cQCPZFJOqGMkbPnn+Ci8sLVHWDzfYe1hn86k//BFprvHjxA374/ndwtsPq7BTL5Qynp0soReCyJLwRbddSYJAoGEvPSC1TqcayblrK4LUtyvKI1eoCV5eXgZ4O51Aejjg9PcV0MkFVVWjqBm3d4eb6FvPpEufnZx6co7avWpKAq/TzJx2B4bx/OTEgfWaA5pJAl+vra1hjMZvNoHWCuiqhtcJ8OsEvf/5zKEF744cfXmC3I/XyNCUF7qwoIJVGmhU4Oz/Hcrn0Na47HI4lmrYjeF4IVE0Ds9ngWJbeV6PPoXpHAthIAdzCuF73hvaHgxOG2sSmGmmmkeUpJtMpjLPIJwXOLs5xcrJCWZZ48eIlvvvuO9ze3oa1U1cVtFQ4W53ibHWGRGtU9YEE2RzIt5YSbUMBmpIJkiSHVBmkTCh1JHzpBiyUlNC6F510jhgEzjloKZBoCa0oED+UBK7kGZUczcQMs+UMk1mBNKcOEg7kAx4OlCVm8StrrPd74dWpC6RZhkkxRVlXONREPxd+b1R1jd1+j7ptMZlOcHZ6itOzU9ze3eL27hZSS2R5itlsjsmE+muzOKPWSehhP53OgtI3ayZRdpb2k5IkkpdkOWYzqm9WOsGxXONQltRrPcuhVIWmpXZaQkkY5yCtRWs7WHukmndPwSdmLvkeeZ5BW4WmrdC2yjMgSIfi7PwMzz99hmfPnyJJEtojrUWqU0rQ8Jw3LdKE4oUXL17i//f//Tv8x//4n1BVLQBq92YM0HS+D7fQOB72KMsK0+kMX/385/gX/+Kv8fNf/pJE4oyBgkZjGpgO6NDS2QLl7baEgMTt7R2+/+57fPjwAdPp1JdHJqjrClpPoVPtzzzye+qmJoHOokDTNDBdh9YY6LTXhxCCWizD+3UcL2mdhPpvFoyks68HXZ11MJ1BXZdwQqA1Deq2xv5wwP16jc12h6puIYTv+sQJXkWtn60l2+6cg3B9hw4AgS34h1x/cND9GJ0xPggec1w58HacmR0HNegR7ThIj5175yyE0uTM+P7XToD6NHN2wQfbPrKGs8bTsWOnxrF/HrJS7AzFdbBwUZVU5Cg673Bx0G4Bb6h8lhgkINR2HdrWBkQM8IeRFIPPovfsQQuuvSS0KoHWHjUMY+XCYUSX9L09KaOhkxRZQn1hSQnYgFtakAgmi9RoclgFYNo+eLGeomg9rZA3LWXUekeD/qS6E/o3GQWnQBxyA0xPwmDOx2sgrhuJ1xiPkZREh7q/X2O32wUK1Xw+D7QR3iBx8MnB+GAOo8+OkaqYns3PpKSClUOaeHzFAeOD92IQwyEEcPG94pIIVgI2xgQ6kjEGCy8KxP1+4wDWuZ5KykBL3FeZFC3JcDHdOa5BeWw+eIJd9H7xuMUZa16z4ysGZsbj8thnxsH2w/Eb1liO2RJ8xXPAV7wWmNHw+wCDB3ZMDv89/vzx2MXzys9ONcPDenkOvPtaS7ZLQ/aA8+rfItyPH8KDgNbBwgSgy8ZjBEBIyvLVTRt6lY7Lb/jPWDCFZo0OqDTJPJYkAmXSOYG7u3vc3t6hKuuwzqx1cOigFSnnTubzoJzL7/z7AC5iJUlAAZmgWqve/tMzl2WJd+/e4f7+Hp988gnSNMVkMglU4DzPUdc1Prx/jx9fvMJut4O1Flk2gdbK18/x/Bso5eCcB6AcAKgwwMawfPjDtdazDDBAXhjtVkoPficEbpEqd1zuIuVQFTumgTP4PA6Aw7rgz/M2KhECTsgBsBSDsGwbxgBXmBvnHgBS8d8fA0/DnhEUcB4PeygpMZ1O8PTpE+hEwVhyhuAQ2B91QyUOk2ICpTRlywOY2y94gR6wEKB2LgQYJoBwnj5OQjqz2RwslkMOGFEGrz98xO3tLQ6HY2gfRHPA2XDK9rOf8FN2/vfbO2bQ8eNTIN6vDxnKbdi8cVvPNE1CYoDvEdsvYAgSx/bYGIPOGjpk/Jxw2RYHbDzXvJ7Y/gXQEgSSkhAT1XB3XYt3795BKuD58+dYrVb4zW9+g++++w4AcHl5gdPTUyyXC6QpiwpZtGbYvife41pTzSYL4nUd9S9erVb4kz/5U2Qptfm5vr4OTD+tNd6/fw8AmM/nxMRpqaUTlZVpHMsSRZEiy1JPke9BIR6neM3GQKyUEkWuIYTD4bCHtTa0qyIATWE+n+Lnv/iK1m1d4dtvd3DOIk110K3IsgTT6RRFUcA5h91uh/v1GlVZhXkan9Vsd601A6HE+N94vzINl6nmsxndK8nI2Z9PClxcXODi4hJwDh8+fMCLFy/w5s0bNHWNoiiCKNv56RkuLy9RFDmEcHhy9QRpmiDPClj7Cre39wQUWO59TMw8enYB4UsOlaBSFJ0o769KdJ3169h30PGgXNN0fUtHAPP5DMX0BNPZFEWRIfUCblSLW4eez2nqIKUK86h1QsrVxQQqofHfHQ5o2y4E6FVFa4wU9BWePn2GxWKB3W6HD9fXkFJhtVohTVOcnRG1vPAt0tj+8XqNx50DK7KZZC9Sn0XO8hw6SdAZg6re4/bujtoTCoGzs3MIoXBzcxPmz1qKFwRYPExhMsnDPu8MJc2sNVBSYlIUaKSANR1smmAyLfDkyRWePr3C+cU54MhWUh2+PzMUMdDahs7gzaHEf/7P/xf+j//z/8T1zUcImSLLci+Syu3xKPFD9krjV7/6Ff72b/8Wf/Znf4bZjFTGjeFOQAIsmioEgaVVVeH29hYfPnzAt99+i/WaRE0vLi58JwP49owCxYTq91lEjgAPCsKZNg70AS3ZDPJxE040eg0oY6j0lPeZMZTVbtsuOqcJeO66DlJrVHWFu/s7fLy+xf39BsdjBQGNNFUQvvxWepvddQxOe7ZmnLANNv5/caYb6A+f2PiPnVVgeNDzn32GIEbex/WIjzjYQoKFb7jejbPWg6DbZxvpHn0dFGUdegeFD3QOxoUQvt6K1Y7p/+IgOx5adqqVBwCEILVwDrjrpvVBNwWcHNA+ViM3yHgoETLcLDYiBJGWpZQE00ICgoThyOGlQ0lLjTRJkegMnWnDhqaDX4aAmceGPKRhoGKNIbVPoSBVEv3s0AGJ/9v5DCTXjPm7RO/pYHxPPf5+fBADCEqT8XzK6OAUgoSQbm9vfcCtg5HktUL0ajVwVLqOsyfDIOOx4Gy8LsPaVBLKqgfrcpx1COsCEXtDEuHQWAdhBcaAQKxVICUrJ+5J4MW50KeY26DEjAB+jxic4s9lB4MP73HdNyPSD5zmeIZHjudjAfcYvBiPxXDNDZ32HlAZ9uqOn8e6nh4+pp+zYxk/62PPEIMocfAyrvOOAYHY7sTvP57nMYA4fv7fN77xu/PnD4MqBWOtz+aqEHWHbHvEKXEYBmZkK6jMhRyPY2jHNQ56uW6bHTvnXBD7cZaovEWSYlJMAQhsN1u8f/cB1rggVMOCMc44QPkAfTIJ9dhx1wmgF2Z7jOHE36dD1GC8V8uyDL02T09Pw9zyu2w3G7z58Q3u7+/D4RsCk+BMUZlSmFvPGODnhOuBEIHH55DPIJ6HOKgZv1e/rpiBMg5GhkEtO5hxgBTOCCkHe54DiPieMnrnx/bGeK3Hz+4cZdZje/LY78bORgCOfOa67Vrcr+/9OZbh+fNnmEwKfP/999jvqf0KBxrWWtS+nRytQR7/eHYYaerbYvH9taY2UZPJBNPp1GfTDZqmDeJL6/Uad3d31Cqq6gUCx/t3DAaObVZ8PWov4aAQ20OOwONzd2iXYtCUekb39xnT+2MbGFiAUakMaz7w/uHfHVP5+f3j80hKiaLIsDohQdK2bbDZbDCZTPDk6SU+/fRTvHz5El9//TVubj7i+fPnePLkCZbLJSbTHICFUhpt1wzuOR4z7rlMTjc958XlBT7/2Ze4vHyK9f0Wd3d32O12KIoCV1dXYfybpsFisYAxRB89HA7YbDYoihzGNJgUKQovSBWfK/E6HgfdZL808oI0YawlMMiYFkIufABgAJAwHCkn50gSCZ1IzGYz5EWGT54/w2K5QJ6TiCSLlWVZhuOB+nQzyBPvYV5XsWo8r/ExuBWvUSl7kSntWx4+efIET548gbUWP756jR9++AE3Nzdo/VgbY7wQ1hyLxQKTyQR5nmGxmOOrn39B3R5OfsTx2GC3PaJNrG/RmEIrGUA1LmljzQoKenrRRmJnECDGIBaBZDqIv0opkaQa0+kEWZ6F84fH7nikOu62baFkAqi+JWOa5p4CTurUSiboOgOtaRyOxyPW640X0epQFBMsFkus12u8evXKJ2xOMJlMcXp66mnJ6WBd8DNz8CeECKWe1H+etTioC0WSUPvZ7XaLjx8/ous6HA5lEA29OL9EUUzgnMN6vfb3ETAd1efH2g5kywE4h7qucDgcMJ1OUGQ54PdBlqU4PT/Dp59+issLKoHoug5tTQGmNVRumyYpupZqw4/HI/7Lf/4v+Lu/+zu8+/AeVV1Dyg4TzyxhUWP2GyeTCZ49e4a/+Zu/wb/+1/8aJycn2G634d+bpoGTLtgxay2OxyPev3+PH374AW/evMH19TWWyyWePHmCi4sLcBs750hUkX+H1z6L6HFnIinpbGCgg8FUY0gNP4mEkdu2863hXMiKU615h64dBvSms9js7nF3f+cp5RvUdRNMNtmwvryHQNkWpFAvQrIh9kHHot6/7/qj1Msfc7zZoI6NQ+xEjo1voFVGizx2smLnWAgB7RVnOXvmnIX1tGummwJe5VPKQMuSQgal8rHzMD4YxkEBH3YAnfkhD+RVALVS8IXiJPHfUY+3tqGe3Cw0IVwv3hUjr4govKSqq0PAHas3kiiP8hQ1CSEdpCDRAa0TaJ2gyHIoSa3Bupb6OTrqb0aZXkGIuvbiWcZ0MBFIEYJKgOhpYR6ABymdaLx6NIMr1KOUXLgoSx47r/HYs4NgjAkIePhNRzWi1KT+Dmma4uTkBEVRhFYnrEYcC/H1jubQkfqptch/HwdL8ecBj2dU+7EYvptU0tN8XQiaHsvks9ribrcLBnk+p4Mxz/OeWjZyBvkgZaeb9wqhfL5u1DwUWovFyx4LKB4Dwh4D23g84veK97aLMvyP7a3Ydoz3IgU9/d/jLDB/fqwYOQ4u4nkcBJSR0xIDGOP3ds5BJvLR7/MVj+Fjto4/nw6EFnVdhwPnp4CGMI4AOeBSUjkNfMBtHSA5MyU8lY5YNUKKkGW1EOgM1VnVVYO267xDT7QvwKFraf9Y56B9WQpn/IheS2POjvJms/HZwkOgCsdrkVv/FUURshRx2xNep3xIxmeFtTZkAKSUyNIM1hq0Hmzq2o4oql6TYLvZoKlqmM5gdXICCGC33eHu9ha77W6wJygz5msMBdXfjfeitX0AS7QyFYLucRA9nufxHvopWxOvsyFQMwSuOOh+TMBxvFZ4fcesCeN62jfvDc5wj/U+xuwDAKRhgR6EiO8V/zkOCgEHoVT4XV7r0+kUFxcXaJoGP/74Y8h2xeBf13UQ8KJxzgNukahnP57O23sJBwutU5yennphLXIeu5aohcfjEXd3a9zeUBDHAKTzhxr7EUIwjXsIAMX7MdiEUSDJ/8bPNrwo0B7a2V44j/rzJuH8koLpoHxe9s/C2STnCEzvOgPuHw0ISKHgydN+TVBQ1AebtM7YaQWInakU/T5l6jLMfeufd+/eIUk0fvGLn+P07BT39/f4+ut/xHp9j9VqhWfPnmF5skDu+0HXdQmtIzVrv87G3T/Yr2GR2NlshrOzM3z55Zc4O7uAtS/x6tVLWGdweXmO/f6A1z++hlQCeU4tkdp2AqXp3Y7lAc4ZGNugLKeo6yLsAx7nsRhqPL8MGlI2ltdtjaahWncpJSaTCeq6wWF/xG63gdIC5xdn0JqCtyLPsDxZ+taENoCNSZIADqH90mNgXL/GXAi8+dyIHXoOOAAEUUuAynSm0ykuLi/w5MkTJEmC7373Hb7++mu8e/eOxGnTNCScptMpLi8vcLJYIk1TzOcLnJ+fI8sKz1IqkGcFkiRFltrgXwqhPNuR2JP03D74iDKB5KtraCmDjg0HKmmaYLFYwDoTtDkmExZmI/tPytVlxEih96e923e34Zap1IaLGIOshM1gDL3fHFdXV7i7u8P9/X2gIk+nFHBzkovPiBiA5L1C2fY0sA0ZSKY5oGAsyzLUNfmpt7e3UEpjOp2Fsx+C1MAZCD4cDjDGorINoBCo1wwASCUgpENT16hKjemkQJYXMKZDkedYLpd49slzPH3yBPPZLDBeJ0WBRGu0deuDamKI7rY7/Pa3v8W///f/Ht98802wY5xlpkCeQNL9fg8hBFarFf7lv/yX+OUvf4nZbIbSi/pynNZ1HZx0YVzKssT79+/x3Xff4YcffsDt7S2stVgsFjg5OQk+F/dfN8agqo/h3jx/rF7eC6X2wnwxGKV9CzDnehFJsjWUfWcGHido+3OJaug/fPjgwdi9B3cUZKIAeL9ODkE7Bon5rIjBJ611eIc/5PqDg+4xPTG+xsFy/D1ayAALAg1R/od9WoEehe2zIlHAba0XxPCp/kAth6cb9Ic5DTgHwHQ95uzGzz9+J/oh/4dQUD7YlUpQP1VjvGiaQdvQgW8dZ6bEgGzdOzlDqmHqe1rSIayHjh0lXWCFoP6NjjLsUmoIQfU1WqekONy2aNuOnFMvi8UHMQfd8EI+cM7XOHmQJKLxWWchDdWDkUp7PxD9sw0z1oizR9HYjZ3U8YETr5d4HTC6fXtzj91uB6UUlkuiW3ObE14j7LiMg2Vj+sB7fMXP/lhQ9djPxYf2Y+8WB7YketYH3eM1xk4+jwMjeKxuGrcVioPKAS0Zw7ZDMYDRti3EKBM3pqP/VMAQO+OPBcv88/z8cSARviDgHvqogwB8PL7D932YVR8H1Y89V2xfeIzjez/299/3ro+ti8fuM3gv52tx/Vdd10FRkx1AVtrkIDS+vwA8eNijqcbX3TqPkjuQY85sDilJEwAA6qrB/lCiPJaksOuCJfDOODntTUOORuJplAQqOiip0bZdoPLyQXg8HgPVKw7aqMYuD6wVUuLts168N2J0OB5LdnB4jWZZBgHq32oEZ6BJdFIpBWss1us1OVazGYwxuPn4Eev1mkQtgUCxDXTqEAQN1zu1g+nC86QpBSG8hsP6jNZB+LxH1pL9iYC7v6cdzfeQ6jpkDQ0Bizibzn+OyyjigCLObI5tB9ub+PtCekE2NwTBA5AYzWEfEPYZdaieqs0qstzLm/utv3v3Djc3N8FmAfDPaKF06sedA24ehX5M0zSFTuj95/M5nj59imfPnmI+n6Kqah+Albi7u8P799e4vb0LCtn8Ls4OgfBxliLO8I9tE3/vAfjin5e/HQfc/KWUCA5alqVIvWKxlNLrHAyzoDTG/NUzHDjgpvtJKEmMqn68aJ/HnUzI6SXxVNq7Layl9050hvPzczSeji+lxKeffYonT5/g9vYWv/71r0PW6tNPP8VqtYKQJNrGYzgGRgGE9UeZ9CIE4Nwui53k+/s7zGZzHI8HQNCeWJ4ssd6scTjskSQJzs/Pae5gkeWZZ/DUsLZDmqhQz9mDvkO2SGyjY9FWwMHYFmVNGTH+/v39Leq6xtXVFQCHsjqiaWssTxaYTKnDSp6RGjuUpPZhxgYQnW0+70Xep2PfiL76pAOPT8jK+efnQJ4EvegeHER/+umn0EmCN2/e4Ouvv8b3338fxh3OQWmN6XSK1WqFxWKB5XJJbZ9WK0ynU+y2B6zXa/z4+g3ev/uA47FCohPMZjMopQPQA3jQSCmvJSQhZE+95Rp1ISVsawPQTPub2jllSYK8yP15kcOAWuqy9kdVVWh8+7rMq5LTuMgg2MlnalM3sLq3X/z7RBs/w3K5RNu2uLu7g7WknM3+FZ9XWuvQqos/J2YJxqwRBo3ovRq0bY0k0eEc5T7iSUJiyKvVilS0jYVIKZDlOd3v91BKoMgnODlZYrVaYjKZ+EwrUddN16GuarRNS+vMAdPJFFeXV3hyeYWTBSnkm5aU5os8R55lqFQD54D9jtqk/cN//x/4D//hP+C7774LYChn6Y3t9+9ms8HxeMSzZ8/wq1/9Cn/zN3+Dy8tLlGWJjW9dGwLmqoJKabzKssT19TV+97vf4eXLlzgcDphMJpjP5zg9PQ1nQZLwmlIoy2M4f6bTvrXn4XAInUiYOs7AC+9bzsoz84DPIOlBW+fgy2tdKHugc4nam67X99istzgcDl5vxguqeiFmTtiygC9rnsSAM+mJAUrBx5fE8vhDrj+6ZRgb1Z9yTONgIHbGIXpV1LGjyr8Xv9QA5QDQcbDtvKK0pdYuDuwUkBCBkr0gDjmp5DCBn8WRoJgQnrHNqDIAVqIOlGT/7kMnh5xbB6BrO9Rth9Ir/bW+jhq+HoCpimxY44CbUDsF7Q0pObNcDxgFPoKfkTMbVGOjVe8ot61v89N2YEEVpv8I4dVRpc+MsePuHPxaCWMYWg35FmkKCi5C99lpRXBGfWCJ/nPYhwyOvn+fOFiNM6MxTZKdS2stqqrydVF3UEpisVxivpgBwqHtGigtAzpGfQsFrDM+xmWRPKLnx8/D932MbRE7rfGaBHrkmf99/C78ub2zBkBIKP8fMR0woHV+fQtBWYD4MBjvMXaO+RCIn2MMIMTz1Wc/+oB77FA+Bj7Qc/K8egcv0Mr4543nN9Cady4IeQ8y1ePANd7/fA0dTVLV/31Bb5zFG9uQ2MEZf8XO9gPHefA8js1GcGZjJ4nHoX8PfmkbmMeG2zk52rdKaso8ty2k8L2ZXZy1p2y2EI7aWHmFVuccNRkAKaA7v5+EJDYFi7uQ41Fjvd5gs9mH0gIh4jp+r5SsjM9i0LPT+iQdita2qOsWxhB7h/cjAEwmk97ZVwx6ZVAqCYF87DzyuI0Dmzgg5yAQIPSdnZ3H1rv02W/+3aqqcDwesd1uyel5JBgFEAS4xtd4jVljYZX1Qf8QbBvsezEEHXvABX3k9RPX8Lwcllg4b79iGn5sM8bMlXHAPd4r8Xkbn83xZ0YPNrAJceAyrkmNQQD+HJrH1jufnDHv4JzBfL4IwbGUAre3t2jbGqwqy0J8fFbwWck2DIDXmiLmV5YRNXY+n3mwR+JYlWjbBuv7e7x5+w43H29865jeriulYLnVpfC1p5rWsrMYBGkABmuWz6oxaO//ghgcYDsRjz/TSOO565MAdJY6R0Kmxhhqq+THPqYd0zrjw5gB/ocq8/H6jNcKrwEAodWO1ho3H2/QmRaff/E5Pvv0U2w2G3z77Td4//4d8jz3LcQWxAwBtwO0njbcDO4dn6VJQiUnnL3kn6GWWhW+//571F7A6C/+4i/w5s0bvHv3Dm/fvg3U6fl8jsPhENauEMIHRi0mk2Wo+eTgKWZl8vvzPuEx4UymdQ4QEkmaQCtuOUT04LatPXunRpIonJ+fRvuV9uh2f/DADqlcW2tDADEGu+I10/sgw44aodQF/VnHYA1neplBcnl5BaU03r17h9/85jd49foVDodDABx1kmA6mWC1WmG5XGI2m+Hy8hLPnz/HbDaDNRbv3r3H7373PX737ff4+PEjrDWYn1OG0jmHw4EYBUrp0NLV+YRW1zWAsJTUSSgQ58wx12cbQ52FpBLIi9TThZnV0QNLQJ8cSJMMWZ7hZHmGsjyirhtvEylTTFRivwYhUFdUSpXoFBcXV1gsFmibBi9evEKiE4hEIssKfPL8Od3TOEwnMzRtPfChYqCDxzwGhDnorOsagEWeZ2Etr1bcvjZBmuYB+CzLis4TDyjnee4p3CQIN51MSXhUkg9L4snC/26JrWdvCQBn52e4PL/EYr6AlhrOOPJ7hYDU2scuJMz6449v8O7tW/zd3/0dfv3rXyNR5FMc9gfkkwn1hE8S5Bm1Vtztt5jPZvjLv/wL/Jv//V/jq6+oQ0DrO+VYa1BW1IO7rmuohnyOw+GAV69e4YcffsDd3V1gGFxdXQVhRPbt+z3Yl8EkSRIy6QwuFUURxjvQ2T0Qw3RzBqr4bKKgmexcUxPwQMwx4VXNj7i/v8fHjx9xrEo0TRfWHe+1HvBy0b40wX4nSUIdTrweDLXOtEANQAzP3p+6/uCgexwUA8PDe0wPj42GEFTfOkZ+43+PPzt2mqQkqortesPkvFPOhzIpKHJLHXYi6N+Ekr7noO9VCkdfEYoelGjjZ+5Z1iHwl5JawEBI2M6iaTtUVYumbmEMYPxnqehQ7hH9YVCnNBl5Ru+4Jpl+x/QHqDfaztN5Ep0gS9Ow8ACgPJaeBc7OSm/Uud7Zmo42tDWeYOoVIcEBiPJqwg4uBO58qA9r0nrHo3cUHEcnIs5QcA3lMJMdOwePgTZt22K32+H6+hoAMJstMZ/PIKXwPfy0H7fEj6VXszfUx5EyzSChvChgig+9xxzmxw7ocYA2Dm5jp3UchPGfUvbOXOy4MdXGWhvqGhnd01pTKzHXgzSxw+dcL7LCP8OOWU+nG2a5YwcwfvY4qBjMiRWDvQxB+b1Q7xzRxwEKGFkwkb4/rIePfzZ2ROLxDz9r3XAhYXiv8dqJ3zPOxsUiYbz2OKj7KVtE9qwHY8b37sGmHoTo1y8/NtGcjLG+x3WBNKGWFnXd4HA4epq2QJr6efXWCT6QpkOH1gEMAWHWReuSJnjgDFRVhfX9GvfrXQi2CaHv7ZIQCAE/0wCbpobprD/kTKC0shoo27HD4RgEjvI8D19KKU8RbMIBy8F0nOGu63qg8hk7O/H8jIEmPnh5r5ycnAQ67Ha7Dc/nrEOaPaydJAeUAc3heuKfFd7+dV1HYzXeG9F6FSRmMVjD1lo6H0YXB5BkSx5mSuP1a4wLjgPPa9xiLC5rGIMSzjk4X1ISB5l9QNxn8sb7kYCdHnCOsz7xF9um8VkuINCZFs6KUCPJ2QlmeOQ5tXb55JPnUEri7u7O10wi2G/mZNCz9fMDAElCQV7btsgyalG3223x7p1AkigUWYKmIdDp5uMNttttsKdxyzohIgq5ImeKHN6hXRnb23hdj23Rw+vhmRl/TmcMZNeD1w4E9LVd3+kg9Cb2mc440zM4o3zQEj/3+PnGgAyfa3lOPYjv12uUVYmzszN89tmnAIBvvvkGb968wcnJiRfpOoNUEm3bhF7TXddCCD04W+L9xFltrhdlVhfXu0qpcNgfcH9/j8lkhtPTU6xWK3zzzTc4OTlBmqZYLBYhE8oZbQ6KlJKYzxcBgA/Aih3qpsTzyePE43ysSt8iaoHjsUTTNkgSjbpu8OrVy1A6k2U58jwLtopKQ0jBO01T1DXVwh8Oh0DFFUKE/SvlkGnJ89M0vb1j+8f2jJ+XarDzsOcXC6KGz+dzvHnzGr/7/ju8evUKlRfEov1CmcWF18DJ8xzLk5NQ/51lGTbrLe7uNnj18nUQrJvNZiF4ZAAVAHSiUEwyZGlKgsFNg864oK3A4n0UEHPphoJUwmsWEfhCAZUHTRxr0ghfl+3b5iYZJpNp0O7h87BpWhyPJQB4IU2gaZtQB75cLnF5cYm6rvHixUs4S1nd+XyOSUGA8WKxBAWLR7RdHdYM20huN8XU6djmxQyhJCEhMq0VimLi57LxIHhfIqpVgqYhjQmAqOar1QrsI9D+NGg7PkeMtx10/u53O8A5zGZTnCxPcHlxielsCtuS+DHbBOPbYJVHAoxe/PACf//3f49/+qd/8mB15/UGKGCVSqGuqxBUnp+f4a//+q/xt/+f/ze++uor6IQA/yRNMF/M0JkWh+MeVUUlQseK3me73eL29hbr9RpN06AoCpyfn+Pi4iKsae5Zv9vt/FrRMDZF0zShJIDsehbOvZi5yWdXsC+uB3Y4iI9b51JMZtC21ovJlthut1ivSYy5bptwJhCjsC9TpbXQ+Xvz3mVw1p8Xrk/aEfjUom3/F2e6+SBn56l/OBcMRXyNAxC+HndiRVjU4wCBHeCQoeb2TIKVXqlVhPJ91AAXFLnZwaSeVlFmKnoi0T/YIBESnCz6D78IEgC08cqKGqp3rUFn+ZMoZW58dgmg7AotmAiw8CITVGNCQhT873RbFSbUOqJvCt/DmWqQejp1nCEOcIN3zrj+jVLlCG2jAAIqpO7nj6lWPLdCKBIDcxYOTFXjNjk8Rn2AH4IryxnuUQbokflntIqRQgAB8eINfH5+HupKbWRgmBoUZ1nitcqfz2MSZ5rHGYuxczJem3FWJ4x15Gw/dpA6P1AuGgN+Rp4bPqRi2l3sTIUsZ/TesQMRj+ljyL5WD/dT/H6xIxjPDX/fjMYiHiM+qB6bY/g1Qlmu3hGMx3IcrMRjZIzxufOH2ZrHnvenQBNeVzzGcSD32HzGn5mlGQ6elpokCWWdLNH/WZFVBJtDFwESAhAOXd1ElCiFPE+QJGmox+Q607btMJlMkGVpmKsk0XTgeRuUeLtDW4vaVnSdgYJAXhRQSqNqamw3W9zc3OJ+TUqccPRZKASU1CEnRnaKsqptQ7XdFNA6CGGCPY9ZILETy2uA2oVNPF2sDPRO3m/j8Y4BoZg5MgaQJAAlJDF3WqLWzaczlPKIzWYLmeWY5DmcsdjtdjjuD+So6QQSJLASo+Naaw8G9us73otKRGVODgHYtaJ/NimoL20I3rQIbURiYIwp/vG4hWEHd2OIa7SHgNc4I8dn42OAYA+oiCCWB2DgtHPGi+eU54W/x/st7F85tIfxvmX7wUJY/Dxhj4OE3Piz47Huug7r9ToED1dXV5BS4uPHj76eX5LTCQq2uX6fAysHF3o8W2tQ1xVubm58/9c5Fos5ri7OfCbjGk3TgqmxzvVgAztJtNdIG4WZZcb0a4KvuB44BjzG9k4IPvNi2xSL7tDZ3re1adG2yrfi01Baw5gWVdWgrisPhLWoqtIrfhO7g4MWukesFcMsMw9y80EtiOVhrIFSCdKU6ia1SjCdzZDoFJvNFrvdDicnJ/j888+x3+9xc3MDpSSurq5wfn6Oy6sLJAmJRUkJUgoXQNMYSE8xzgtSHOe1xmMVK3GzA92DrxKTCbUiPB73ePnyBeq6xnJJrZxoPTcoyyO6jjoiHI8HOB+ELBZznK5OMJ1Og08VA1bxPMU+U+wP6ESjbRvs9ztPb6b5qeoaZVWiaykjPp3OoDVlzmIARajUr+sCu90uBFf8/iwgFkTE/J5lGvNPgf38xe0aWVX97OwsBM03Nzf47rvv8PrH1yQ0qzW0VCHQmXg19cPhgPPzc3zy/DnOz88BAPf39/j++xf49a9/jc1mi6IoMJ/PQ89qHmtjjQc/ZpjNJj6IOaJtKcDkmmcGMmj8WPRQYDqd+JrlKfI888AFZXEPFSmMa5VQv22VYDoRyDx1nzPc5E/0dGQhqBymbVtfVtTh7OwMq9WKOhZcX2O/32O1WqEoCiwWC0ynvJ4e0sallAFg5vOK7eMYNC7LMqw1NpWcbaVAvU+4AezX9WuPs90EQNEaPByopWeWJiF4lEKgchWqY4lpMcGzJ0/x1Rdf4Xx1BuMsOmvQNS2cf66u7aijT9Ph299+i6//8R/x5s0bHA9lWF/5pIA1DlVdIcmSkEmeTCb41a9+hX/37/4dvvjiCzjnwvnJZ8TEMya6rsPt7S3ufInXer3Ghw8fsNvtggBwlmVhz/O9GUBu2zbEMlVVYb1eBzCeNQt47/Kcc+Y70M0balOWZXkoqWVfi+y7BmBR19Quldh/G8/a6GM07RMbMQs0fmdjOj+vCZTmBIeE65g1RgmLPC8wmfwvrulm4zVGe2OnOTY0vw8FHh9Y8e/FFLbYMProxUd83skRrELO2XfHce7wS/RZicE9+XnsQ1pejLA7ScJYVA/pPHrSoessCKTz9ZD8qRHQIBUJpMQHglTw9Tm9aBo9GztakeMFhKL+MRjhf2jgsA6DQJ6fzmf6SQROCTrs1IiiYb3HI4X0GQAF4QGCPlBhCuw4U+wfJ8pVjJ2TAXvB9uIV8QFdliU+fvwIYwxOT08xn8/D50jZt3FgQxhngeI1yUZZoEf1H8uw81w/dsnQY/eh8vY4aB8HsWG5WhvqccdBJx9McYsfvqy10OJhNjoWpokD7XHATXtpSEF9LCgdB64/NSbjPf3YHh6O7ZDR8NjnDAGfR+blkecc3zvep3HwHFPGxkHEmO738Nmp1YTz9U7Ot55IkgRaabBjC7iQ9ScbEz2rslCK6Nr8jtzmqmka7Pd7VFWNsiTBsdls5oNvrluz1IsZgHLKt7vyAI0QJJDj371uatze3uHjx4+4u7tHeWwApyGlgDEOZVmhabpQwsJOMbVbIoc+XldAb3vHYA0HXXHQzN/j/XwoDwOhrLhmjql1cakFnynB1gdxTL9GfAuvSTFBlmahHnS72VCmFGRvpBDIfHYiXhd9ZvDxUoUYOLGO7i8gANmfd3x+sLOmtAp9ldm+KKWC7Y8DcbIHdIZRZrB3QsZBbX9qDUGCGOAa/17M8Gi6vh1dvO95PscAWBx0W2dJMyTaM+Mzefy+sV1ylgPmhyCacy7QByeTSVDHTdPUB88HH3Czb9EDuhCOWmqhP+8BkKN63ENKgdXqBDc3N7i5uaFWPUDQHuDn5efnS45tO7PeIhsyPr9iOxHvF0CQrmoY255OTuuPzvc4+K/rzjv11P+49eKGx2MZFHzjHvdBdM1nVvt5ImEhpx4GbNQG1APcHa2BLM2CY8ydQRLv7HYdtePa7baYz+dU9zubgNsjrVbLABqUZennM4fw7Jksyzylvx9n9jEYfOEsNc9NkspQ/7zb7YJ9aVvKslL7wYMH5HeeUj7BcrnAanWCYlJ4RoN6AFyPz7QAEInep0lzEoZkAci6ppKVg1ceb5suiGFyOQ3TrLXW2O5LcN90rhMNTIrIfsa6SLwnKch7yLSKnz8G3U5OTvDpp59isVjg+voaP7z8AT/++CP2+30Qc1JCBpqu9D5Smqa4vLzEbDYL9OyXL1/iP/39f8KrVz+iadow32maoOs8aAkCN5ZLEnblzGTXtR7USwO1P54nIQR0opBlqa8hX/pEiaKsrh/P/X5P515ahMQLjZkKZye3vXTOhVZylPiqsd3u0HVdoM075/D27dugvp9ltNa5E4y1JMDGyvUxABLbWZ6btm1RFEXw15qmCcyHPE/9z9qwNjjAjm2DDz9Csoh9gd6vFb5EBkh0D1jWVQ0pJJarU3z26af48vMvcHVxQXatquB8+RciH+p4POLVq1f4b//tv+G7777D8XAgFlLXAYlAqqi9W5Km6CyBYcvlEn/2Z3+Gf/tv/y2+/PLLgcAanxFxJxxep03TYLfb4ePHj6jrGufn57i6usLp6Smcc6iqKoALvC8Ph4MHpo5IsySAxbFeQQyIABj4+/wsbdMCDqEEgO01twgzxqGuGx9wr7Feb7HdbkO7MpprTT3nxfBs4LOS96tSkijlkhONDiQq6Dxoo7FYzHF+vsIfcv1RLcPGgUV8mMf/zkavvx6qvj7m8PLk8IsP2ycQsstBtxSUVVKS6riFFKNA29PLhfCUc+efA+ADPYpbEVIR6A9N6Xt5Oz8pnSX1u9q3I2g7Sy2hnHe2BMIEAoQ2C1joRPnsNlHk0iz1NAoRDmPqfQ1Y67PzgmpgOHjinuL003bw/ErJ0INRBCCiV2gFOAshkSiFRCuq8XYODSxav5CstbAQxBwAIW1SShZpj+ZyOI8u1OLZ6O/DQGhM+2UDxoaQaUnr9RplWWKxWHgj2mfhua8pic0BxvTBAjvUvePKY9WvyTHyHTsGjwbe4vHWLTTmvWL62NEBCCix1nnV5Yf132zA+uzLsGbTWkIyedz4YIgdhvFnjMebhR3ig368h+N5jIOg3lFRwUiNx4hu+bA8gD82vscAkHgk0B+PH9zjNmL8czHwwUEA/9z4veKf57F47KKDvgxjz+PM7ATO6I4zX7FDx2uEv8cqthyYMspLtWG9qnFfy+ttrDO+xpMy3NYh7EshJOqmxWazwfX1NT7e3OJYVhBOQ/uyjqbpVZuTJPX7zXihEVZCpuwhZ/9oPXHQQ58jQjYYnipM1Ljd7gCyHQ5dZ9E0FSz6wGwsFMfrND7Ax0ArALRNE8aia1uUzuFkucTy4gJw1If2sN9De8e3a1tIIZB6pz92vsdrZ7geLWLRPl53Q0Cxz4AGajUo8z0M4mQQ0Iv3i7XW04ftYL3yPMegZtv+NJgFYLD24udjh46D7njvxADHT4Fl9P2He5SDerZzMUAa2wuaTwd4EaDeR+CxtNBaousa7HYtnCMK69OnV9Ba4uPHG+yPFeq6D8qSZKg/4RzVjtK9qU60KCY+yynx/h0F3FVdUQmWTiGUDEJ5fabT73PWAAGtbykFWBD0MWDvp86LQeAdAeTcHo7WAGk19DTVFnXDpRgKpgOso/IS64BDWWK92YYMkFSKxNIg0LQdspzApyRJ0BoGWnodF+EBd9Jp4DaSlP0/OTkJwdfdHdU46jQhIElK5HmG5XLp15jF7S2N6+npChcXlCVdr+9R1xX1S2YKcZSM4THke7OdixkQYWyMHdgFBuV4jVEwdwzK95PJBOfn5zg/P0dR5NCawfie2RGD0ny/OMseU1h1SplOprDvdkQPP/habUAE5gHZtCQEY1pr7HZ7ry1RBup7fz7IYNNi4IrHhzLfPRAaj02cpBCCsn1nZ2dYLBY4Ho/4/vvv8fVv/if2+y2E6svVtM8+sz5MojW++OILfPnll8jzAl3T4MOHD0F0rapaT5HOkWUpqopAHyGA5ZJo7NPpBPv9PmhnMJ18HKTyV5ommM2mPnO+wHw+8+ueAuiypPFKNGmd8Lw7B3D7L/JxDLZbYg/MZjPkWQEIgeOhxH5/wM3NDc7OL3B+fgljLG5ubrHfH5BluW8NVmCxOMFyeUKMsIrniBIjWuuwrlici89qIUicLWZoaC9Kl+cZAOqxzQFq27YeeMqRJH1Q7ZyFaXumQzjXTIeyLiGlxGRaYLGYoWtb3N3eoW0aKClxdXmFX/z8K3z55Zd4dvUEiUzQ1R1sZ6GVQpakgLWYeiDi22+/xd//3X/EP/6PX2O33aOuWm+XCMSoqhpaE7BvWoPZbIo///M/w9/+7d/iz//8z31ZRQ0GS7uOYwOHtq1xPB5QVSUAFxJkd3d3yLIMz549w9XVFaijQR0ELFk1nn3W+/t7dF2L2ZyYBxxw85zzvo33QUzvZxtDe8agyOmzq6pCUzdhr5clZbl3u33o+01nFoulxsKlzIDpfJlkf64yUwng887AOjp/tE6xWM5wdXmJs/PTR8/W8fVHBd1sEGIE+7Gge+ywOAco/dDBjR2geDHGG5gD7vj+HlCmCZFRQOq4onvkXAiAlZz52+MDNEal+oNTQigJ6wQ6B7Rdi7pqfR/QDp2xsJZpzH19Jwf2Bg6IP1dRxpwMFY2LMS4gneGZRXQoSV+z7LOWQvHYRT0FnfCBeJzF6OdCSUW13MIh0RppQoGUMx2UkUi0hgBl0Kwlp57fQwgEkZY4kAEYzIjnmVXlezYCH3CMCvP88jpi5LCqKnz48AH7/T7UK5GyZOXnRPnMAWWs4nX3cI3ylwhK8sAwCBoHovys47UZAvjISYizS7HzGa8rZx2Mcd5R6gNloD+g4qDjsSDYRLWtw7HvHZo4gxVn9gINJnrPscP9WAAcgwBSEq05Fg2LLxJI4c/q/xwHNuMrBhbi+42/hO2D5LHzH9doxsFv/PnjK8489O/wEBSJARC2Q/yMfXaiR7PjrEVw8gwHDkn4NxYgYVScKViMGnNmi2yh3+hRANMZ41WKOSBSqNs29Addb7ZwkJjkGZTSvoarCfROrumKHbl+niS4bo7eYVgaFDv0PG5lWQ3U0WkcWkzm0/CzfJ8YOY7XIjuWsYPp0A1q65jeLT1z5faOFKmllCh83+e2ocM20RpH7/Ry5iQwphxTq2P2hxswUfiKM6rGUF9QHa+z3wMYjdc9zR/9PcvyUQZ0fP48DgTF6zUu5YqBphjsCWsmWrs/ZUeCbROA8vS9gWhX9B68/8bslP6KA+3hecp7gZSee9rgarVCluV4+/4at3drtL6kIM3SsLfY2dE6g3MEXi0WC3z22WchW84lG3wWM+WQdSayLCVmWtBXoR7M4fwOHT+GAFG85sdj0Y9dD1r09je2Rz1jjM4lG0C2Is+pvrKkFn5Kk8DSZNrAwQeiXYdOKRhrUdU18raF9Iq7NP4Pa4bZ93KOHOQ8z0PAXdd1cJibpsX9Zh36N5+dnaIoCmw2G2y2a/zud78jgbr1HZqGhMW2W1I5n06nqKoKk2kR1mUM7vJ/cyY7tuP9ehTI8yw8KzNjeO4ZqGTBN241Riw4SrDQvurBq3hdxn5p/Axsn4WUaD11nZz0nc9Y1+giEMs5hPKgpiGld+cAC4mmaYOeRaAnGwdjmsFz8HjEAG28f+Mgg5MUWUYgyCeffILz83Psdjt8++23+O1vf4sPHz4gy1PkDBzUNYxUmM1moRXVc69GXRQFmrrGYbfDP/3TP+H777+HVBJZniBLMySpRtvWXlm6xWQ6wcnJSaip3+/3qOs6BPSxD8JzzmdamtE8zeezkO3kn6VuGHvs93s8++QzKEUA9H6/R9saFEUROtVw3S7A7VU1drsdbm/vsN5uoKTGakXtv96+fYuPHz+GrDfXsVM3mDTMI2eilQ98x6yueG44i8/0cab4k2/QhvMybvkWn6V88b/x/HYdtcGEt49JoqmMzFGCzBiDzz75FD//6iv8/KuvcHl5iTzNAss0SzMoJTGdTEJgu15v8MP3P+B//MM/4P7uDkUx8WuS2DQq0Z5JQyyafJLhl7/8Bf7tv/3f8eWXX4TkXa84jxA487xWVYnb2xvc39/j3bt32O12cM6Flmc8z0xb531PQH0exrdt22CTmCHDpYDjUoz4HGabnKYp+didDZ1WmLHnHAKLgvbycdBfXUpJpXvofT7r87m0Z42nkhMglmZE+Tem9WAvpfOUUlgspnjy5CoAgH/I9UdnumOj8fsCH77YWD0e0PSfy4MbO7a8SAmBtqFeEpBg+pZUAsLB1xKTGAwH5SFs4iBwDPKz86oVHbmSqdXsBFIGu/OIChvW2gfcrFROV6/kbbkWFcS3U1IhSVVAe4SgWgAh6GDux6YP9MLB5IXQhGLnhe5EBg9wzsB0XrRCy3AIMaqutfSbGIB3MoQgloCLgA7rEDJqFgIi1I0z6sOOMjviMYWanmUYPNG66Lph3d+4rpCDEeqZR8I3Z2dn4TB3zoSaoTjjyxswNmzjw1XEi8BfbCQfy/48dHx7WnucXYrvxf8eB9/GGMpKchsX2TtjQG+AgZ7dwZ81CI6tG4xVnL17bN/xPfogZqgi2y/7IUDA3xsHvzG9exwMDLPhD1ksPxVwPwYajAEd6y1g/OsxKBdT9caBNI8/M2bi54+d5GGg+JDaDwhsNtsQYFtLdKUsy2CMCXtZSqrL4qw11bEDs7yI+qwbfzA0oR8pZwalJJrlfn/Efn/w72DhQBkw1kawzj+rJZo5vANPauEt6raDVBpZlmO1XCFLJmjqDsfyiKOnPHatQdcaJAm1XSKWjafFSt8mA72Cdjx+cdaYhamYFgYgKIqnKYnGADYAbUCfweIAgOu34nUvBLfX0b6OlZzY6XQaVFC5FyqAML7OuXCgd34uY9YUBzmuexggx+uegicRgjb+dwbA2mit66jfNz877Rk1GLvxnuKAv78vBuvcuYdCbPHF92s8yBAHGONMGe+t+P3GwCN/pqCDA1L1Gd0xeMX2JQ6IBoGMBxfiTEXMcIpbPQohgsAaB1IXlwRSrtdr9O1afPbBMxLoMwVmsxmuri6wPFngsN9TWyBjkCSZB5xlWKNSIYgiCSFIJNVE7AZ4gTs8TkuOAUn+b55vBtDDZ8dnz+iz6Nzv2Q55nmM2m2F1coqmtdhsr4NtKIopsizHbrfH/T2BTHTGcolRjTStAr23B6X7MyZ2oJumCerVXdfh/fv3uL6+Dn1yk4zEpphuW1ZH3N5RG76PHz8i8UA9ZbfzUCoznU5DFpuporyPea2yk83PFrM9aFzIN6PggJhsPN/GCGgtsVzOkWWUiSUBqyywHpJEoygymEhEMAaQeW7iPRD/aZwL4pa77R6HPallOwv0/ceJBQQglPnQuHYQSg/2EkD2rmttCNYY2Byf8bwP+Hv8THGSYjKZ4PT0FKenp+i6Di9fvsRvf/tb3N/foygKTKcFZot5oF0LR72fl8slLi4u8MUXX/izosH79+/xj//j1/jHf/xHCrx8dlwpBdO12DclrHM4WS1D4FvXNe7v77HfH6B14oNo5QNNE9ZsmqbIcmqFl6UpZabzHFIKtG0DThQNy1IclEIQJROCAmwGc4l5kZOPC4ntdovr62vc3Nygamr88hd/Bq017u/vcXd3ByEEaRBcXoLFPgGEs4fZarQvGjQehHbOBUA6bk02tpHclkwphTRlEcvePvT2rQ8YuaNPnDRomgZSE6tECio7sqZDlmZ4+uwplFT4qz//C3z66ac4X52SSroj0S8+98rqAJ2Q/8DnTlVW2O+OEKLX++AxTHPqitO1Fka0+PTTT/FXf/VX+NWvfoU8z71eA70nZ++5awmf2+/fv8f333+P6+tr3K23QbV9uWRxukPofx6f/fz+eZ5jsVggzwnkofU7HfRBj8+wOFHHwIZSilp8QaETJggs8viWZYXNZou7u3vc36+JreLZekIyIGu9ZtWw3W2fWBN+XSYheUXnqQGLqc1mE1xcnOPi4hyz2YTDyX/2+qMz3XFgERuPcQZpGMz8FB0L4XcfC7j5ZznjwodpP0BRLXTIsPmqYk8bc46rjIeIvYi+I7wAkhRR3TQp78AaUhRtfA1K07ToDP2uFJqhfDANEwBchHoLKT1q39cedB3J2TtnIEQSxkNESDVRtqgPYl8r5v/OIAL4fS2UVNAcJPnPUso7UV1HAXfkPHDLm0DdkNR6IQTe/tkpy01OD2cw+PBwzhEVww2dDj8K4V58EPcZi35u27bFx48fcX9/jyzLcHp6Gii8xhgkiQpZQd58MRIZX78vCIyBnjjwGjtXgw0YoWFxRumnrrGzaj3gFK+rcfZknDGPHQWIYYeAeI+x88afFTsUYQ2L8ZxEQYQxgzF5OE7Dzx47oONnGGeJ/7m5iJ2imDYfPt86WDGsixtnKvjz+WsMIoyzCPG/xc/O9+T5adsWVWNwc3MbAkSeA6ag8cEnpQzocajlg0Cm+3qxeE458GAxEQADZJnaUDh0pgP32SVV6f4d245YKexIKZ0gzajv6WKxxPnpFYpsDgHqH8u1rvv9PrwH96SN58o4H9C7vhd0DA5xwMb0sTjo4vqvLMt8xrGmLMvz53j27BmqqsLvfvc7vHr1KgTJPPY8P1prUgLO8pBhYPXjoiiw98FVDHJx3Rgp2fY1d7wPwl73JTwMsIQ16EbCiRABbIp/rovmUCkFmVAdbQzgSNkLqQ3PPwrkmW46XIMxS8SLvuGn7Qz3Ox4H2LzGeE2ObQI/X0yv5SveG7F44phBEu+zsc3nM9qan7ClsqdtxjTO4/EYHLGzs1P/vBLH4zFQN601PhAjZ/XkhNbV8mSOzWZNzrakM5fnPvZPlNLeqWPGka/vNyGvPRjjxwDD8Rky/nklCVznX3OuL7PhsddeuJQ0VDpo31+6rEp0HbzjT8wUCsjnSNPM38OXkEUaEQTSiai+dJgVipWWWem66zp8/PiR2uZ4togQAs+ePvP1vCmpCW8pk8V9c6UkVevT0xVWq1VgI4R919aD+WX7GOuV/NT4AX12nErHChRFPlh/XMsL9AGUEAj9zmnOe7X3+HMH+zMKtgH4Z+9wOByx3x1wOB7DewAx0E7lNPHZ6Rz1V+/ZbBjMj5ASWvQB+U+toZipxlTcGIjvs+r091evXuH+/h5KKUznU6RpEkBgay2yJMXp6Sm+/PJLPH36FCfLJYwxePv2Lb7++mt888032Gw2IcPIa7YzFPAulws8efIE0+k0tFna7/cQQvhgFMHe8zOyXUmzBEWRB92GNNU+c9mCdQG4Rp2wdS6NIXV4BloBEfxN6rRhUFV1CLDm8zlOswssFgt8+Hg98B/n8zmUUuFcYOo30Af8pKBfwTmLNOupywyGsb5BXdfhd8qy9NToDpeXF5jNTj0LAwMbTPeSEeAiw/nGa846g0Ql1ObLGNRVBTjgZLnE5cUVLs4v8PMvvsTq5ARFloV4RCtNZTNSwCYZIKn2W/ge8aerFWbTKe7v7+EcvA+dhL3I+jGnZyf4V//qX+Gzzz4L/k38xckBnuPtdos3b97gm2++wevXJNrnhArCaax2z2MY7zVmbbCtpL2cIC8yZFnm12AvuAggBO7sc4yTI11roCLgjoNx52zQqbi7o3XbdR2VIStBrGDf7YFyDUPBUiEophGy7zRC9yaQRggHqVJMCwLCKOCehtjkD7n+qKA7dthjQxFnFfh67OB67N/47zEqHz88ObEk1R5E0wSrUrteuEv0VMgALcViLI/cO87e8H/HhsQYg85ZNG3ff5beW0FKDQGqC3A+O2ScpedxTCXzomlpXxMwvO/QMWP6WUw9hBRwjqJ8ikVEaPnF/9O678PNwIRSxAqwpoMxXZ+f9gbSGgEpfEZRkvq7iAI1yWMqKJvPrQ3G66FH+flLDQ4Zypy5YKRjo2eMwXq9xna7hRBigMQbY7zKY1/nEaPE8WYbz28IyP2zjzPLsSM4Dor4MzhTrGT/c/F7x5/xwMEWgjKUHQVLjwXtcbD6GL2clvEwSwYMFc4DVSa6dx9wezBq9L14n/HvxO8d/s5ZnzAsfVsa6yy4csJZUD0ft87y48Ptw+LPHTsfceD9EETp924c5McBchxQPAYgjK/YAQtCMxHgx3ujLEts92VA8GPEl4NFLplgB7+u60CDVEqhOhwGz8FzPBTk6ftN8jsB7DC3CFlPIaB9JkBxVsVrBqw329DqCCBktigKTLIJuK8qByJa63AIsVMeO6Fse6WUUEIAToS2gmRfiILMWQdPQKKsu6RgkQEFzn5dXFzgV7/6Ffb7fVCqprKRnorJYxbWqRewK4oiCBaRku4xAB+8dvoMOznkUrId688XpRQSp9GLn8RK7KNOAN7QWq8KFgLNaLzGoNIwuOzBV34eoM+MJ4karHn+2T473LdTe+yK7RWvG57Pqqpg3HC/xYE3A0SxdgDbhPhMjwNu/pzYZozt33B/W0A4D/gKKE2ZZWs73zqI2FOdiWmMltoJ6QTz+QJaJ9hsNri/v/NiWuxUiUG7OAZsd7sdUT6jgIiDOGJJcdaV1jaXb/XPHKnHP9J/nf8c21p+f1K/JRCGe1Ty3PY/ozxF0YQgxDqD7XaL7WYL6xSs0/C9LtEZh85Y6CTF8uQU0tNqjwfaAw4CZVnDGCob6bock0nx4ExgltjFxQXatsXNzU0IuNkB5kwqM+PWm16N+HDYI8tSfP75z/DFF1/g6dMnAezrui70os7yLPSmZmc5BsqDFsJoXP2mC/8eB509M7AHieKyIg7EhUCgpDLIEPt2sT8Z+3g8F9vdDuv7Dba+BpaCQfaYmPVCgBLdh1s6kQ2WShGTxmd7wv5BLyTJdmd8LjFQxr/DQQgDZK0vH7q+vo6CRWq3RtlEosdzMGq6DnYyhVIKq9UKV1dXKI9Er/3hhx/w8uUrJEmCk5MTWGtJzKquAEHgzWw2w8nJklpSGesF5Q4BTEk0tX4znQE0jQ8lbfozkex2Hmwdv0eSUIzAQmSAhEoyaN0LCrPN4kCVW6/1TCnha7UnyCcT3Hy8w3q9hXPA+fkFLi8vwb2ZucRESo005XI7+DPKBGYF27547cWMERb9i8XFtO6BHkDBuZ5lR/omXfhvKRUS3YMNxhikXtTU2I6UtKWAjHxV1nypqgp5QqU2UqjA6iVVbbI7jX++TCf45JNP8Mknn+Dtu3cwnYWEBLwbUVct4ASePX+Ov/yrP8e/+Bf/G+bzmddQ6PyZzGPNKu40By9fvsS3336LN2/e4ng8QAiJ1Av3cUvAGOTm94wZzNwlhe1SzISL2asMtKRpOhBwi2NM01E3GYBb5Vp0XR06L6zXlOGOs+w8n85RRpbmTMC53n+VmiNLA2IMi+AvOOc8qFQETYnZbBbe7Q+9/h8F3eMghYPucYAQOz5MC+f/HgfejHKMgx9rLeAslNJ9UCol0ZGc6VtUCc7AWjgh4DuD988uRGhBBOnrkQVlNqylCMKCBh+CWmx0xqI1hjLdnUFrAGN8JkQQxcEJeBVbB2cACwsFykprqaAUvOgCFd7zgqIMx0OEnQ8FOhjoHVprvZgZh9v+ULWM9mYkouaGASMFSSZkrsiRptpQZ+lLOAuhFHRCNaLWEcVPKNUjSdYGsZMQy8JRazYMnRj/JoAVsCDxJgYs+FDlA6Wua9zc3EBrTSqp00lwgtKUhHSIzkttKLjVi59RxHXt8b37tSWgtIZ1ZAip9zo5gTTWAKDA9XjOEQNASeFbCUgMRYGGAg9xppQP/OC4Rk8UZwnH8xyrPI8DYeMzmnwPFpgZG6z4/cdOcLyegN7o8HvE+zF2pp0VYMqIc4ADta+zllSKnd+TQvoDUjI9mX7eCgNjHma6w36MbMXAZkAEIG38s/ysMXr7U6BHPE/8GXGww4cnf07IAHcdyroKGdQ8z7Hb7QKVmmuVGIBjejXvaz4s9HyonM+Z291uh91+j9l0ijRnNXRv65xFXdVomhpZfhrok1IpTGdzLJfU/qSYFJjN5zgcSrx4+RJ3d/ch2E10AgiBY3OE6SiLMJlN8TTVgBIomwpN18IKmk8Iom9KpeCMgHNdAPPIFnQ0J46DMIembiEVOR4OBsJJpFkCaxBEWLj9jHMutG+RUuLTTz/F3d3doN4rrl8EANO0KHwt3mw2Q1VV4XeKogjZBxZUrOsKdV36bEmGJlJHjzPe/dp4uJcFiMJPzB1L+zcCxCyAzhgoANr5sXE2nDFSeHq1EHCiB6iE7xIhuY5cWKAjPQRjLWD6vs2m65Bof345kBDnCDtqOwJQO2PQNlQDLD3YFXRQBOisUxJZkg5o/OxcsoMJoO9eYS2xKyRl8CAAZyxaO9SgiG1abBvZfhA4PhTO5LPDOcD44Df17XGMNVhvNjhWDU5WK5yfn2E6nQBwaNsmCB0xlfHk5MTXgG5DZuVwKJFI7cVEyQ6xOrFSrE7M9lFCCLJj1jFbQ3kwX47Wih3YRRLToTNEce9WLaGVhNIacDE4QePAJWVdZ3y2VECpFKkPQo5lhWN1hFQpkiQDtRbssN8fQhCwWp1C6wTGWEgP7hlj0HYk7JrnaXT2yygbLELQcHd3h/fv34dAOc/z0H7q5HSFqirhHHB/f4e7uzsAFCCdnZ3i+fPnuLi4oOc9HgeikqwaTmUye8T9dnmfjUHn+MxycNCJhmT6tXNBmC0Gp9mBzvMcRVGE9mR1XXkQgPo9x32SqYzPkDK/EICgek5ah8Ri3G4OuL/f4HAoaXwlC1kKwEkYQ+c5+QMKWvtOOf4igUvr7x1lf9seqHOONQQAgHw760vyqP0a28EUQlAwR+3jKLvqOppray3SJMFkOkGepr6kg8uODKz3E3a7He7u7rBcLlEej4FlVFYlpBCYLeZo6xrl8Qilac8uFnNcXV0hyzLUdYP1/QaHw37gU9BzJnAO6NoGED6ASidIEh0SJSwOxwAsCx+SPSBfPU1TmGAzZACwyZfqQuDGgTudwRnyvKA90nZ4//4aWUFMmcViiTwvQnsp50h3pCiy0Ee7qiq/NyyShILW/eEIa22o12b/QCkV2owxSLVcLn17uAxN04VMtnMPBSvZn5DSkmCcSsh7VxKZyiGkQFk1sM5SjbYkde8fDi+w2+1xffIBT588wc8++4xa5yY5xT6C4pSqKlEo2gsMxDy5uMQvf/ELfPjwAR+uP5KwaUc+aZYmmEyX+NWvfol/82/+FS4uz1AUObquw/X1NXa7XVQWYpBlKQ6HI16//hG/+c1vfB/4OnQKYDYBJyJihnIsuMlgb1ySVhR50Nrg/RHbL9b/4PlicT0B6msvhIWxpFlDn22Cn3Bzc4PDoQxtUJWUPrh2IXmoMx2YrLSw4btEsS8swGLcDr0dzbIC8+ksCBqmOsGxKtE2LXTyh4XTf1TLMD602ZHkB4kNaoxWxb8rORMaCXzRjxB9svN0T6kSWEdBnvPZBqmlr5+gIJLRTHhxEroJ34ydbITvO0GOifAoN8Wrrq/jThPaOFLC+N67rQOqtkNV1zg2FgYC1ilAaaJdC8DChMAEcBDSQPrATWuFPNVIUk85o9nzFHKfkZaEoNJ4DBWM+cBou9YvFAFhHayEDz6BRJLTosB14p4ablhBVnrnwH+eAOipBYxl9WkJdA7oKmidIElTSK3JeHfUasw5R06cVAR2GANrSF3byyl7x1JBQvgeoTT81lpY4wIynWWZVyPd4/7+HoDDYjHDYjGHENRXTwiHJCmgtBfgExQYUx9VCpClpGCkbQj5DuuKgRVB666qSzgBKHjxurBWOLyzvve7/2JOgM/mwko/d4L+2ZIzDH8o80a2TkCpBImnAzrnMJtJj3oSOKSVRpqlaFWPmCqpIBytDSUUMp3BWAPjDBIk/jCPg1ODpqnQtg2KogjzzH/yHmH0zgX4iRxLITWc7/WslFemBueUe7BC+PYzcA6Gg20HMkRKBso8OZxeO0AoCs4tiaAJRfVvFKh7Vorzw+rI4bHWhUwto8XOWsAaWH+Y9YCB8aCPDPMUfscBjI47Z32OvXd0jLUwzqL1h3lrDFxdYTKf4WdPP4dSCtfX13C3t1BpgosLHcQLrbFE95Y9fZidVg5oqMYr9aKEAgoE2mRZiul0iq5t8ebtW2x3G2R5julsCgdCb9MkgYUNLWsSneLq4grGWjhL7anyvECeT3y2QIDrwFfLU/zTb3+L169eI8kTFFlBNFahcHd/g8PhgNPTUyxPlpjOp5ifzJDmlB3SWkNpAg+TRKNtOtze3aA8lGh92yyhaFwb26Dc1zCmRZJkUBBQivajdS2xOjhK9Ajy/f0av/711/jhhxcQQqLr+PCk3uKcLatr0srgvslla3C6OsN8sURZ1bi9vUXdNNCJgnUG2qtad4YVRBPfR5PWdpYn6FqBtmvRGfriA4EcCmYd+b0jfF2upWC7P8MAzlYKqSAUUUadlCCJjL43K4MvnWlIIMcBQtHnd86gOZYE1tR1UInm9jusuKrSBFKlqJuOzkupIAXVOwLUa1dL5Z1ODSs1nLHorBswKJquQao1ATi6xWKuANFgMp0iK3JMJxNMiol/BgIzhbPUtUIqAmGlgoUHYIONGGa+haDA3oFYXtZYH5z0/kAM8nEQxrV5MSBorUXT1ths7mGtxXQ6wfPnT5AkEu/fv8dut8NqdRko0gRAOggowFGWmdqKOQqcpQtZ9t6x4w4hbC96YJlgioctIKWUcLBByK8zrMUgAmBHAZT1+gukBWM4+2IdtD90yrKkNoS+LlNp6lcMaaEUIFWv9B+PIZeiLBYLKKVCFofnQCmJvMhJeM5ZNHWDum0glcR0NsNiucDbt29xd3eH3f6Atu18K6cVzs4vsTw5QZ5lgHPYbrcwjYVtiWJ5cX6JZ56i7KxD17SQEEgTjTTLkGiF3WGPsipxqA5oTAO0QN3WSG0KOKA1rRcs8+9j+97UWimaO0XgvvNlcMYJ1N5hFpShoBrdNINOGDASaKoabd1CQJJiNBiwtr4sxydyPLBStxamauHgUFcN7u/X2Gz2OFYGTecghYL0ddzWWC+4ZOEE7XkDCtaFIHvXWYtEKUgrvN9KZ5rzB5oSgIDzTj2dcx7j9z6fBAmWAlImkFIDBqjKCsd9iaatoIRCaw1ggEQlKPIcRZYj8e0rdZJAeO0eDmzu7m/x7e++wWa7Qds2+Pabb6kEqiYw2YKSLU4ISK2xWi1xdnmGYjpBUzfY7nfYH/eouwZCSGRFDuscDtVhUNOeJjrQ25OEFeS1B6cbVNURxyOBORTAygA+CSGQSI26LFEfKyRpgjRJoYXC4VCiOlaoagJmnXGABYosw2wyxX63w4/v3gaWE8cHUgrfB5zat1kLpCkF4ATQlCTOK2nsGSSKWY9xfMMJQaUU5vN5YGh1nQmgJQMEMQhJn8WCYNQFoDMsDCqDLZz6HvWHwwHr+zWqkrqm3N7eYrlY4FhXSIocKk9xvkoAqUJiL8sy1E0DpRXgSO9ESolf/skv8er1SwKj2gqpAZVoTQr8/Je/xL/6f/1LXF1dkF1LJOazJXV5gMPd7R0gBPIsQ1nX+Hhzh3fvr7He7NF2AGQCqXLoVGO57MXTuKZ/Mpn4cSbBRQYwGChfLBbepjWAo9py0twS0FIhkRosDmkMUfC10ORH1wRgZUmKyjk0VQnjDFSiULcN7tZ3uL69QdM2xDoWPpkAoCM3mnwUAMIJmLYDQM+tFc2R7axPKCnoNEGWkg8uffnI+eocz55d4fnT52S7HZDqFNv7LT5cX+MPuf7goDtGuHtEe1gfM86Wkd3hIKkXaxkjns7akF3xtsp/HmUIgujPIDPGqATQ9/YUPrvEgTh9onCW4ij/bRM5UxAyZLctyNAakBPTdB1q49A5wDqifQlu8SVEqDl1lmT5FaWaoZREIqVHgIlO5705CsD97z92wMfjZq0DrIAWCsJnF52nNQmtKMgVEl1ronEBAAtjAQHKXKikBxkIcCCaurERHdhZOGEhfdxpfd0DKK/ux9a32LEO1hg4Y/z4+oAJCO3VnPN66h0JSylf/3g8Uo3QdksqtZeXF75nKNeDUE1flpM6o9aMeBPdvq9F9sCO4Aynn3JwrZDtlctFhAIwHR59oG6FgoCDsQJgYTpjAKUh08wHiq6vBfHjQ6AjARta9qCJVBTswgFd20GI3skEOCsme0oL19dLCoCstbDOoGqdB0eGtDQOvimglJ41Qei5f+Gwmzhw6NdfTIvnfd2H3X3gjfCefSs4Gj0pfQadSz4UKfP3wxu16+s/dhBwjxFhvm9Yw04Eh2loT/wsR1RoduB6qnnAuOh+1nrmSrRP4JCkKVarFb748kusVitst1vc3d15hdaC9le0J+OLAy2mT3KmWwgy5rZleivVJFdVBZ0k2B22mM3naLoGs9kUq9MT5HmOQ3nAZruBMRaTfIqT2QmA/t7GUxuJXimQJhLOCgpOp3O0DWW6J8UEDGQeygO2+y2m8ymEFMiKFPPFHELukaUpzs+pJo72u8XxcIRKFe5ubtEGSiSzmwSEtID1gYzs07C8H6nFoUIiE0+5b3B7e4v9fh/qeAEEpVLnKPvHjA9rLcqyws8++RST6RRVVWOz2eBwOHgboCFkX0stxJBmymwQFuiK6dJ8MUDCzz1kedA6VH7xsPnggCr12TutCZABBGSikeQ5dKLhrEVTNuhs5zOaAFyFzhjUdYvGiwPRlvO2IEmRa19T5wSK6RzZlOt0cxhrkOgE06Kgedfalxl4ISNf/nC/XuPu9hbr9R2MNRSYC4G267Avj8iMxmQ6pSxNUSBNk8EeZIeVat80tCLWE4wNeieQLmQMhYjPDsc4ZgA9x3tm7BPEmhLMzDJelEmILZyjjPx0OsWTJ0+wWq1ChpNrCqDOcgABAABJREFUXDn7nedU5y6c9WtCIW7dxfcPfgEYoMNgj42D7jA27DdYooUH0F8YCMm0Ss7Eit4MCq7JJRZU0xBIk8gEQmgYA1/L7df2SGgrpkjz+RHYIJ4yTW2kzjGdERBjjEHdUC3myYm3Lb43LmtOZFmG1WqFi8tL3xpM43g44ubmBtfX16iqCqenp5hOpzhZLYixYilxkaZJUB5m2rQxBscj1fzOZjOf+Uz8OFBmDyJA3oPLgdiBXdv5s4r2DeVbDIxnCigfeEsh4azD8XAMJT28J6mfcxmejVssplmKyWyGRKeo6xq7wz50oCmPJcpjjaY2cFZCJgmk6Nsm8toWwjMlQT4dMwlpbrxejmXAcehj8H9LXlM+WSMlAX5pmhJMqxWkUGibEsdD2ffDlnTvLE2RJgmKLEeWkD11sl8nbNs4Q8jdYCgIv/M0cDpXy6oCnEM+yXB+fo6TEwJ0bm5vqNWUr2tnH4vP4pDV5/kcxQEDnSXBtOEuAOJSenaeJV+6azv/jCa0jarrGvvdMbA1ttstAInz83NMign2ux1ub2/RdR2ms5PAiJpOJ9Cagn3ap52nsTscy4Mfe4sk5a4R3tfMZiHRBSCc403T4PXr13DOBdHDNE3DuFAWtgl+SCz6Ze2wjI8bTjinPSsYfk0QkHc8HEP3hel0CqEkWtPh5v4W3/3wHZqugdAK5yfnEEKgMi0yKXwZGt0jS1PM53PoLMXxeMCTJ09wfX2Num2R5xmmkyk+/+ILPH/2BLbr4CR8sOwwmU5xfn4Oay1ub+9wc3sLKTXevnuHN2/f4369RdNan6WeYbGceUZSETLdbJfYF+JgnLPc/RhRyWxTNWgsJfD6Mxyhy0rbtv6s1xAglXLnWjSyQd3U6EwL6yyqqsb9eo3NdhNag3WdDWNMiVhvlwUl26xhVjWJpHbsvkY+wWw6wWIx9+9ACZbz83PMpsQekf4M3+12uLu9w93N7QP79tj1BwfdjMzEgXW/0frDYezg8CVVf6uhM0f/LQESTwLRGykjTKhZqkhh13GghT7I+qkD3nnPWwBRKzHRZ9w4Yyb6+idS8Db9Qmk6nw0WAaUVokf8g+HxjlRfu+VbZCVUWy18MB7G5KEP/yhdj7+vpa8/MlG/0RCkDIOyEJw5PuQcTMQu4MPEOvcg+FGqD3L6z6RPMQKA/57xX1aIENEZxwFpJGZl+f+IYtm2Le7v7/HhwwdY23lK0MJT0+izudcmt0ziDCYxGogayPRQynIN558+h5BUYx2Up5lxBqv/UefBAF/wEtXwOGvR+cM/SVJY10XZXqqnE5QYA9fei6iHuNSkem9a4ze8gjFcG2I91Yp7ITvPfOB6GKJfWSvQ2V4Zl7POYX4F1ZmSI8KrG6Hdm3/DyKkerjV2lsKaxHAvDfdU/wwchNJ6laP93wMbY7o3/z4L8j0MuukNBG2ksID43/mePEdMNYx/P0anyVHqa2WZms+G3xhDYizeuWT1a85ATqcLz9IgJ0MgokFrRdR/RLW4kta4MQZOWhTTwr9//3xpmqJwhDirTiHzgi3WWhyOB6zXa6qTTI7Y3m2RZUX49+OxCi3F0iTFfL70PWX7HpRcT5ZlGVzUqzWmavHPTqdTLE+WOD8/7+fh3OHs/IyyRx6dLssy1PVxy5i4BjgOENj2sbo596ytqiocqrxe+Pf54kzBbDbDJ588R9PU2O02KMtDOMRDix/BtbpJoLkqpWBs5wPv/WCt8+fHQfgQ3Ix0BUDrjzKcvT2UUiFJkx5k9kwlrWm/S6UAJTGRU1ibD+4lZS+0uVyehPsnSYIspQC66wxa0wFCwUBgOp0GB1RKiflkSoq1h2NwcirvODvncHt7izRNsTvu0FUWnXPwJHkCm0qLqqyxPFlE+z/qHuCz/kopJKwbwSCV4bHp9zPvsfjsUbJv7Ta+HgOu4jOrP3PovZqmof1SFLi8vESSJGiaJgBjHDxyqUee5yEw5EzSeI4fe57Bn048agMZXGCKayiFc30tLs1hFwKxXifBDYQSab1SBriuvUaM1zDg8Xws2yZE33uW6fZFUeDk5ASnp6dwIAYUB9YnJ6tQmnF9fY3NhhxSISRm8wkuLy9xdnbmgfASm/Ud3rx5g9vbG1KSvzjHcrlEktK52CvPUzlC3dS0V4RDa8hJTjNy+mOAjdd5fAbF4EHYf8ZSVhs+4xTaj/bnFWlm0JiUJQWlSiWYTBJPx99jvV4HgKFuWrRdhywvsDo9w2w2gzEGt3f32O524TwwraX612hfABiUvADDVp8M9nZd50tme/CaGGb9ee0so8BMKSeASydEJ8+yDFL0ZXdUOnFAWXpdEA885GmCPM9C720Oup0QQRCSg0du8UXZXhvACfYvSQgvwXK5xOlqheXJgoQND7fYbrfB7pE6fup1TeowZrwm06jdEwl/9uc87wMKwPp6aedRFfZdyd9uQykK9WSvwFnStm0xny9xcnIC5xw+fvyIzWaD1NPKi+kEi8WCglX/7l1H9PCiKFDVFepjGc6NPJ9ACPJ/Yko5U5+zLENZlri9vcWbN28gpQx965luTuVcfZ1+/54yzGMMnMVaE7x+qC6c5pF7Ved57nubLyElZeK/+fZb7PZ7TGczLGdLKqtwFp3pWzw6AJMp1fJPrMFXX32FZ8+eEaBhTbBTi8UCQknc3d8jnxYQQgUtmul0hstLApNoLRxxd3dHTLO6RpKQIv1yucDqdOXb+vbnOdsIFkGLdRbYRvZJWEEMUL8Oej/F4ngsA11e+KQSlek41HWHpqzR+oC7aRrc3d3h48cbbLc7tG2Dtu0AF/fgJmiPE4d0FnNKhtZg05AgHvsYaaqxWp3g7GwVGHmTySRk9oW3Y/v9Hm/fvA3icn/I9Ue3DONNG1PD4mzTOHsbviejoMa5YNyc6515yo72DrTWColWoHaXw1rv+F58jYOL8PNSIkivST/Ygpwmvi/fm2uNm6ahDlvSH55xBpBD+ICA970Z2TGPhWpklBUaZ7WF6Cn6XKM7qI9TlIWN3z0WS4kzOT/lWMQqw/HGHwc+PRASBfHWoXPDz3WOxNeEDzZ+evxZ8Is2JQcWxhhMJiTawbWozvUIWewk0Wbox56C01ghW43+3aDrPO0YD587PL9/VBZm4U0kBLVSE/5gtLbzzAAXGQweWxK0gKAMEdX7GY+w9Zk4OggNuo4C91hh1Tmuk+9rW3j8lVI9+8NaxNqIAn2bJuccUh+sDoJTJ6JxGu69x65xMPJgzETfxmEgfBWtrcc+O96vzmH0/vHvuMHPyog18dhej9fJA0fZO2xxXRj8HHMgO5vNghAGqSVH9fJKoWxa7Pd776yK0POTg6FBwOFBSRZda0rOAvX1l+vNGq1pUTc1VKJwc3PjSwVabA8UTBwOR1jjoKzGdDrzSL1AVfUttBKdYrFY+rZ61M6lrusgiiQEUPq2Jtz2hZ+Nny9N0xBMsxPAddhyNg9jzE5RVVU4emXf169fh0CCg2e2Y70yrQ3PGwfpQF97LARldA+HA47HI87Pz/Gzn/0M1lJtKCvmUhnFQ0VuDsR5HRpL2XauJed36OnIZmAL47XUr1W/tiJ7TayOqNWXc9CSGS0ITkWSJFidn4PVsdlWU1lN4Wtgm0BJp9KF3m5LrZHlU6KSonfy0zSFFhI7Hyjws3ddR/WZsxkmkwmWyyXqtsLNzQ3KsiSGgW/x09VEpeV64VT3/WellIA/r1jEKa7HbNo2gAz8ToCvZY0DRCkHdXLsuPMVC+XEdoN/Fo7Ayxgg4n0npcTp6WnIYnJNOmdEiqIIBzLP+diW9WeEHDjEQ1BwqLoe74PYjjA7JP7svgRHDOw72wcKOpJgD2JlbxYxjT+PfQJ+rqqqsNlscDweg/jZZDKBMR3qpsJ2S2fr6ekpZrMpDocDtfa5u8N+T0DUfD7BarXC6dkKeZFis97h9vYj3r97h81mAwChhY8xBqJzo2DIDeaw7Si7LFQv4sigZk9/V4OxGmfsrc9yc0BNQ0fsKmujrh7GhvOaxq0HSXe7bQAGy5JEMI9lhbKq4DZbVHUTgQzHINCltYZEX0/OQXWSJMHJ5vehPt67gWCmlBK2M4M8SvCxHGs7cJ5FoBdTk2FNpGkKuB5Y4Od3jlpcCQcflGWhxVcAuxVgvPYPBww8znxGARh04OBgdD6f4+LiEgDCfmvavlUX2zQAKMsKhwNlizk4jEFdFYGbZGvpXfnfhVChzp/sMM3per32zCQbxrVpGjR1S0Bk2+L8/BxXV08hhAgB4HQ6xWQ+w8nJCVSiB2cP27SiKOi/O9prcUKM6eYcILM+C6twb7dbHI/HUB/O41eWZVjbaZpiOp0MBEljoVu2o+MzkH8+TR2KQgdtBe5MEQPJbMc/fPiAH3/8EScnJzg/O0eWpmirCpnSYZ/leY6qqnDY74O2zNXVFZIsDevKOYe6a5H6ll78/uRL0rrg7gRv33wdfIvZbIazM2Kl5nmGosiD38rrnX1DXoO8/rj2m7s3NU0bMvSx38sCbgxqKkW6Imwj2TYTCAo0bYPNZkNlM7ud3zOgcrFQauiTnK4vZ4Zv5SzAbKf+s2MhQO6akudU9x4YepbKnzabDd6/f4+3b9/i9vY22KZ/7vqjg+7xofRYABwfqvTfnr4dOf30d8729bRR6RerkoR5wloY6fq62+hZHkPP+d/iiwLX/h5KMNWdgxMKbVihtu0sOt9ORHjVXgkZfX74WxQwxZkwr9oaAmwKuuMxY6MZB928+OIxVErBtn1jd97Y8UHGh2IchMTjH6vu0lg/DIzi54nH0Tiiko/HPc5wjgO0cH8oCKUBJ7A/HKi3YlV5JI8Q8aqq/Hv2irlkqPo2MzF9KQ7uhtkAmt8+yBWQ1reeEAigS7j8s7ITq0YBq/SvYj2digQ/iCavtPSONTuW8GuZAmthDTmpjrPzQ8AjDjQf+34AXZTwtehDdghfHHSP54XHHxGdMnYaY9rTGAQaByuxIxqDSjFtM36+4RC7wef9voA/Rh7pc+HLGR4qxY/XaPwefBnb15LGVFb+uc8++wxXV1ehxogDP84ObNZ06G63O1RVGRwVUurMAj2XPpOMd13XIfOcSKaes3omUDcNLBwWmwWggO12i6qitj11RyyQ+7t7lMcaGgqz2RyTyQRSqpCVBKgEJkmu8emnnwXlUOecP3gqEi6sa6IjpikEgN12i/1uh7ZpMJtOcbJc+treog+c/PzXTQuBoRrtYrEIY/mLX/wCbdvicDiQ+vJ2G5wRXjdsk/j7nKFzzuHk5CQAjBwcLZdLPHnyBJeXl3j94ofg3BZFQerXroP1Z1rcNxNwsK4LaLv0n8VrjR2K+PnGAdXASTLW1+N6u6CJbi0E1fZZ56DTBIlMIVUv/JNlGabTKVanp8iylBwDSzTMxNexZ1mKumohFfcihncse5GyW68p4JzDZrNB27Y4PT2FgsDbt2/R1k1Qcb+5uYHpOlxdXeHJkye4urrCL3/xpzhZfsA7H0Qduw6T6QSddaiOB6jbW2RZhqLIKHMvfC2sIPHIIst9aUAdwBFyqCJtEjw8Y9kG/xRoBwyD1JjOGRxThwDisq1ioEFrjWfPnuHJkyeQUuLNmze4v78P7cbYPjwGssVsh3HgHT+j6UZAC2c+rRkARRREBPchrLU+k9jbW6AXWKTsjwkCWzHTA1zCFd07pqvyXjsejwAQnEEAlBX1tbaz2RwnJysYY/Hx40d8+PAhnKHT6QSXl6TwPJ0WJDx0f4sP1+/x/v07KKVxcXGOs7MzTGcF6ZBo7dsuVaOSAP+OHc3dYjGndeRAJQkgIJp8OUUlfZ5hSDXcKpSmGUnaAcO11HdScc558U6EhAj3zaZykhLb7SaoPdNzRnPj7czxWMJaF/YPB3haAinTtV0vNshzEM8vs4YGz5pEAB6zowB0jllSfdBN4JWCShLScEh8uyrTeubSLgQQWvsgRitkUQsl4ZNQQgjf6pWZVqSp0xnS2uFA2Nme6q2VwmwyxWQ6wXw2x+rkBJv7O1y/I92EpmnhPAMwS6lG/ng4oq0qOEOCYHmSYpLnSL3WRF3XsI50hKgeVnqhLRmCbgZIjGEV8Bpt2+FYV15XRAYWllIKFkDVNphOp5jOZ2itwe3NDWVo8xxXV1fU7Wa+Qu2BgjjoYZ+RQeW4WwjtzaHwbZIkmPpMMYPLLNzI2XAhRGDhkB+kBgBT3PJqrGsR24nexxNQikpoGKxiMDvuMpHnOdq2xevXryGlxGeffYbnT59BtC10MQlnWJJm6KyB9IyxuqmRT4qwhnWaoG37tmhN18BJtldUXtU0De7vNnjz41t88803ePfuXQDyvvzyC0+3pu4qdV0ByIK9ZtCf7VUcyDJDjc5jUkmn/ZQGQcTD4RDOwn6unG+p2Auz+RpFHHZ7fPzwEbvNDqa1EJbeJdVUqgMIbzeoHNmG8bfeN7c+903Bg3BUWpZqhdl0CliHrm2RFwWSoJxukWWkLP/u3Tu8efMGdV1jPp8/SHr+1PVHCak9FmT/VNA9doJt5AQPAw8++Gw4+OMAlGoLDbSiQz3Orv/Uvfl6GJRTTRAJG/Q1adxqJKYPIQ6QfVuw8LmjDGqa9tRHDrr7Z+RM//BAHVPz42ByHEDFtNhYEZbHk5HzOJiK39nZofgd32+cLR8H0f7XA1jB/8YGZcASiO7L7ydA6u5V1fTBSJL4Gu5sIOfPVNGANjsTgok4EOW1xF/8LI85gVxr56QIQXRYd2I01vFaAkLfd+fVaG1QTqcMuFT+53mew9j5OXAE1XjC2WDMHwNeHgtG4znh/473Dv9eTBMf7r2e6cA/N844PAa2xPt0PJ7jZ46f+6cC6/ie4Tml9Or7fN9hgA5BYJV6ZK+PgYb4vvGzP7YneCw+//xzLBaLsA632y1evHiBb775Bq9evQJcr4DONFc+GPkg4b3A9DRGpZumgUKPjgtBbQP9oFP5jAeZLi4ukKQpNrstBRi+Fkxn/WFGf/aZ6q4zkILUVJ89e46rqyscj0d8//33ePv2LZyQ0GkGplFxYOycw3w+x/n5ORaLBSaTyWBOmWLfNg06jzhXVfXAdsTZk7OzM1xcXESZPI1Xr16FrBBnntghrus60M0pQ7XDcrnEl19+ibOzM9R1OaCjkcPWU/J6kIoYLcZQ8BOANkkOH9djjtcgI/tjgJK/DIwXQ+prl4UUYT05AWgkoZyAf5+pvkmaQgUFWK+6a0xQnBZSBhCAAFQS4+Gg6tvffY/lKdUvX19fY7vd4uzsDLNigtvbW2zXG0wm5Gjd39+jbQjtt9biyZMnuLi48D1yp6SA+/EaZVXBtKR6vttRiUDbFZhMSJCJVFkJxc90ErJsPF5aCKLQSwnjgW8aOze0aRievQ+dzKHdiW0G/XsPwvDFTi5AAdeTJ0+wWCzQdV2gTHPWKUuG9c78+fyMMYj4mN0yprerMf2ZA26mnwb6tLD9zwFB3IvnndaxRJr2baCY2TVmXIzPYD7XeK1wmy8OgpVS0d4U6FqD1eoET54+gbUW19fXgVXmnMNsNg1U9Ol0grZtsV6vcXv7MYAXlPm8wNnZGSbTvAd//TOyf0N24RgE3qaTKSaTGRAKGgAlhxT/2F6H7zHQpySUTBFfSiUDgCRNssBCbNvOK2i7AJIOy10ICE2SBAWAJM1QTKboug7r9QZlVSL3gVR5LNH52lEWxuK55h7lbNs4Y8dMDJ7H2WwW5tDLnvoWYn49SRnKnUgsUodAhNclAbzbqPa+A0BgGLXf6n+etVuCeCz7Ntai9mNE2gi0jjmDzBoJqxX1WreWOiAwg4LYUjmk15UxXV+LPZlMMZlEfa7bLjAPpKT+3KRfBN9VIvN2uFfyN6aBc8IH3TTGeZYhzTLKdHfU0UEqhVRSF44vv/wSu90Or1+/xna79b4iCXYtTpaYFDPIqkTb1oPAzDkXzhuyb2kAeqlbQ59NzXzrK2Ool/nNzU3IOHPQywJhvJ/Y92Vwktc3r9e4FdbYn++f0YbymLh8lz+Hqdp5Tv3L2QZsNhuUxxKfXl1hMZtFOkA0hrxnJ55uT8FsC5VotJ611kXZY+lL0YwxeP/+Pf77f//v+Id/+Afc39/DGIPlconLy8ugv1RVFQ6HPQ6HXiOH1xfb6bIsA4jBpTdxRwWlFLSfSylVBIxTV5ze1nSwtg62jgGE/WGP25tb3N7c+tIEHWyKEMw8pbwTs03gtZFJpcqGxBuxalwAbojlbHAs91C6Bw2spdJTIUTIrkspcXV1FVhXf8j1R2W6+YoDh8eC3MeCXaaSs0BXnGkjh9v4xu99FqCpa9RlCWsN0iwN9QPjIOGn7t0faPAZdUJQ4QMSZx1MdEA2rUHbWS8WJQHIQHkb3GtIJiK5f6WQJlTv2QdUPFYYAAZxtpqNbhwcxOMbI2dMOaF36g/pOOiKkdkY6JCOmAMsMCOE61udWRvaoHE7MtqMdGBIpyJ6NYl7QQifSY1Eu3zdBEkeU53jfn/0WcMDJpNJqPniZ2P157EDQr0wBaRQhB6LPiPVO03UOzMO2AZOYKCB0xqLpmwwrgAeDboB+Pouoo0zOmkNMRcCeKJkEEyxlgskBEjz3QunCAupqD2Tc7TpRbiRC5QZwD93pBugpIKCgBW+FpbVwL3KIwm8degcIKyDsA5Ge6XyUUAaO1HjfTwGNeJ9NA62H0P1Ymc2nst4LfI+gF81fIgxsBOcYQHAq09KRTXyNDyktsrAGIGefvyMgeBg24MfXXQIOedCe6R3796haXrKYVmW2Gw22O/3ZNS31D5jUhSYFAVmU6qp7boOTdvisNuRo50kaLnGtq7RNQ2Ec2i6GkrTPNMrUVBoHKHEqSZUeLVaUdAOielkjdn0iCxpMckKamljOnSW1OiNP1SFkJgvFpjMZpjN53j67ClOz8+Q5RneeKdB6gR50QtPaS1xcfEkZPYpm1mFdU1AHmV4uqanjlvLpUTC1+yRCnS8r2hujXd8Gnz++WchYKeavA5NU3snqMGPP74mBLs8Ik0TXF5eYLVaQghyorXWXjyTW7HETo3rGR6C7A1rC2hNtp3tab/eAa0V8jyDlAJlSaIs/efq8C5Cklq8cD0LyratrwpzSCJ6sNYaSZoiy1LMFnPMFnMPEimkCSnEU+aCMp7OCQ8kEgNGSgkpNMq6xt3dGh+ur/H+/TXW2z2KosBut6Ma1e0Bi9kMbdvguD+gLCsA5LzCUrusDx8+wnQWT58/h9IJzi4u8dXPf440TbHdblGXNWXa2xbG2xqqJwakSpBmMjjbPPcBXCIDSWCRjYC/yIbwnh3b8ceYPY/ZBWJGCXShNWVPS+bz7f7+HsfjEScnJ7j0ImAvXrwIqr2JesjAi0FL/u/4mR+zj7FTzc/IAV0MLkEMe8pqmYBbh0ooCOU7O/gxrOoaTcv72UFJ4c8ND2JEGVZeY4fDIdQpMwDINFrO2GZZ4qmu5OSu12t8/PgRh8MBaZogy9LQam0yLUik81his73Hsdyj7Wo8vXqKs7NTnJ+fo5hkvRq/d5YZ1DLGhPpeax3SNMdkMuWTgs4v0bNDemqtb0cnhAdXbPgd6VX4eS1orZCmvgd1lP0nW076Ckz33mzIt+iBFuHvTT6NVAmk0nBO4HikGlVjLRaLEywXSzgLHA9lWJ8837wHyrLE6enpQOQrXpPkP8QaCQ5dx2KuPCbsAxKrpKdc0/iUZYntdov1eu0BJhc0MLSWYc458x2vbysBJTSdE5HmAAOX/IycyV0sSBjv5OSEerbf3GC3IVFCDj45COJkD5Us0dyGjgu+BSxltbVnffiEhPeFhnX7vI/8lweXhT97ua0slz9NCgKJpKS62e12A6U0lssl5vN5SDwx4MZtAXkeu65XzA46HECY176ckeaDgarXr1/jcDh4GnUeEj8cWMfADJ1vIgABMaOGxy5OUPW+DrOwekYG73spZfDzx3Tltm2D0Gt1LGGbGlopnJ+dwUmBw5EEE+u2QWc6TLQvKzMdhKLP3e/32B8OdHZlKZyf0+12ix9fv8Vvf/tb/OY3v8GPP/6I09NTnJ6eBqE9Ous7JInCZEKdc7idKoNR9/f3pDXiLwYb2e8i20b+cqqo5efQ5iKMIdnIvnyZweCu63B3d4e727UHPUy012gdYFRaCV8WymevAO3P/t9pXVYV++MG0+k0+BVc4tQ01EXk+uN7SAVcXl0gy6hky9gOf8j1R6uXP5al45f7qaC733Q9rXzwuYMgyFN6jEHtDJqmhrGdV8bVAU0ZZ13ie43v3ytxx0EYiDbsN0jbtmjaYc0Z5bTdoE7NPzVXiMM52og6kdByWONKQfeQescbMTYG49pI/jkKqOzg93gBxo5BnAnn7/VOsw3UER6b2GEWwj4yXpyV8PcVAjBckzkMuuIgjB3ceJ0c9kfc36/hYPzmPfEUsaoXQIqMJa8r5z+D0Ut+Lx5fVsGMmRMP14CnqguiiweD54EGvl/8O4ySKY9EWtsBkWHgObJwA2M+3OAe4AEDAghr2zlFAaGzg2ePncVeWZfWGsSQrgSQ4itT3XieY8RVOAslETQS4it2ROP1Gs99jLqO93nscMTrMN7/8eEynB9mrIiBEvLDfezvHY2xAwZCTcFxxjCbbowhSvJofNlwV1WFf/iHf8CXX34ZRD/u7qg3bZZl+PnPfw7X9Q515uufWKyHnW/+k+/ZtbFKPSu4y8H8Wp+xNq5Hzac+U8K06641aOs2ZHEAgPqT5t75SvDlF1/iL//yL3F6ehZqv5RSmC0XuLtbo+0MCk8ti8V/nHOYTCahZjHP84BMB7S5pXVEdbPJwOHu6fKUUR4zMYQQQVmagwQ+vHjt/Oxnn+HDhw8oy5J6XfrAkAOLpq3CmNMcMmODqGm0LgAIFq6JzyZqzWLNQyCOAya6CMwNqHtEd4YmgDKwn6wJomn8c13XBccl86raJIgkkXpRHLahxtQevGtDb1cpqZ57s6beya9fv8b1zUcY5ynm3lHmPc4Oh5QKtVdBT9MUSktUZYVXL1/hw4drnJ6fY7PdIs9zPP/kU6RJhhcvvsfxcAA5/17d2Du/AkTTJcdVoo3UZoPjLAjwiWmS7DCLeD+6R7KZwOCs4O8/RgEXSsPWTSiH4rOe1yJnIkiI0+Lp06d4/vw5tNZB4G+8FuNnGLOM4kDrMVByaI9cWCcUZCdwsMHhTtOM+n63PchH5xu1EORsJmdiITjrggBWjDPL/Dtca83BD9t5fi/nDM7OzmCswc3NDW5vbwNFOU0TqgM9P8d0SiUOgEPbka3SWvu6VRnKZ4QQIWDhIEBKBFFFDriYHSGEQl01ULoPGPgM4Mx+vy7IH+O54jmJyz9oLbKv13/O8XhE19EzV1WF+/s1ttsd9vsddrstJpNJqEeXUpL6PqjHsvG08v1+j8RnSk9OToJgLo8/U3tju8F9zTno3m63gX5M9Z49syoG/NjPjNdTXMfNe4C1NcqyBGAxyXI/tkNxrjhZ08+9hVQSnTWDc5mfnW1ImqaB3RTff7PZoDoeQS4eaWkkSer7beewxgXQ0Npes4QDrSRJA82a1sswRmAfAWCmnfcdvT+WZxnWUUYaIHZLnhd4/vw5vv76azRNgyyjMpLT09Mgmqa1xqE8hlILBgpovVAWerVaBfsU08nZH2f2xH6/x7t373A8HrFYLHBxcRHq+RlA5rNCCBHKGqQUA/q5tb3uQOhA4dcF/x7Pe1XVgLcNvJf4fOKz0zk3qO9v25ZYCWWFar9DVzdI//IvMZvNgj/CgnJlWSKbEEOPQTQWBZvOZ8E/2mw2+M1vfoP/9Pf/F7755htYa0N7wuVyGcaQeraTyCff4/7+Hk1D7WvrusbNzQ2cc1gsFqEWnJmAsa8I65DkCZqGg2bnbYdF03SBSUIlDAjsErZBDMBS2ZMXNFQ9C7gzXQDsaDx9cs37CsQOeKh31LYtHCjL7ZxDnmcQgr7P+3+9vsO7t29xeXmJxWIRummwr/bPXX9w0B0fgGM0Oz6sYiesfyFHgYRyPpiRcM5nZ32djxIaWZJCK1LrTtMcWgk0VYXdrkSrVXDyYqMTH1Qxgj04cB3RVdkwCCGo5tM/o7Gg7K1HaaXy/XgJCoFzpO7K94TrRQPIKemzpkrFBzYFboSKu4ERZKc9zsTx5zPdRClSg40djoFwkOkFIuLgJZ4ToKd7M0UqRqD5uccgBgXulpBL0Qel8SIFEGg4cSsFIYRX4Nzj7bsPmE1nODtfYTKZBIeBkd4e8e3Ce/OB2bbUfzMO3sZB4Ni5Gqw9R+vWgLK//Bk2opOwQRPoRbZYEZQzr1opqGj9O/R17kopqEg0iYESa6mdGmsUjAPROBB7zOGL3ymAAZEzM3Zk44C4aRq4TkCKLoiMMFgTf+ZjTibvXzaO4zIIPrgY6Im/xu8TP59zLlDspFRUO+t6QUbq3WnCHGhNmSLuif7g3WVfowMBUoz38y4gYbp2sGbjGkref3d3d/jNb34DrXWgbjLd/GS+CBQnAB6Fr0G1SJx1ocwGBYNtoBdJmXqKXY9gx+uXx6WqKq/wL6AzUomlALrC/ZboflIrFHmBRJPA22K5xMX5BT755DNcPnniW2tV2Hy8xoebj7hfr6G1xvn5BbTWdBjsD3SI1U0QhgEAnWgUeRGEcSaTCU4WyzAeXNvG2R12BFg1erfbYbFYoKoqLBaL4GDzns6yLGRyeB2UZQkpJX72s59BCAowOcMjhPDK8dPgvPQgbR8gdaYFSrJfWZZ4MMv44JzaqMRgGoGHxE5xMHAwkApIM01CkaZF2zVIdII0JUSba+s63sfCl0QIgtKUlCgmBc4vLnBychKcQKZncltKpRPohCh+683O9yiXKIoJhFC4W2/w229/h9ubm0CzJAeXwLokSWEt1QETCEGBN70bbSh+16qu8Xd/9x999j0LbW5++Sd/islkihcvfkDFzq0UME2vFSKlRts0yLQKAazwZw+EgONMmhlSKWNWjJISCnLw/ZiOGf9sbBfCWWR6jRL+fHYW+TPZ/lMbIXil7QtYa/Hh3Ztgg7mdVZxRjM+u2KaxvWLBHA6c2M5B2BBoMwjSNECWE3AFAG3XAkKhc4ZAXkX2y8KhaagOubMGWieQnkbvnAUEtcKC6BX6mXlze3uLzWYDIcQAuGJA53g8IssyPHv2HKenK2y297i+vkZZlt5XyvuWa6cnYDpr29ag7iEzzGZUqpBqrjlvAOhgg2kcWhgjUZYVrHVIPNXbOergQdRPAyUz0r4xgOkosDCtoR7LApCa/q1qKjhLc9OBbOd+vwvza62lWs8kQ5Ky72N8KYb1YESFsqzCPiXQkDLhyyUzAh20kphOEtQeUBRCoq7JSeYSF2upXzH7VJw9TZIkrAVW9Ob1G58NnGUeBnU+MSUkCRGCFJrzSUHCVj64d87hw4d3wQ8pioLsfdIH5wIWaUpib03TIEkJKGnbFvWhgjTUF748HpHlGXUB6gySTAOW6uuXszlm0xmEALb3a9i2w/b+HuX+ACmIscXleDpJoD1YJBUxUJraiypWNWxn4IxF57U/nEs84JJ7dfUUeZ6GddqvIWI8SEmq69ZaKr3x3V4+fPiApm3xp3/yJ7i8eoofXr7A7rAPJQzz5QInpyssF0tYR2CFdcoDyZSV5hIvwIZgkdiHvZ9DLCVSD2eh3tlshk8//RTH45HAax8s8jk09iUoO19jOp0EewP06tfMOGA/fuwXse4AqXh3A7sYa6LwfeMEB6uXv/7xR8p4W4s//dM/RWcpMJ3NZiSq1vZ14exPaw/ibDYbLBYnePXiBf7rf/2v+Prrr/Hx48cg1CeECJ0jeK1BWOz2G5TVEU+eXIW4hFsN8r04yF8ulyFREJfVFBOvb1LXoNZu/bvHQKwxBttqByU1FotFyKRvt1vUVQ3b0RkpQfoQsIL6zwetLYTAm0syXCj78JlvQVpe1rAYogcEtIYSgGlbHLoO+90m+Gzb3Q6TooAxHdbre9Q1+YYEaP7z1x+d6R7/Pf7eOAhyjltTIbSoEh71YtST3CTpa4AkqTS3DYygHnZ5lqKqkmDwHs8MPgy8BkCAkH3traCK7M4HJ23bwniuf3CIGTgQApYByyhhyAaVKT99i5KHYyOE8NSbhxlDDpLizfjYNX7f+P3isR8H2zGi/+hz/UTAyv9OAaSDwUNwgx0WdkLY2U5Tai+x2WywXm8ixWeqF43flx27GEgJ7xA52fE4sBEd0wYfzD/9wiN53odjyz8X39u5PqMTlfNHazpWmJdQum8fQwaAFdKH9dfx2hlTL4EhcyM2xH2Gfwg68XjG+yMwJpQLGdUYmImR6MGYj56FA+54zY3HOwZE4sB+vLb5d2mcbchCxAAC/zc7pNbS8w3AslE2K8w1+vYjxhiI0cyP9wIHg5ztAcjQsxMdC33xwVvXNY7HY0C9mY7H5RIcoLJoD6/XGOgSIFtINXcU3N3d36M1rCDaCwRNp1NcXFzgyZOnOFmufK3uBEUxoZpGUL32ZrPBjz/+iDdv3mC73WI+W4Sx7zqq5U2iLC2jyON1ye/Dbfym02lQVW2aJii8bzab4BByPSA7jMDDLCbP/5jhw9mru7s7ciaTBEK6UI8Vz11Yv9JBWgI0jGnRNOzUdeH9SKCm1wVhSpuUfVaV1xSXInSdgbEd2rYG1x22bUu1b165m/dWmqYoJgWms1mYf4DVgh207h3y3e6Ajx9vAkOCFWCNsfjw4T2+++47rNdrL66WwLghYBCyZ+jFt8YAMw0S/XE4HqE8m4PHdD6f48mTZ9A6wXff/Q5d1wKOgndjLDabLbrOYDabopQCEj0YxjbK2IftBZmIFwAlB1jRtxWN18FPXTGQi+jceuxPHhfOTnEGmEuWzs7OsNlsfGaMNBGOR9I+mEwmIQP1mK0bX+w0W0t9ffkcY7B8fIaZzsC4UZs4IRC3ZeO9AQztL/lFfS0ov9tut/MBaOJZJ2kApuq6Rp7nePr0KZ48eYrN5h53d/chC6u1wnw+96JoEyjF52YPwjMVWAgBLTWoPVQyWHu970DvUtdNNB95cKqtbQkoZXZZFKDyezWexeBcX1bWeGFAtn1SSpjO4Hg4whrrPz/xNrgL4CwzlpxzyLIceU6BwXa7Rdd1WC6XmEymkErjWJZomgOIDp8GXy8GYbl2Nk1THA6HEATHujJxGR/Qn882YurFADnboKZpsFgsQtaT92XXdfj48eMDpl+c4QaIVjyZTJBnlM1lxXitNaZFgd3xEPxb4xW/27ZFojWytMCnn3wCTh5kWYb9bo+3b99STaqSITHAdpLnkM4Pg7bpUNdNGPNY86FpG6Rd6svmXPCFYwYYnZ2N/z2mWlPp1GFbQkhJweJ8jp/97GcoigI//kgtmBgMns+XQTiw7dreF5JJoP6ydgixhNIw9lJKaP9cQ5/LDeaKQWXnXPDPGCTme3PSiGjTItiU2B8KbE3XK3iz38DMr6IocDyWfk13gzXAwWvsr8R6FHQjYLFY4HA84H/+z/+JsiyxXJ0EtpxMNE5OTiCECHXenNBrmgZOANc3N3j58iVevHiB9XoNBim5lGK1WgXQMk66tG2Lm5sbWIPAeuAse5pSWzFmsPHPx/s71Fu7nlLO55zz1B8GMrrOoHVk7+/u7rDZbEhroe3bMw7G37pwFtL3H9p2IYDOtFAYJo2s7ULSZ7mkEgZOBrRdg9YL9mVpitPTVXjGuq7+2XMuvv7goHsc5Dz277EzEAcCBGI7H8D6heWpl8ofAolWRDkxHTrjfIZXoshTNE2OsuqL1OMglNGW+N/Gl9KKsgPSt3jxB2pVN2ia1vcQl4Bwvp7WG4zYGfCBt5ACSrA0vq+zluzQcRA7XAxxkBMHx2N0NAYKwvsAcH5B80bk9+RFG//3OJsppISjpuewQgS1PicEhCI6prVUH2uFr3UQnlotBGBNUOSEoF7UUunoPQXVGDsBqRIY67Dd7nG/3qIsKzx78pzaMGgdKNXx2uB+rGna0zbpeeJ5ZLl/PPjzpy5BAwBnLWVLx+M7CiQHQaSl9nG0di3Vd3opAOcFtoylDKcxnM/uW7451wMWAgYAK5yToafe7QrW9qqRNG1MRfcBvf8c6yycjKj1QlIfe52EoArWoXOU3RfEV+ypsaJX1o9ptPE+Ha+9ONAZXwG8igJsYEjxjgGBEHC7/v2YZhb/Dh8ytCfacJ842z78rOFnBzpw10FJ8eCZeBxi5JgPURZM4TGC6WCNgbFU0y8FQJ2gLJylNnFpMsGkyIKqrHUzHL0gltYzP0Ydjse+dYuTVKOulEZrGjhL9PKsmAR2CODw13/91yHoPT87x3Q6J+Pftthstnj58pVHWMkBe/PmDd6/fw/nKBNWlgc4OBzLAyAs8iJDnqeABwGV6vssd53P6poGDhZKE720+bGB0io4o9PpFPP5HF9+9XkI2g/7A6Ra+k1nUdVHTKdTcoBqotNWVeXbscwxnRZIM8pI3N3dYbtbo+2ohAid9QGsC18xMCgVZVVo3dC8kb2gr67TnmKWDIK52ObyXAcQRAzbN9E5JXyNloEQQ/CpMwZForE8OcFqtcJ8SVRH6Q9oKRWUTCAFKee+eUOB9Xa7RZIkOB4b/PznP8d0muN4KLHfHaAVBTrHQwmhhiDX2MHnWvIAfHoGj/R1csYCVduhbFo0nQHX1k6nU3z++RdwDvjw4T026zWcBRrr0HYVWh8cCljMJ4VXzfdsKtMFtthPgdtsRzgI5Wd+cB5Fv/8QKBXBSRrb5dj2sDAP15cSU6bDs2fPw3qz1gY1XQbXYwAoBjRj28PfiwNHpXrmwPjc5myWsaQJQ+d0v/5ihg09d9/qKl6XUvbnx+FwwN3dHcqyDCyU2N/pug7T6RTPnj3D+fk5mqbB9fVHbNbb0Pt7MilwenqK1ekJsiwd2Vna//B+jJIKwglkGTF0aD9E4K0QPkCgd83zHFIQCGANULYliiyBMyY4+D0graA9Y2/vA4/JZIJEkVZLXZY47HawAiTIVkzCfFJmHchzEBOjpbGkEo4cic5gOhJnvbi4xG63o44QZYX5bAGtk9DWDuiDbOqPTKwWpRKcn51DAKF9VRCU9MFCvNb5is83Y61v/cdlUfQnHOkCFfkURTFFllJm3XQObVthfb/F9YcbpAkzOAXStBdZE9IBsEHAUyekVF7VxtP/BbROUB5pnQgH2M5AQiBLUswmFNxN/dlSewXyuqxwd3uHrmuxmE8hAWjhZV/pUAAgqJtP06KuapRlhfJYhhaCQtC/F1MqUZp4yjGVBfVJAQav2rbx4++Bs5a0UcgHpCD+4uICq9UKHz58wPv3H5D7sh0SADwPFO5YMI3aMWYwhssPOk/3TgJjQQjqJsTzp3x9MwWFddiboSzBrxmef34v3u8AgrBq01QDkCEu/Yip6LvdDofDIbR35PtxwBn7Mby2xr5anDiQHgg+liVe/fgaddvgs88+I3BA9n5OGwG1Fr1GjFIKL1+8wA8/vMTHj7ewFigKAhWLIg/PCQA6kVDe16Q5JJbNYn4SVLuZ8cqCjNPpFM715SUEjvXq+13Xoqmr3t9CL2BIfrH3Da3F4VD6Xtwfg+AfRTHsnw5j02E86HWmOOMNBC0S+ncGRG3o1JJlKbXfrGs0beXtdhvAr5OTEyilQpIFQFirf8j1/yjofizIjYNL/r61pIDYWYD0riSEHKpz9+JoAq5rYS05O0oCWiVIE4WiSGE8TTumsvI1QMtHz0I/rwEhYaxF6wePBX46Y6BFX9wvfGDq386/C/2dAh4KenixUB/FcV30wzGJnzvOYIyzAeNx5O/16LR84DDwNQ4wGG133CINRMllKjXTJce9tgdItXWB/hbXFNE7kMPOtFxrLe7v17i5vYUxhpzS+QxJksJhKNDDX7HTFmdxe1GCMdgjBl/OPZ6B5WkwxgT18jEgE55h9LsU6DoE7QHn/L18n01LiBr14TSo6hrGulD+wGRY0kh7+GwU9Pk17xycUw8CUPq5Pgh1lrLD4/XBQTjPSfh3JWGbLijzA/0h8Ng+Ha8bnot4fsaO8GMO+PAbo3F2fd/S8TxwWxF2VLvOhowWH95x9iDOxIyDfnaax+8Wo5qc0Yn31oAGxjWHHqCxPvhiMS7nXKBqMy0+zzI47/RXu93gHem+CtK/58HXjk2n01Arnuc5fvWrX+Hy8hKTySRknhOdwFpgt9vh+voa3333Pb755tvwmUKI0I6LVdX3h31A6un7JPJINXm9QjjPGzv0eZ6FTFLcw1vKvo83178zIn51dYUkodrR5XKJ3W4XbAXPHY0BteBKkgTX19e4vr5GXdcoimIQCI0ZIKygy9oKBGLF9Dtef1TfKkQyWN9xnSUj8ryG+PtxVte54VoJthLUqWKxWODs7Ayr1Qr5pEBeFLRuLJBnEyhJAff79+/x6tXLUL9O65Iys+dn1tdwItD1uQYv3qM9+EVz1Nq+77OUEjYIPFIJl1LUfs4YgwrA7e2dF4M6w+npCb744gsCiDrjexV3gM/sHw57Ku1ScpDx5PXLZrcft/7cUoracjKQwb8bB2Djc+3hNQRKYvsQz13PaKDv7XY7bDYbnJ+tcHp6Cq01ttttaLvD6r9j8CV+rvEV187meV8D269TsmUxNTQEmlGGkumTPI80bkNQgh1wIUQQ1OIAl2nO7MByIHF+fo7Ly0t0XYfXr1/j7u4Obdsg0Rqz2RSnpyssl8uQUZWS58OARTxlxDxx1vMWoneI/RTWfOASNelrJKuqQlUfId0UDsM6bX5n1pxgOjWPK2dOO2NC9jkugeOAjey1CP5fohMkCTEZiJJcI/FlVJQRLlAUVMq22W6x3m6x9iKZADBfLMNzJUmCw2GP44Fq57uuC2OulApjHu8F/ntffqAHfhMASEuguzSSMo4+e5xlGcqyDP3T+TMp054G4FdKCamo9vRkuQzCXTxGFBQ2YV3zHuy6Lmh2nJ+fhzlK0xTH9RE3H6ltqwB8i0ggSRMPFJDPw6wLficGuFgMS3vgZTKb4vziHCerFSazAmmagMFSEtZsB/4t+RNco09zKxS1hb26usL5+TlevHiBN2/ehPktigKz2QzL5XJA9+Z916+Tvr947J8URREAZf4d7UspiJXZM9l47fd16AgidgxAMmuDYxZiukagrF+zsf3jPTGuyWcAi30IFtiL/R62JbFvDJBvuT/sSZAsSQP1OssyOCmo5MlT5FmZvfEld1SP3uD9h48BEHfOhdKxosjCuJVVicmUmATcrnA2mw7U/Hl+Q/cmvw55XDkgZ9CE46/jsURRUDkW70diRDRhnNuWfKO7uztst1s/th7Q8jHNODZ9LD4N4+bjuyRJfVlgHZ5vMplgsZiFd2+aBnVTkd+iVNCMKIrc21vPhEqSAUjxz13/y+jl45dmY020PQcnqfZZ+oCD6eRC+IAoptgIQQh+R73/siSFLQSUpz+Ns+5xRmCccSfjIdBaprl4BVFDNd1cswbpkRMI4vnHE0cYfNiQWgpwX2nKNrDz8bBmbfwFPOyZHI9r/Owc5Cu/kMe11zHN+EHAw/Mk5IOgOh6z2PGOg21+PolevGpM8+2NGBkhdhico168q9UKUvi6MNsLqsTBAl9s0MKYdr1A3HiOx2vtsSs4ZY7Vox/S63m9OA9E9M6iJbE178jSieSdTkciWYCEFP73LVDXDdrWr2mlSGSIEIEHAe1PrYuxUyhAfYPj940PlTHgFQfe4R2j+R47nGMa4NhRGoMi4/H+fXZACAEhCRCIn1VKyupL4UJQzrVkDDJorVG3Am3XonMWbV1BeMpk5gM9Uv0VgW4Y3st/qDUWXL8Tv1ucMR+/K1P/jDGQ1gwoyNSqhtYvH5TxgRkHF0opJKmKAgRaI23bovT1svM5qYi3rcHq9AxXT5/g4uISs+mcHL5EBmf39u4em80WH96/x49v3uDdu/coywqTYgKBLgBnk+kU0r+HaX2mviGnVQtJdraj2llhKXgF6HvWGFjV4f/P2Z/12JJk6aHYZ2Y+7Tlix3jOiZNzDd1dPbAJkJcErvhE4Oq/CBD0IAh6uYAAPQgQoBfplwjSG0GiSRG8VN/bI7syK6sy84wxR+x5+2hmeli2zM09Iruy5YWokzHsvd1tWLbWt771LV030G5eh8NhB4W21nrRNXagr66ucHd3h/F47J2Nh4cHJElCLbRc1gZoqWkPDw+4vr52jIAu+0JKCe3eu51TTfsQfbva3ftkBwGldOBEMoVeBushzGRU0LqBENTqptEWRnfrijmqF1JidnCAs7MzzI+PfLDNoJYxBtoalEWDy5tbfPvd97i+uYeMEoynKcqiwL4o8e7DR1zfPuD+/h7L5cplGyWSwdADDPTZBAAIodyzkt2hc4raXhI9zIIOLcfOsgJSRBBQ2BcVtvsdioJQ+ZOTI8ydYv/Hjx+xeHhwYyJIpCpRnj3BzohSVAMOAS+oyeAERNACzBAIyddz9qIf5HYcJBBL58cCbx5jfw67dcPiTm/fvPE9y4fDIa6vr7FzSr0cqDxns8hOtoEUO1KsvCtVm/3mvycgv1t2FTtH1Lr9UrngwNHn0BhNa0k4ar6xkBFRfmMVY7te4+bmBpvNxt8z26qQGjuZTDCZTDxbhLM/xlD7qrOzUxwfz90zazSN9QERnXUCMpLOh6HaRiHIP/NBo3NrmE1AbT83sEZgs9758pPRaIwkzlzw0rhAVpLmhraobANYiSKvoGSELBtikI1gjUFVNhBQGA5GsMJ6Z50CF+2AQV4nAqPhCIB0tofUhWezGRaLRxJ4Kytk6dDbne1uh81m60XK6rpBEqcQoBKbu7s7EpuLCEg7OzvzolochIU+SN/WeJYiyJIaG9QOS+dTKgkZOaVta1FXJVabNdabNWrdOLDFYjBIvS4EuW0W3DqJAB4N4/V7iC2nNa3lwSDzvgHX0iql/BphsIRFuDyQJ8l+0NpqRXeV6gqVGmPQMMvAga+Hh4eYHR7g+OQYo8kYQrrspVNfJ/vb+pFkx0irom192UDXBpPpFCdnp9Ba4/7xAbVucHA4RxTHmB0cIBsOaIythVQKqVJQLihisUHrWsyyPS4Kau/Hf9PoVuPBM9Oc72qt9TRpBmI4EcCtosKWVfwaXqvWWi/8CbQK6aEuBgd1LF5K70PjwoE2fy77Zgy8hTpO3q46avVgMISSTuF9u8Xd4wPeX37E4eEhfvHLX+Li4gKTyRRVU2FfUDkddURYu/7SUxwdkSo6YDAej3FwQNTw3X6LPN9huWTavfFAu5QSd3cUtBOzZuhBA621Zx3wmvT6By4Go7Z/rW/Fz93fa7kTktxsNt7/iiIFawBhSDOBYzM6Q4z3Af2hYm0nVyeEIJ+nqWAbjSSKMBmNXSvjBBICq8UjWKsHIKBhmGVIlMJ2TW39pBRI09gxY4CyzJ/Yieeu/7+C7v73vND5kA2DNmvbIWAkPopIHVoKAQELY7Wv9VaSkAgpGHWjYC9T1AIpRHvC+wgDkjAwMbComwa1o7NUVYVat0aAM5OMgPA88SUJIoZUbdAZyRZ1DS/OIvN9cRAZOhohQhoG3E8yK4HDxxnU0EEJM97Pojn8mRRN/qPBaehQPAmwhHDz1s0wsqPJzsxisaB2HC7DzbUl+b5wdOf+vXZriol2h45aZ99JCoPJ0Dg993ted8YSvZw3Js0zWkfa/a0I3pcu5wIKrrtz2W3TtgRjA9xoYkywCBIx90idG6YbNP+UrI9fu023HvC59cEHQbimrCXTI7SBMEHtoEOteVxDumX4uf37bTNb9skafC5r1An6gzln514p4VDcto8n/W27HmQkoWrVRbZr49Zjt50QH3zhPcPoJ3sx/GJHlg8E3gPPjUd4D3yI8GsZJQ7Xo5QSh4eHHrHWugYs1f1PnLbBaDzBJ598ik8//YyUR12QqCRlHbZ7qrt78+YNrq9vsHaGnkGB4XCIQTbwtXJsZ4y1gNa+z3wfLANacSq/9gWLF8WIlKLSk0Z0VKw5SxNFkW/rxUH0ZDLBv/pX/wovX77Emzdv8Jd/+Zc+68TjeXR0hIODAzRNg7dv33qKoLXW98Pl/qtdW9fqK3Ag2q7/NjPeBY+6PYLDTDHvgb4dY+BHWgtpTWfPAECcUq92znAPBgNEziHj12cZ1eI/PlKN/eXlJfJ96TOO/HlUx9n2eGXnj9ch2z5WdZWSABOtNeIoAJ05DmfGj7EoyhIGbaaW3ke0dP71Gp98coGXL1/SW2jt6s01hCWnmrMTTM9Os8zX4YXHrzaG7EzPRvftdPjfz9m9Ftx7Cq6G/90yrFrVeXZUAcroffjwAYeHhzg6OsLFxQWurq585phVdPsX/0w7J5o/i/d5mMHleyKWQet0q4j3TlufSHNrfZaZnXpAeDsRxzGkUiirAovFAovFAtZaz3QJ34vtyosXLxBFEa6vr3F9fe0yLjR3o9EI8/kcs9kBUSIbzhoRtd064do4ps4EFFxbKBF3nHmap7Y10tXVDbbbLQSUF0pixeAkiVGWOYxpXEBCQSCLS7HmQZqmGGREwaxr2v/D4RBxEiPJEm9nye7ozllXliXGozGkjHxXByGEax8l8bh48BnwOI69yjgrxkdRhCwlOjbrJ3Bwenx0jPnhIbSmPsWhknrThFoR7dj4cxHUepZXFQdJrHnBNNTxeIymaXB/f4/FYgHh5qoqS6Sunpx1CITtloRxNpv/O893XgAOEFCa7pNLIObzuafCaq3x8PCAxWLR0TAxxlCP7CTy+46D4zCgbNkdbRDpz0iH99VVjbLKsdvvoHWDLEs9yBO+T9No1LV251gDWIvRcIRXFxfY7/d49+4doijC+fk5JhPqDc00ZT6L+Bk58NvtCEyUsl1ndGbR+ikKojCz/84ZbmoRpcEiX5zZ5HOD/2V7yPuP55TGxXTGg8dtu91iv9+D27Sxj8YAP59VnHzi13GAx7/rv3fIBIOxSNIEMBZ3d3d4fHyEjCNMJhOsVissFgsvnnbx+jXSLPXjuFqt8PBALIssIyYBCQUSS2I+nxMQmChsNhssFgsMBgPM54deJb5pNOqmFY/j2vsoinxtPfV9T/09t4wJmq/JZOLYLmWwtlqdqNVqhXsntMqgB9lg0UmSdc+Sto99B9Dt2H2DvCwAS9n9yWSC6XTqGGcl9k7gTSnlz4w4jpG4+9qs14BEQEdPPdDwU65/cp/u5w5R/yiB89NBhYUAJCmCRxHV+LDIt9UNLCzlmDlQ5doSh8oqKUmTriew89w9hc6StVRvU5Y16oY2vaGSBPf3VHPjJ9A5rV1Em9o3cQ13FEVQgimHgOuT4h4GPqEa0kkgurV5YSDVDwg6GZbg+axt+9OGwX4YKITPL4J7sm1SEQz3ODYZoe1SOLE7wELAgjPk9DojBDRaURhe/CqKIaII683G9w+cTCYYTqaAilBWDZq6cQanOy8hrdM6wMU7MEpBSBrzIHHyJLgJD8LwajNkoJpuKTpCeZwhCoP3zia2rbAaOerwLXM8iCSoLlvKiGonrAvGLWVgjRdSe3J33sEM55e/uKUBIKDRFc+wvbXJ98trggMhzrgpbaHiNvBlh5Vf0wdY+odHn0kR7ms+SPpBeHhvIT09PEjg2hSx9WGEPWzrZ4WFcrVh7Igxas203P4e8q9lAMB9z4BRSAMTQninur+m4jhGLNr34vfrlJQENqdPo86yDPti16GDHszmOD09xeExtSKZHRy61xhUdQVIibqq8fh4jdu7W1xdX+Ljx4+OmlxACBJzmU6nkFIiz9u+16FzpJQCjIGwlCkhnQnH3iBxA+9A9fcLQDoFcGswSdouC5RdIkrjYEB03c1mg6OjOX75y1/gz/7sT7FYLPD+/TtYa5Dnezw+PngxHKoTG2G73RLTSSXephlDDowx1CIyc21CLKiPNAfbbMVCMCd0hGm9oVPCEq5HXv8hba8fDEaRQpRQAM4BTxRFODw4wPHJCc7Ozly7lPb3xlD7rDhO8bhY4v27j/j44Qr5vgycNu3vjdZJu56MMTDawmiDNIs79+vtOgMmKnr22a2jOxsAQkXOmWvrgAH4rMTDwxACJMTz+tNPsVwusVqtkG83pAzvFMo96CkEEtFS2jlY1MZ0+gPDWkQBg6m/L38s6PbPgecvHouQoRL6GX7PKoHHx0dsXGkHZ72ttVitVk9sZydzFNjkLqvsaaBFY9LaH6UUojhCozX5DzrsStJ9DqUi6EClnQKHHZaPC6yWSwghvIZC+DohBGazGc7Pz5FlmVfxZbvI5R1nZ2eYTMbtevZgOVzQw51RJNK0ZaBY41xZyWcMl1MQEMZCUErSa1jJXCkqSRGWdDgYNLfW+tKWpmkwHo998Mz2irOOcRwjTmI3ljGo7zV3gogcONtgvdkQ+8vtX1/Wkw1weHDkmUrc23y1XiMvCpR1DQhgOBphkA2RDYaYz4/x2WefYzabYrveeKV49mPYzvM+6J/D7RqC0ypSjsWpXL1w6kFKEq7U2O32WK+3qGsdCNAZp5TdlnNI0fZj570fRRFMU0FryvZxSUpRlqicUjwHD1wCxPtjvV67VmCxt5MAELvsZaNrsD/Ez8sZZK2Nr6UHuI1k4in4AKnzb1wvbSG4ZjoCENLTG9/fvSwrEkAbDnByeoKmafDx40fc39/j+PgYs9kMBwdznJ+f+7OnyKuWWRD4KOyHCNGKlhFDQvjzVyoSp7O2zWi3LnSrWM/vGSa0eH32AXuAOktEkfIZWA5qd7sdFouFZ8KF5QoAPGBEayTze5z3Iq/r0O8K4wQhBCQEsjSDqWvkjj0xcQKoQlLrx++++46C5tUSr1+/hjHGlTy9w3K5RpyOwPpVtD9bgUMGtKIowmLx6LK6FIButxvEcYLhcAC4pCiDhLy+OCkZlor4c4LPWVcnDsADvTQWCvv9Hjc3N16EtOuXRlTe4ux1aJf75367b7lbVVs8nKapF33LshTMzKjr2s9dC5a04IsQAlK1PkjIevkp108Puk0bXPra5+Dg4hvoXAIQSkJZASOEF01TEQXW1jTQ1lLQHTnanDAQsNRHWRBFFUq6diKMhjxF0ikrSc4SI3NNo9FojbIiwSvfGF04irCVMIbuEcFkCOe8KNkG3bGSSOK2bRkAuCo2F9C1TkMYQEex6kwGG8IwSA4Dgufow3zA8AS3gl3dTO9zl3X/c98QSOCCTmuo9ZI17JRThE4YiQCsAtft8cJiNI6NEdUCEn0rFJvJ8xzCkHp21AtMeH5atI/mhIIBCykbJGmCJE5QNlwf457GL0NXX+1+3vZD5vVIz6ghSJAMvG5ClMzSmkFXlbRdxlSaYNBS7v0l26wZGW0GBACrDWAAobgvYOhOcnDJmXQCf0hJVvnvARJFsa6jDAemhNDS78PWcs+BNXEce2GmMMvt7+RHAu7wwAnXWfivdz55tEWbvfFDFBwcCPZpyEiBpUwLB1/0XhKxA+iUUjBphqLIIQCURYmyLlCVJYy1SOIYcZoikopajzgRPLYRPDbhoRnONY9LmHFMVERMBdOKqYRBN+/XEMTg92HaeZwkkHHk1cAPD+eYTKZIkwxCSRJwdJn+zXaL5WqDu7s7XF5e4ub2Bqv1CkVBvbfn8zmM6zP78PDgsvMJtGOHcK0bIf60YJq6cXsCHizjjCg5C8Y5/20dMxy1N4piSK1Rlq2CMwD/LNZan13/8ssvcXp6iru7O/zX//pf8V/+y3+hAx4W++3O0xxPTk58P+5Xr15hv997pWGujadaswKjbODALQUN3bPzxu1L7e5Z+mCZ9gD82NLaNc7262C+aE8qFQVlJASuqVghHQwBCA9yDgYDHM2PcPHqAgeHB5BSQRuDqqyx3e2w2+2gtUaSpLi5uccPb97i9vbWI+XE4jFI08ytMw3dWDS1hrFOFAjKgSNtJp+fOY5jJIrsp7D9ciJLQpFOiJEdH3pW7hsPwBIbbTAY4OHhEWWR4/z8HC9fvsR0OsW7d+9Q7HeoK1KEsgA0GqCsICIFGdGekGjtjTEGogJ0VaNxqtZx1hX/aW1B3yECOmYBwpGhfpyRxYEa25UWwHDOaq29PsBisYAxxvfcHQ6HuL+/77xfH7yRss1ut6wuCxUJl7EsHKBDmWN6BoEoSZBGKVZOA4HspPVrkz+PAylj6o59XC1XxH5oGoydsjH/jsd6Npvh1SsSJb29vcbbt+9R19SHu2kq3xrs/PwcUSxRFDmM1ZCSVP6lNKibytW5S1ib+XXWNEQfDrNrcKAA93U+OTnCYhEh3+2xdQrpdVlgPBxgkCaUe4ArRXNADZ9J7Mjz/uagdnZAAGKjK+xXe5dBTzu1u+xvRFGEh4d7CCEwnx9hNphhu91gv2vFveKYROYWqyWWywWKgn6eZClOz85wfvYCaZphvdlgt9vgt7/9luyBG2dW+k/TFJvNxithh2vErWZnQyQkrGtt2dbe+v1ryd0aZgMsFo9YrlaQAsiSGKapoa3BcJBiOMwgQeKQ1hgol42VkkqMMleTW1QNICMcncwxmUyw3+1wd3+PwqmJs6ZGkqTY7cj2cs0uAxy8X6IoAqzFfr9D6vYU+c9tGdA+36OoauiGwLUoTTCdzXB8fIyTkxPMDw8BCezzPRjM5f3M/gBfDIgwtTgeEosmjhL89rvfYbfb4ezsjJIYoC4iu93OZ7TZ52UghDVHlEowGFCmcbNZoaoaZFkCIWKwbokUtJc2m41vCTYccrb8KYjpg0PA1zmzD87AP4NmURR7kJfvk9dAnue4u7vDZDLBfD739c/MUtCOccticAA8k63PhmX/gwP4KIowHtK5uStyVHWN8WiE0XjcYYd8/PgRBqQ/I4TAmzdv8M0332C/L3DxyWcwhkpJZrOJu3cCBaqqwngyxNHRkWPJNJ7lVpYVxuMJNhsCciAc60c7fQHfYjHp+Mg8TrGKoZTotFljVgKxFAS2my0eHhbYrHeg1sWsht9QTiDw39ozRvrYoMvidJRz254vA58IGCNNCXxiVh91OGiTi9R1oPHBf5qmEJGCtRpF4coXGoOyLJ49u/rXTw+6rSHBJkF1Kr5/sqasGiGpxge6xhhoWJ9piWOFRClEilQSbZA1YxTfurQsixYJQcG6hYWMSDnWOLVoKSWkUFxtTcG5UNRzW1vUFWW4q4p6N1JNOR0GLgTjB6Pekha+flaC6s4jqQABJEkEpQBpDYShdkQcuAtrEUcxLNrNwcgIx3+JisCK1HD0LitFsFG7Agth5soC2FVlZ0OH2cYw2+mnygbK8cagaQrqvRjFFP5Z7WhkAlbDCX/Zll3gxDQoyKV5t8agKQsYTbUzsRTQVYnFwwNMXWN+MHPtjAaQbsMXVYGqql0v3YhUcl3tipJRx1i5qYB2tdymrFHX1PuVwBda5NYQZZzXVRRnkFyTBgNjAGMawlQgAFD9hwFR5whQoHpszroymuxZEtDURs5q1KahlmAx1TV6KrNps7fM5LDW9e/2Trx1StEt8sdGgOmAJKgWHuxwJRgScihR13RQQQdBMmh/EdhnXKK9zU744NlqKKt8UMuHkLVEpWTkm0A02Vk71gJVUbo+oQQkWGuhhIQ2GnVVoyrKDvWOUV0ISVCPc8RgLBp3WDFFi5xPovtFcQQlBWrZKkobY9AYDV3TWk+iCGIwgLQW+5ycEwa6hDUwTQ3rDn2yBxIJZ8qrErXLOCvnAKZJ6hB4yqj4/WINNAAplM+w8zx7m2RMJ9vNDqKUEkdHRzg5PcXB0TGsAJSM/IFKAZ+ElQL5Lsdms8PNzQ1++OEHfP/9G9zfk1M5GKZI0hRpOnDoOQXQaTrwh1iRl0iSFFIqNI1xhwVR162hWkgS7hRQMkKSZE49t0bt6u4gyNGyhgBNWAIu66oBqyyTTWIHgOze3d2tz+ZcX98gSVL8l//yP+F3v/sdjo6OMRiOkJfUz/Lu/gEQEmVVYzga4+T0DO/ff/CiI1JKDBKqBcttDmjr27zEUYpIta1DpJSI4gi64TKDlo7NwB3RZ6lPtjO0kBDu3BCIVIIkoj6nutEwjmZo3ElitYGCQDYcoCgoU8ht2+IogbASSZShrCosHu7w3XffY7Ve0xlgLR4eHlAUFTmyQgFaQCGG0cB+Q4JG0hJoEEnR7lnQHi73pXeq0oiCD1Mb1E5xFoJYNwJUQwwAVVm61mYWQtcdlk4kHfBgLIxpkOdUl7fb7/Hm7Vu8fPkSp6enuHj9GlrXWC4eUOU5yqIgh1Qo7PMSZWUwmZBCcSRjJ+6nyQ4mVM6gNfXvlWzv4nZ/cJtAAs5BWg8MDjiAXAgFRfQx71uYQIQslgrQFCD6rKN7r9gBIfzcTdPg8fER2+3WZc6ol/rV1ZUPRHgvM+MiS2Pv1IbryhiDIq9gDJCkKWAl6qZ0dZrkzO73OXTdMsEY1GFavhACsECxJ7BqOp6AWu/c4eH+HnXdYDAYIh2OXMcRQDp2WJKmOH1xhunhlKihq0dsc6pxHAwGmB5M8OknrzE/OASsRl02ENCQdGgAVmO/20FFEeYHMw9cVEXtgZSmKT3AxJnt5WoBaIvRaIQvPvsU26Mdfvj+e5T7HLPJGEkcoSpyDNJTGF2jqg0GaYZIUqZqNBhiMh4jLwtY07Rqv87GjUYDH4jo/R67XQ5jdj0QNEYcK6Rphslk5LLYj47KqhDFEpApVBLj8uoKVVkhL0usd9RGKxtR4PDzn/8caZri4eEBdJhqZEmMs/MLpGniMtsp9rs93r9/77QAkgBoZy0X9jXgEgdUelgVJaSSGGYDjMcjl7Qg7ZLtdoPNeoFql9N5L4CyriBlikmWodhukGWUxIBSiJUijYc4RhrHqBwtdzgeY7PZYDSZYDSZ4P3Hj5BRhM3DA7782c8wmR7i8voScZLhi6++ItrxYoHctc0zTYNICjjeKHRdIUtSHzzGMZ2N+yJHud5is8uxdwr6k4MZxtMJjk9OcHR8hCiKsG9KNHUBoxuMRgMMh6ljLXFpgUBVNdhu9ygK0onY7XY4OjrCyxcvYaXEt7/7Dru8QKMttBV49eo1ptMpGmNgyhr7gs7fNEkwHI0ghMDOCYFmoyESFTnNgQJSAaPRgNpKKoEkiZ19qbFZkQhpVVVO4HfixdpCcIv9bz73uXyMk0b833EcQ0XUjq4mlWgIbRElGV68eg3ICFdXV9SRIxtiMJoAUqEo9qgqCmCTOIEVAnWoGyBJg6kKwP44jhE5m1RrDW0tUmthxAhN1WAwHOPFy1dQiko/pAOwtQU2my3s5TWEIK2ON2/eYbfLXcmCxeHhFEopV4NdYTAkWrm12uu30JqXWCyWTh+AQI7RaOh8pBJEtWfhOadnoyJsd1tXdmAQKc72k5Be5Zht+b5A0xDVv2k0bm5ucXtzjzwvQAE0dfoBlOsfL11noJYh7S9DMYuR2q9FKUlDDC4epeSJdGAqdUWpqxrb3RpFQYEz1+AzcMCtQJumwW63x3g8Jp+uadCUrlz5R7la3eunq5e7L6Y28MGujSEHxrgaL3b4OWPnEGXVuSHmeFNQ0gY8GrCyU1nNgYhxAaAbWZehdAtVkLNoNFGouHZEawEL6Vo6UARA6umMdDPi3iNfC+Ep5FICkXTPLbw+BoSnjDPVoD1cw2y1McYHeH1K2/MUtx8XruKApJ8J79Mqwp8BAJSCsBbG9Tds77ENsqgWghUtpR93BDUo3ti4OqWiKHzNzCDLkKUpBFo6MFEx4NCxsoPohTR1vqylNWA0LWagQZoOXMBDYAsVq1IGj/rxts9Or29bBNB8SheIPadUG6603kWDAenprXyPoThTd37CcZeSAgDhM9fc9qxdHyHdObx4TKSktaUiFt5x72HD96UnCLPnP7Ym/BqythMohkId/WcK11h4ryHVMxyLkA3QZtxaGi7PPX+ucfUeLErRorxOOR8Bhce9B7WMIcQ7UorskbWwIeLMGRe0tNjnxju8b09fMwZV2VK9GFDgf0OaGe/JJKE2E5988glevnqFXVmj0gT41YZeV5sGG9dX++PHj/j48SPevfuAx8fHjrHXjUE0ivx9GdNlISgVYZAlnUwfO9JM31IyosNHW9SmQVXWkEJBN62eBSwgHUPAWrcGhEJZ5/59eQ6ZbsiOCTvQ+/0ey+USTdPg4OAAB4eHWC6X2Bc5GmNwMD/0/UKVUqSoa60TRqG+nPv9Hvv9HlKS0m9Ztm1YwqwugVpwa1wx3ApYQXsjKI0JdmTnX2tFm+FnRgoElFRQUYQ4iRFHEtZQTfN0mmE6mSD2wlYK6/Ua1ze3eP/+Az58uERZVkE7Gw0hrBcQbNksBOQYzfNoO7doHFDtM43BHg6/D0s8lAODhCSxJq5TtDZQkXZgBLUl7NLMlVIB0DPAp599jkE2wOPjPaqHB9QWQFXCGotBSoyUqqocwEf2yRgD0xBQIaRyAHx4pggqUyJRDD8WdIZz0Kvpd9K1DQ1nrzcG4Z6lbwArn1rwkNXCGdYXL17g4eHBrzVjjM8IjkYjMFWSgUT+CplpZcH0XgKKqFWUhjHOF3CZs6dZ9Lb8h2nHy+US93f3aJoGk8kYUUQlF9RzWYA7gxwfU7uk29tb3NxeY7NZQyqBWEQYjgZ48eIFDg8OXR0tgc7WagjpSklMhZhbUSWUzWJ9EmHofJxOp97e5Tm34TpBuS+o17kFsjR2NdgRYIm9Id3ZauoGaDQUBAZJ6p8jz3Ma76gFK2lfTVzvY4uqrqEUtfHi2l1P43RA92q1wng8xmg0wnq9xmLxSIGdoFalUZxiOpvhhx9+wGK5JNA1SXB2doY//dM/xWg0wrfffktBq2tvNZ1O0TQ11uuVAxxGqEqiB5M4V8veorXg6kmF8baIEjrW+0VRFHF1Duq6QlFoLB7uUe5z6LqC1RJJGuFgRoKZUjgWZSSD1mExop5/sVgsMBpN8C//5b/GH/3xr3B/f49/+Po3WC6X+Ornv8DR0TFltqvG1+uGY0klms7ey7ZbB7Wqa0tajPP7hJSI4hix1lBJjDhLMRgNMRwNIZUixXlrECcxIhkDwRnKWgbW0j6M4xh5Xvg+96xJsFhRzb0FleYkSdbxRbg2n8BG4bPA4dm03m/Jn1CgkjV3cVswZl4y68UYQyJwsxmSJMF2u/VBNge4PJfhZ/HZz0F40zS+PR6PJ5/BrHMihPBtNgG4bhHaZ4F5vPgzfelOkkAF4o+8DkI2Y601HhcLDNIM6SCDFSBQY7/3NiyKIsznc1hr8f79e1hrcXx8jCRJqPvIIEFZ5d62sfgrj9tms/HPF/p4LJYHwJc7EMGOmDVS0hjtdnvPlDNGo3HlTnFCgHSZ733iLYoilGWFxeMSywULQ9L+ClnICGMcx2YNf9yJ5QJflX/Pia7Dw0MMR1SffnV1iTzPvTo5g5lcW87rLtTxCenyfG6zb/T7rp8edKuocwByKyKuddU66LuLwEl3mUCpKOCFaCnBbcYxyNQ6pIJCCOsCBJeNtXywKRfQA9znWAiDutGoyppagTXs/FOgYhw1nbI5IWrZqs9yMB5FEVTEAmZAFFGGoQ3Wu/UVPNj9QIedZiGeOv5hwBLWqfSDOL5Cp7vvhPDnh44GzwUf9uFBxlQd/jvaWO37hBs9/FwOuuu69vRQ3qBMwWEKES9Sov1QjR0jjEwNDClIXcpkS2cHWmpRuKjDbH9bq8rUfVpf4Ll4EkRSirQznsF64PmRtlUi7Y9J36nqzz8H3eiJOoR/85xASwtCWLdu2ucnhz0EXzjwC51469eBEq34UEj19kGsm6N+YB5ePE+8vsJnCWntzwXqPB/9cgr+m3AOw64E4X7g9wn7PUopPXgTXrwXo4j6bIefGR4eYfDSX3N+3/TmNwQN+uPFh/VwOPSOYd5sMEjIaVitFlitSPfg5uYGNzc3uPx47ZSHNxBCeOVPYwzqQGSs/bz2e+spatYFea1oI7UwBJV2aA2ga1t8DbH74ufif7fbLWQsUZSFp5nx3ieqGR3mLMpVFEUncBmPRjg9PcV2v3No+AjDjPrMjkYjHBwc4OT4GD/88APVfBruzU2B/HK5dAJPXYV5Xn8/FoTx/NH3wdz00We37ozWHsThvZikKdIshVBAo2sMBkNMJyPEcYSyLCgTBFJtZYG7zWYLBtPCg507LbK9oedoGSXsCAjJ9sQ6Gny7FltmTHvxvuX7DvdNJ5AP1i6PGe9VFlSSUmK5XKIsS7x89RIvXpxjMh5jeDVAXhRYLpdeJAfWYLPZoqpSKCVd8JgQ+FoW/pwROtSd4FZi0lOPQ30T5ljReFCnA2Phz+PwPPuxczH8HYML/Ky8brgEarFY4OjoCJPJBIvFwquEU7/dCqPhxK/v/nizHeT2S/zF4oY0V+0a5df2zzeu5d3tdri/v8d+T7TqLBuANRiYip9lGQ4PD3B+fuqy4ve4v7tHVZdeAOj4+BhnZ2fIIgp8jNWwLqlB4yBhoTAcDhDHpEFCNobXkHH+QQWtjadrZ4MM49HYAxNpkmA0GePTTz8lZWNXUmGtwcPDPfLt7kkQ0TQNyqZG1dSU8UsSZEMqUZnNZpQt3e9RVxWiJPMsg5Dey4AJqztzL1w+D9LMtTPa7bBcr32dO4OgX375JYbDIS4vL7Hb7TrZK7Zd3PInUgpwomZUpgBX01wHa+z5NcgJhdC+7vdbbLdbPNzfUS90GAfstNocZZn752YfijPpzHismgZZluGT15/g9cUFVqsV/uZv/gaLxYLmPhtgs9m4ftZzwAJXV9dYb5ZYr9cY9AQEw/0RRcSA5A4ARVkiLwrs9jvvLxKDLfZgRRxFFAw7G6Y1gWbhmao1ny8a1gpUVY3DwzHSdIDZ9BD39/e4ub2F1hrDsesnPhp5P4X3UGjf2kSO8AAzfx9qCTAITvsqo6y46x8NwJegVFXl9DlEp66bxygE7Vjok5XPQ6CeAswdAHifl1lvXBfN5Qrsu1hrO2Vrob/DfmG4ztl/8T5CXaPY72GN8QJmlCluA0FmFO73eywWC99qcDqdYjweI85iLBYLnzjje7eWKNYcgIat38KYhcBL+HsyjmVMZ5nulGc1jUZTa3AbRSEsTNOgqbnszWK73eHeaSvUdQMG1vn8pHNfeCapxFMfILwYDJCy9aEoXkk6PiDf43g89iwn/jek+YflhQzIcFcboMs2/seuf1Kfbh9oGMpwN1pD+1YDvcBCsiPoMqiSnRKmnVJAIh2qy3lJPjCMdV6LoJ8jaKXi78UiWPy1m9TGi9awI8SDbjnrKUIHHP7ehSDKQRQTvZc2MjlLjpfdcXB9cKO6/Y/DwIbG5Gm28DlEpr/hnwvo+O/C34VBP79/P8gKgyegW1vOzxEG7C1NrtumxRjqL8u0k/F47A9Czn5rrb2zxn/HAhNhoMbjwIcLr7Pn7iUM0MPxCAO6J4GUEI72bz1Lox1bdJ6NdQqUonZfpGIMlznrfuaPZl2COSDH2ziadTv+/cCB75mNb/vcTWetWbcf+Fl9AGY5k/ZMtic4OLgWKlw7Xi01uBe/jtEGerxGwrUU1lc+FxiFzj6v0X6mmccknMfQweXDiMfoeXZEdx+wA1PmuvP+4XrizwtRyj4gIII1GB7IffAr3P91XWO5XAJCYF81GE7GqKoKHz58wG9+81tcXl66NlFLapcjWtGk0MlI05TEmHTjx5RpyHQQGOcEpN5hYqQ+S1PAUvsW/nt+pnB/hYG31kQl4wDbCAM4IHQ0GvlDnlsTkbjKwquzDodDHB4e4uXLlxi41iHb/c4HGVYbnz2SUuL1xYWfx/fv36NyWZA0TXF3d4c4bmnj1tpOABUCH/2Dtt0TPVAsHAegs6ZCYEZF1B6KbYa1BlVVQjsHva5rRHGCm5sbPNw/oK4bpEnm1x59FotnWaL3uxp0ZhKxMaGyEmLucH9xWv/dsyPc7317znPuP9s5S1q3ojR9kDakTzMYu9lscHtzCykEDmYzXFxcQGuNb7/9Fk2gqOvrGY1BU1cYDgcoy8LreYTsD5pf0T0b+az3+7+BEJxJpOO+Py/hs4fBcHh5UCGS0Lo7/0Ar0vPu3Tucn5/7vvJcU8hO1HPnN48zj7UHF3qOeqNZK+CpXQptz3A4xHa7xYcPH7BarXx2pc2icACsnRbEIYqi8AF6CCCySrsQQN3UJE7rWstRRxiJOFFIUoXBgIMFoKraPcTgQdMYKBlDjpUfjzzPEUlinywWC0TO3oe1wVZTrWyVF975TJIEo+mEypBcUAQILwTJzi1fPD7UlqgVs2Jwf++yd3d3dx2bkGUZLIgpc3f3gFs3Rk3T4PDwEH/wB3+A09NTLBYLKKXw53/+5xiPx77loZTU5pQBBC5jaRW3qe62tfHd+m7h2GYM3DBVvq7Jlq7Xazw+PqKpaohEIE3amtwQdCZ9nCiwzdYH203T4O7hAX/0R3+EP//zP8dwOMT/9Jf/X3z99deI4xhffPEF/c3dHQaDAX7+859jv9nizZs3YD0N9n2U4IRVd42zKOZqvcY+dywnQfMxTlOMJmNMphPf0qwsSwKsYoVYSVJbD/Yj7QnaO0VBLdh4rw2HQ6xWK1xfX+Pu7g7TwzlmsxmmLAImhN9rvF+YIVLXta9rttb6s4jP8jDDy+Ai92ZnlgX/noNJFvjjzwDa9phSSu/DcrYToKA9SRIorSHc+r67u8NyufRJKG6hxTaExcbYvnEgHQbYod1juxna9tB/pOy+8qAfd5qw1np2yWAw8MD4aES9tdkfz7IM4xlRpDkDH8YDSimMx2Ps93vPajPGeB+LBeTiWPmSlHBeeL5CdmtZEPhJ+61BrKSL1xrs9zkWiwV22y3qugHrFwlBSVu2Ia3N55DseTFlwX8UnA8ck4zHQyRp5MHno6Mjn0zk9nrMsGCgI/TP2f4ArTBq6Nf+vuufFHQD1AfUZ7ldqyTvjLqn5UBaKar/JhQbLelXkFMjPNUMMNTpEK3wVxjISEgRBa29FOCoP1obVFWNqqrBHZramCugworW4QKIEkaOAGUbuH84BdsKccxBArxSHb8nL8ow8O4HxbyAjTGOVveUfvBcQP1c8P6cc9kP/MJ/w3vl9wk3L9CKZQgh2n6k7rDlhRS+HzvqjA4DRElj0ZcQneaMOL8ntwHiTBYbpP6zhg51ez+tqmR4Lzz+jT/UnzpsANC47I8SbcChlHKJcNEGw4FAXngPtKDbwLBlRfQzaHBsiPaZBFpHMpyr/jOHgWT3dxZOYQBSAFaGGWCuf8YTZ0A3rpxCdSnh4TiFwRcb3C6aRxmqMLgEWgeWHf8QIOmvPX5Wr8LKY492TBhh5TkOf84K0SFlnee/P37h8wMuCOoFVeE4cP9SAJ5OFmb9w3nsrwneJ6FoCr/Wtwwpau/MXH+8xN31FTbLBaq8ALTB0GVo6HUk5KiiCOPRCOlwgKapPL3e34JLn0ZSIckoQ2ENOb5aa5hGo7Sld0L43iwsKt1ANkR5r3SDqm7bgWmtSYXale80DXWUCEEP7stdliVev36N4XCIly9f4pNPPoEQwjsbXljM1VPleQ6JNoDe7XZ4eHhAlmX42c9+BgD45h9+jcVi4ZVEm6Z+Yg/CwPHHAu7QZvo5+5E6q/A9Q7vdNDWEJB0PYzR22zWiKEaaUQ16o7dYrZaoq4pKkJRAo41D+N1cWdq1VoACb0tlVEIIh+wDUA7WEsRcsJq+BLq2MLy/DigmWqE/euaWudJ/zvBf/hveDyzYtNvt8ObNW0zGI3z11Vf4/PMvoVSMt29/wHK5hHSAjjEE0BjbZi3KkuqdOVPb7keHmwveO26PuTpz/huAyjAabTs2tp8p7q+D/nMq1ba0DMcv/Jv3799TG52LCwwGA7x58wZVVWEymXRo98+dpVprTCYT3zYndIZ10wAq6tgj4KmeB2e4WeiNWxixr9E0lB1KXMa1qirc3Fzj8fHBdUsRfp9MJmOwqq6ChUpiKCVhDIMPBlLGyLLYsUmsyyAZqIiUwalt1ACNNqQdYYFsOESxL7DfU5nHYDDAZDyjekYXQMVxjPl87im697c3QAEUdYH7xT0a69qHueAtyYYYTyeuxZdC6WinVggkWQYpSbWc6jAFoiiBUjG0tmhclnyz2fgyNZqDCsvVEsvVGpvNzgNjcRzj4uICr1+/xna7xbt377w/cnV15X2G8O+FECjykrL9+72zd8KfiewLdM8c6QKzBFmWgBWzOejh1lFZTJT+LMtcZtWiLEkkk+efQXOy3WRveYwYICIBrD3eX37E6empE4FKfbBA5Qp3To39HhZ071z6EnmAXARnA1BWFXZ5jq0TxFVRhPFkjPF4jMP5HLPDA+/TGa09mCAlcDQ/JCE9sJ0igFi7vthN02Cz2SCOSAthOBjizZs3uL29pXmwQBrFGLKKt2nbBisIRILk4W2jEYl2X5RViWK3B6T1YDEHflISg+fx8dEHn9zbPmRTAMDt7a1nZoTnXXgxIBaC1Dwekfu8x8dH3N/f+yCNA82iKLyd5b7p3CKTfZ8woRD6gjxHIVOVbREHwJXLtDJAEIqXVVXl21iNx2MopbBYLEgfYDhEWqdeYG21Wnlh3pBSzXuEYwXOnislMR2NMRimGI+mfo3RutVoytr7OsLQ62KlkEQxKhlBN20Gfb3e4v7+AevVBnVNgba1DeAB7NAOB7lYsvAIY0ViUoF0MWz7O94HwyEBIknK7feIXs8ACYAOOMHjHya/eB747/tz/vuuf1Kfbl+vzVkS3c0stmh2EJS6Q1a5weDxsbYbuBir4TTG6OeC/xWAE3SRrk6EBVO4frssK9R1Q9s0yIh7Z0UQVb2bBXUib8bRyRVTUyno5oVF2YjW8Q0zsf2sbPg8naA4+FnoRPhJiKLOa8Kgov/1nDPB78dO/3OZQA4YwvfhDR4CB/xe4f3x+3ENZ+PoTkwVZxSTNyVfZUkiVRzU82HGc8MLlQ0P3y8Hc+yoPXfP/Hn9TFDfUecyAxsE3dZaWHaCOThBm81l9VXhMlOiF+T1A28hWnr677vC+wuBhL6TzTTJ0Oi0z9sqkvcDSm5H1OofdJkQ4Vpho9fPIAtBAlJAl9ERAjEcePYd1P6B9WQv9jLL/P4hs4IDbuttRRu8h0EIv19Yj83OcBaT0BMDDOEYMFjD4x/u4afZOunviR1ofi9eq/z7yWRCPZyHQ6RFieVq7TNUnCUYjXJsNhvvWAkhKEuSDlvwzrS9190o+oM0BNAqpywLwDuOYfYutCN8CHNtdtjzOwQ2iGbdsiIAyk6cn59jPifV3JcvX8IY41ptZI4OVhOotlpRPZtqWQJSRV44jfpYPyKKIpydneGXv/wlpAU+fPjgHZIoUh07Gc4900x/39Xaefq//roRAVDiGQ6aoN8oU4gTEnWpysrtQQY2LCIVYTgaQTcGeV45uhyVI1m//t3eFdxlQUMI57x7ppU73mSwBgN71wddee2GAE+4Vmk9dssgQtsQvh/PN2dIeP52u53PCH/++ec4PJzh22+/xWq5xHAw8JS+pql9piB08lhEJ8zuAt39TkG36J0xArbpBqzhPPYB0X/s4jUfUiLZedput3h4ePAO+vn5uRdiCjNc/G+oFmyt9XTUVrE+8QEZ25VwL4XgfF3XuL299SyR0NYkSeL34+npKQ4ODmCtwX6/83u1biijdXz8Aqenpy4rXiNNE1AbPreWFCA8CNT2t+d1QnasrenVms4MziqHlF62FdNRm/XiTN7BwYHvG81nQZ7nWK1WlNU+mPmWY6lTCuY6SQY8KaAhFWlmXXA5WqgczVlNnhNrqf3TZrPFbr9H486BNE3xs5/9DK9fv8bV1RXyPMdXX32Fly9ferAEILv0+PjoVe1vbm6wLwvf7o3GIPJrmNah8SwjANQ5w4GNvB85KbHdrn03CQay+Xloj1auJGcIlm/l9c7Mo9LdK9Pjv//uDfb7PY5OT/CrX/0Kw+EQd3d3uLi4wMHBAeI4xu9+9ztorTE7OIAxDaqyFTuNJHdJebp/vP9kDSmyO/+Ma995zKqASitBLQyT4Kxlf5DXTV1zdjjzgWHusulZmnp6Lo8pAxE816GPEiYKjEvG6CDRw6BG0zReOZyBfAYn8jz3WVv2Dfi17IeyJhEHnZzd5Su0E8qtgcPDQ79Gp9Ppk+CVg+T9fu/XNyes2K6HvlJop/l5mF3IvgHHShw/MBNGKYXpdIrlconMgfs8xuwn8P4JBSW3263fg2maegZO6PswQEj7gloG8u/pDKh9W0Cupy+Kwge31H7OwGoSxi4KSsTd39+jLCpwRxdr4dYpn3/t+d3pw90DVUWwvrmPelgCy7bt8fHRzw35Yw1msxmUYw+EyaAwuOZ5Cccj9C9/yvWTg24LCQvq9WrQfrXtu9whDxIhi6Qk1WfFfbCpyB5cY+2En0yonBIE2lKGDoOCNgIapHSqtYZmpfRGo2naGnBYAwnphWyEc3pIS9344EgKDurgstptPSjVdDMVrp3QMEgIN0jfCeg7DuoZx6ef/ew7Fz+WzXkuCxI6U2E2LnQ+wr/lz2HD9mMZvTbo5dqqClpbZNkQw+EQJHySQ+t2UfJjtQcV91iNMB5Pvfha02xJvIbVw2UEIdqaEuOVxtvFzlcYgIT1MGHQ3XHSgvHzDqr7NTsLWrRgg5DSb2YL+P6b/Nn8Xn1wpD/H7GyG4/5jzjTQ1u/QGuPSiJBBAYQObJvhJhqHMdYJ+7gMr1UOL1YOSOC2cACs9EIwApRloYwr/by22u9B6pUqYQy1RuBgXAgDpVqjzaNNtpCy8KEDHo5TmHkL2Qnh35IgYt2hmz93hUgxvzepXD8FAfjiQzTM+vNlrXXBUlcEKdwvz7EqWCAlimNM4gTL9QpFmQPCemV/qvse+syMtRR0c51X6ZSoBdQTYx8CAUKQiBys8II5bZ1e1HkNZ/AYrWfwKwSP0jT1dXVxQtmtg4MDHB4eYjqdepqfEG2v3TzPfRsWps/N53M3F/ClFf1WdYMsw3K5hFIKh4eHri4xw/X1Ne7v7zGZjP3cMCjmdQ2CADO8vP0SwnVmeD44s5ZKo7j0IrS3xlhq8ycAqxsS5nOva+oadW0QRSlG3vZpABtflwbLIoHwDnsXcG0gVQSAP7u1835ty7ZeMLQ1of0I647DfUNiaV1qdjf4bfcLryMeYwBI0gQqUnhYPKKsK3wqPsV8foyf/1zg4f7Of56MFFaLJeratXyJY9cbVgOCzn0hqduDceVkSkpYQdl/QMBYAW2ppaQFqK2jbZ3I8Hn7+/PH5rWpG0fv7+o28GvzPKf1Hce4vr5GlmU+Y3h1dYUsIyctZP4AbY3ldDr1NcZhNp7+hsqSwnvmfWiM8SyvxWKBpmk6tcW8R4QQmM2mOD8/hVIK19fXTszIIIoVpEoxm00xnx9iOp10glcpKXFBgnwNVCSRJCoQV2ufhzJ7ZG+KvKJz3Qjs94XLhBM7bTJLEO+pLOTu8QH39/dI4wTnZ2eYHVCt6mq1wOXlJWIVYTQegru4DEZkC9I0RTYcQEAhjhJoK6Ct8GeKnzujkZcFNrstFqulDwi4hZcFEDk1agtgn+dYbzeo3BoEKJP88uVLfPXVV9Ba4/LyEuPxGLvdDn/7t3/rbT6PWVlSbfzYtVkq8hxlWflkAY9Re1615xwHYiy4xAE3AYdbn2EcDjPEUrnymdgBHNbT0Tl4Ddc5l5g0TQNjLQoHzqbJAEdHRzg8PkKWZSiKAjc3Nx3a93azgWlIFbpuKtp3NkxMWHALSa01Gm1QVDWKqoSB9QJeWZbR/QkBUzdObNNCSYnpeIIkoh7dg4zbaRHbhwPbzWaH7XaLSMVI4gzcoaVpNEajMbbbHbUCds/Oglu8Z9i+8VnDYx6Cx0opWAe0MDjGQSozNMISKGstttutZw+QoN/UjzufnQyg8J7koJjPU19XrhQi932apjg/P/cZbKAVjOX9x8F86K+y38Jndwjo833sdjus12tIKf39Wmt90M02i9+bmaRcgiGl9CUyUkqf3S6r0oP0PB4MQDItnMtPyMa0pTU+eeLYkKTlVPmWgAAwGIz8fZVliapsOnZzu6Fa84f7Bcqiduue/cuAru38ST4fhMt2Iwy6BZ+D7G8S2CulRJomGA4z/xwUg5QwphVHGwwGnTKGPvOR55PtP7c1DM+mH/M1+9c/IehGSwDvOT2MSvQDUWosxgPCh2UbjPQDDx9wM/KjBJSIYKxEYwxgSdm6qY1zyNuNQQiJo+hQVO8GxN2PadPVbcaAEfB+dv5pQB0Gs2H2gH9H4/A0oAKeBh59dkA/CH8uU/1cYNkPpPuBHW9ODlr6QXtYTxI+R/isSkVgMRHOzHH9ZZj5tLal+fB7c70NI4BMcdntdijL0gcBTO/heQkDqP6YsEPE/z4XiLWvc8GytY7nyWNjwHoA1tqeYvvz1MUwy9TPqPfv1c+FbOmt/fUezn84Tzw/HHiz4XjunjzyZrgl0NNMf/8rXEtKKSg8pVK2NKaWQs1jz3POhxzPW7ccwYJrzXnM+Pl4LvmgCLO3vB75b9vaOu3Hv53D59X/w2Cj6e2rcFwINFL+gO4HdXEgiMOBQPj5oTPP35cl1a/lRQGZJNjv90+c89FohNlshtGIDtLNZuc1EtiRC7MB4XPzcyVJislkgtFojLKocHV15altjNbyAcH3xNSxcBz4s4bDoRdlOj4+dkqwqpPxYtGQEOziQ4lr0lk5PU1T1EE9utWmIyIzm81Q1zW22y2urq5Q7nO8evUKn376qaux3D4B2sJ5fW6P8t8gWAd+XaBno42BUMq1EQkvS4JHUqBualJKFywak0M3BtlwhCjKMMgGSGKnYluRI1hWBaxta1gBBQiu7Wb6KAXo3NOW0Xxtahirkbg2YT9mi0LmBtvB9lxiEbKnNoftZajjwO/hMySRwm639YHKb3/7W5ydnuL46Aiffvppmw2pShT73O0d7lnd1YWgddPdJzz+4d96AEBwNqNVmg3XfJhlCH8X2lNtWqHQcJ3wvzxenGEqigK3t7fUwujlS9zdPvgsI9MLw7N0Pp/j5ubGdxoIGVpxHMP2ziv+4uzR5eVlJxjnjB4DYJPJBJ988honJyf48OEDPn78iDzfu37bJMx0fn6G8Xjs9yC9f4VGEjNI6xoWBmnKAWHUARGoBtkJndUGZbnBer3B23dX5GTHGVQkfR2oDfq7J0mC8ZD6gR+fzP33VVXh7vYGx8fHYFXno6MjHM7nUC6jbrTzIZ09ZNuitUZZV6A+t6WnfC4WCwIFigJHR0cYjUbebyiKwimYL0j4raohlMJnn32GX/7yl7CWWvdNJhMMBgMcHh6SErurTS2KAq9fv8bR0RFWqxW01i4LrmHMOvA/WKi3e7YL0WbPBoMBhASKhpIJZZWjdqU7cawwHI6pV/dwiCSJPN2YwYS6rlyCp80oat0VPmUwJ0kSTKZTNE2D+/t7zzZgdfemaVBWFWLXsi3NEpyenWG32fh1SkEjBWBVXWFflNju9n5fZllGYpcnJ1440+9B2wWgjdGO3dOWf7XBpFN3rjWybODP8rIsvZBhXpUYDEmYLQx0ObAN1y37DPweDBQ3eeX3Ac8t+4VHR0cdYIR9CvZhp9Mp8jz3r+GzMFQXDwOxfqwSCxYAI5vJNdChjWbfgoNPDu44sAv9ndDG88+LosDj4yM2m42rRx7710UumGYQidcpB4bUHaAF1dlHF4JKVLaLrQ8gZ7OZPxtYfZ2z6mzDiMnUAr5DlywIz6LwORiMl1IiUhFqof3eAYD1eo2Hh0dst3tnlwi86fh1xul70Xcu0BdgZkj/otdSmTGdBdLbQgYfyrLExcUrnzBggII6qtR+rEKQgceF/SlmK4SAzU/Ndv/koLtujF+0IQrfOp7aoSVtBklrUtJsKahdpzgMCKl+h1oFyUj5THXlstlaWzS1RlU1LvvFFIRWVV21CUo/UMYYl4Sw3mHkGk4SrxAeAQo5+WGQ1Rf9eJIVQ0sLCmmyQDfo6AfbYfAeGvaQdtwPpJ/7OdOYQtph+Bx8uIXz1qfL8nww3Sc8FBeLFRaLBbIsw3w+RxTFKIrSLUwFpoSwmjZ/1TUHVJTd2e9zCCFweDj3aGXbbofRTXJYGc0KqUdhuwb+Ptzk4bqi5zSI04wlwfx6oLXZKkKaHpgBIYid4JTyoyT2AVqITvJcPYdWCiG8PkEIdITzz1c/UAY4wG2DzS5zwcKYCpFKes/UdWRjV+/HQXx4hRm+cH2Fz9c0FSIVo67auvnU9VTmwM5oakvTd4bJOMsnDjD/Psxi8niFc8kHXagM+dRmKH8w8Gu8E+/WR4jMMhIcHuQM/IQ1VuEzhPu073yFoAG3zhqNRkizDMPJFA8PD1gvV8idU5MkCZLIlVQIiSSKEEnla8+Mopon/pzMOQzWWGw2O9hGI04SxFLi9OgY/92//O8Qxyn+4i/+Ar9xINLs4AAqjvC4WGCzI7qYYY6P0T5rPZ1OMZ1OMRqNMJ/PMRqN/JhHqg2YgLY8wf8+IhESHi92SPjZy7KkrCnbfWM7yqC//vWvcXl56UG6ck9CNb/85S/xJ3/yJ/j+++/w8PDQETMJ1y8JPzUdVdeOkxrMmTUtmCWl9AwnozXqAASiexVUi15qD+CS9oOCVDGUilAVBZBKDIYTZGmCNEkRSYWr6xuA68ssYLRxAAABx8wI4Xp5Z+W4uQEpzguBqiq9A87OGtsdXrMMoPD6Z9ZBVRWurq/NsIZBcAjs8fvy8/NYpUmG/Y4Czjpu8PHqEvt8j08/+RTT6Qz7PMdoPMFsTu2a8j314I2iCFIpar2WJJAu2JOKyhVYkZ5sDTnl2gLaZbghBYRUvrVoPyjv78M+kBjatDCT36+z4zOOnXHOWGitMZvNfN1wSCfl97q5ucGrV6/w8uVLfP/9956enCQJirIEpPIOHNuyqqqwWq1wf3+Puq593SXRjIm+Ssq5I5yenuDi4hXevn2Lb775GkW5p9I8KIzHI4xGw8CeaTQNMw0kBbNWIIpiqAhBnbjy53LTlBgMUgACTW2w3xf43e++x9XVNVarHFFKv0uSGC/PX/jnjtMMq8Ujjo+PiTLqGFDn5+c4OTnB/eMDVqsltG1wfHKC+XxO+z1NfIYzL2vqrSuU70Nea66hzDAcpnhcrjE/PsXs8Ah/8zd/Q/Z0YrHdF4CMkGRD5GWNx+Wa2hLuW0G08/NzfPnll2BRMQ5s4zj2LQ3LsvT+H7ds5GBot9tht913dC4oAJCe4l7X2vu5LExV1zVULLHdbXD/cEeZQ2ORpm2d8CCNAdHS1kkokvYBrZXGzxeLx/Eep/JM6c+q2XSKShNQfHZGAEyWZbi6usLlJbU+ynUrGrZZrxE5gJE0Tlo/ZL/fY7neoGoaxGmK0XCE2eEhjk9OMJvNnD2qPMjEyRYAiKVCbYhZIRx7pa6pVa8QCsPBBFLE3mejLxLt4rPw5v4OUiV4//49Dg4OcHp6CliL25sbDIdDnJycYOlEGjmBo5uGnsclU6SUPut/e3vrQY0oInE7ZmxFEXUMYJvAyZ+qqvyeZdvAZw7vVRZSs9b6n2mtUZQl9o6R4YVMnQ4Dg3YcZPPa40wz090ZAOD748/Y7/cdLSSllAdZBoMBrdug5CIEmo0hccMw28+MTv7vx8dHrDdrnJ6eenG73W6Hw8PDTglNKDbLdeyTyYQElOMU69UKj/ePXoAsjVOYhrQr0jRF1VCXFWMsIhlD1waP9ws8Lha4u3vw7FkS1Wxp9u5UdHY/jH0IRI+UAoRG48CLliavoTUcUEhgQpZlaHSNpnRq6sPUA3lcGhf6EpyUCcFv1urhMVmv196XYn84PDP+sesnB91V4/qtBY4t0GawmdvfycoJQ2IzTo08BO7bIJIo6k3TQNtQLEXCNEwx1agrCiqaRsP0xNK8QyzIielmCCiTIJxcfBgYtUGdBtD4wJRRXX6eMOgOne8wiH7u6jsF/Z+HAU84Lv3rOZohv2//ffrofv9ew8wB0PYi5uCDg0cppavP2qAsK58NY2eBnbd+pvk5cKEfsISbJGwJwpSWMKMYBt1hxoIDqTCTGQIYzwVJ4e/YUPUDKh98oqWG9sczXOPhOD6Zw0BRPFwH/fvq/7y/BsIMEv1dt5tA+ywAq1yHRjgMVPtz89wV9v8O65HC7Cavkz7rgr4A6TNg7fOHdUvs6HLgFYJbFNy1bf/C5+A5D41zP6AH0GpDoAsw8OeGayQUROMrUt0aq/5c8b98H2xTtNYo8hzL5Rr7svDIqQcIVOzHajQaQqm2VjnPC1i7RVqnkIrYPUVRQIq2rGU6neLTTz/FH//xn+DVxQXWq40/DKMowsFshsl0ivFkAnVJFFVuocN08VevXuH4+NgHdX0mQlHkHdCB75epZmHWnDME4/GYamZ3O69ezgf28nGB/X6PTz75BH/yJ3+C7WaDb775pmMf9/s9vv/+e5ycnOAP//AP8dd//dfU7sY5GKvVyo8hZyZ4TjuMA2t9J4LumvZFJs+ued73urFoAucUEJDCQtoWQbeGSmqSNEOaZphMR6j1EQnnrRdE7eRDXESAAqy2gBV+vmkfkmgUi6wpoVy3hNZmh/s1ZB2E+4DtsBBp53Uhi4TXajge3T0rOvuF/5uDRhagGgwGqMoScZxABnZaa+3FayibFIiICeVrMOlvu+wVn7GHglTyybOHe47HINz/3gabLsuh/1xMq+wDzXy+jIYTDIdDzGYzPDw8YLlcdmwl0y8nkwlev36NOI7x+PgIY0jEqWy0Zw2ww8w6BVprjMdjH+wz3ZX31atXr3B+foa7uzsKGiVrkjQYjUY4cYFQ69i1jAHNQI7TwRCIfDabz1iyTzHquiFRKyVRVTXqqsFytUNjLJqCal3rOsZ6tUbs6lOH4wGS6AyDQeoDCymlF4MbDDK8eHlG4MGIdB6obzzbyVYp31OF48if90IIfLyiVopZlmE2m3nRKVZWZqCPW4KFoNtsduCpvY+Pj17Jm9lYnPHj8edAlYFYbl/IpUzt/oCfA+mYBCzIRKyABMY22Oc5iiL396MkAQlcYyxhoZSEcnY8TVvKbtM0GGZ0PlB7yRW22z35y6CyFgPgyy+/xGRM8y+MwsPDA/7u7/7Ony28XgFgPCBF/OGI5mm7XkNFkVMxhwNsGqcTUANoM/d8JpRlBRsZ32oPgJ8X/jsBiaosoA3V6bI9or3Ztiplxeo4TnB4eIg0TTEej3F0eIyirBFFBBxuNhsnEEitvT58+OB9ArYFYRaY54Z1GkKwhcd+OBz6AJjXIyua83nNvj6PiRBtrMC2lZmdbFeNMVBSQrlSGD/3ziYy2BAmD0KGUqjEzpoA/HNW+ef9wucrK/8zG4cSQ+1z8cVjxck4toFh8s8Yg/l8DmNojtk/SJIE6zVp0YS+zRNVdq2xK7c+qRPSsnlPcw/02pVfSUH10svlEovHBYqickrlXf0cb3Px1GcWwuW5tYY12o8p7U9ulSgxHg+9DQCAqiyRF7lnhh0eHnpgmynxPO9CdFuF8T7l+TDG4PT01IMn7IP8FK0Z4J8QdBdV4zn0bcBNquQA/MKN2BkTFtZKKCEAAUiQ0bLg4FtQKMyiKtZCgALhxghoq71TXlcaTQOnTt7W+9LnS4ADbtHWrVhL2YS2pkV6x1QpBQvjnKNWiY4y6pRNSJIEkXKUKBO2jWgd/eeC6tDZ6/6+m+UPncU+BZbfn68wYA4/o/9v+D7srITBKW+g0JkOxXjCDaq1xna7dX1zUxwcHDi6me0cTP17Dr/6vwsdoPBewjq5MKsVBvDh5/LrrbUdEbf++ALclgq0DvF8gBbeezhWBi3KFgIWYeaZ3yekP/LrhRM/Dz8rDOz6a6cf0PGzh8rI9IwqaKMAAKTcKwT1XW2RT85Q0vpr35/prx1YwX8vRJuxa/RTOjE/Z5gJ7gM6UnFtpu78LlyrTCdjNdzQ0ad92Q2o+vXfPwZSSCkhYCHt8xTlPtjSf7ZwL4RXf23zM3HQC8A/U85KyKAgMFIRlJCwunFCkFSDmEQRTDNDuc+hqxpNVaKEQZoOELsATUkJEdGznB6f4E9+9cf46suv8Pi4wK//4R/w7u1b1FWF6YTaugyGAyQD6jk9mUxwf3+PPKdAmmtL+WAPa9U5OxpFrq9ywH4JywfC52Y0fTabYbfb4e7uDjc3N9jleyjlWtYIQvO/+uor/It/8S8QKYW/+Iu/8FQ/a4lGd3l5iSzLcHHxyrf7ubm5wePjo5+n0DEOAydeU8aSzkA76V07aWki+Ve9eXXioCFTSCoYaSGEAWsiVLVBVZcwTY0kjjEcZm7sGiSxwHa7xn6fo64NZX5VBOq2Qc43sbRakS/Fe0MKwNK52Gff9G0MrzN2ckl/IfZgKDtwPDZhy0B+v/5lARgIQEUEBABoqhrbegdtDLQxeHF+jiyjwHS/32O92aJ0NHMjAJ3TGFFgGSNNM2RZ6s6UGlVd+fM/jhOkqfDURVNbmAB47wD4aAPt/hncAmARQjvHtiA8b8N9zSwlHkdY6ZWx5/O5p+1ySx5ep+yQj0ajtqVOVUHFiQ8qjTGulRW1EhJCYDab+cwTBwyDAdXpzmYzbLZrfPf9b3F7ewumyFIG/BQvXrygzFFFtYhwpVPWiXuxKadzVULJCErG1LbSCuR5iUE2hDEW2+0elx+v8ObNO6xWG1RlA5UkACRgqfb9zft3eFg+4vXLV3ihXEZ1OELtgMRdnmO5XiNJY8oaDTMoJaAiym5bS23ULJhp4dhIDszKohST8QzDCdVT3z0sMRyOcHt7iw8fPrqgJHbBaIW7u3vvkzANNI4THB0d4Ze//CU+//xzXF9fw1qL8/NzXFxceLqvr/9164WDd1a4ZtDfBGca7TsB7qBBtqot/2F6dVGWeHx8xHK5xHa7gVISowFlv9IsRpwowJANV4LEFj1TzNTQpkYUDb2d3W63LXPE2eU/+sM/xPn5Oe7vHnF5eYlPPv8MX3zxBfb7PV6/fo1vv/3WsydgOZhs2uDS2c7Y2QlWyI+iGOPxBOloiInL2nEgulqvAAClq1PnYBzWQlh47aa6rlGURVsDDSp/ihRlmonSX2G32yNJGsRRgqY2SJMBXr9+jeubW1RNg+Vy6TO6nNhZrVY4OjrqAOUhjVdrjfl8DiGEL9Fgevx4PMZwOPQq8gDoLJLSt9FisbCwBIx9UBZX44RUGEBzcK2iiICRICBjajoDPVzSALSCwhzY82dyFp0BOiEEjo6OvK3iLCprXTDw1Tjfl+19aCd5PXFw/4SF6V5ze3+LzWbjxVLH47F/xnC8WbOFxZP3+z2avAzOEgESh237mWtN9lI3FbRuUOkK2+2WlN4f7gEhYbSFFMToCNmMsICx3YQafZHGktGuzCOi+m8gLAVsS3eMbVBXGmXV+jDWWjw+Pvp4hucoZFTw3PBrONjmOeEkA49nP2nzj10/OegmqiscWtaKkCnZUjHbD2VHgR14Ru+ZWOcGEhQwS6kAIdAYDdMYmEpD68odxpTZ5oC8PVCfZqFCp6TrIBKdh3sUsjNDolPkCDFFumkMcreYqFVF5Fsv8IIGngaE4cLwz8dOvml7ZD8XGPavfiDWDyr6wXb4zP2fhVnh0FEG2vZPHMwwgs2CIEVRIklS34vbGNPp19f/nP5z89VmLdrAkV8bCj0wYhhSqUP6TH+c2bHsB9weIJHUbkIIdOrtAHiVYQ8yuKyuz9wL0hawvfHlMQwDP3ag2OH189VLqvXXQH8Of+wi+nZLg237b7eZb6BLwQYAK+AYJm1P5v7nh4H+P+aQh2MdljH0113wtP5znzss+X75MA+DebpXrqkznXvtBPbBHnqyPtBmtkMklT+HEefwPcPP4Gfrz9Vz8xS+nvdTSOelZ9Ad5dAoarP6cUzK51Q7vEftDnFGUZWKnHBkg/F4jOPjY1hr8cMPP+DXv/418jzH8fExTk5OIIXA4nEBGStfZzYajfDmzRvfZ5uDbQ4kwiwCzZyz1cEBH85v60yVPsvw8eNHbDYbfPj4kcYcLXJ9MJ1hPp8DAL7//nvc3t76AD9LMySq7Z36/fff4/LyI169eoWTkxPvJId1tLxe+vP+HCPIHRrt3ALgLhkWfRvK/7KyODndXEJD64cyqlQ/WaCsdkhlBhUBqUpxcDAFaYUQpZDF/KxhoKt7PoDPR1jAMPTV7TbRt63hz1vqPDkkFDS0mfEwMxS+x3NnirVM3mPgSkApg8YJJC1X1DpsfniI2WzmaZRNU7vsGd0LU36J+k62i+jlwoN4fM/tPiSwTaD1JUIn8ccYSeFXrJQf3z5AFO7v1sZ06fcs9DOdTnF0dISzszNf383n0mAwwGazwW638xTf7XaL27s7JLYt2+LWYOv12gfo7ORzOUAURZjNZjg+PkKe7/Hdd7/Dar30czoajfDy5UucnVFWhZy/GmE5Dz1bDKE14ihCEieIVARrhWu/A8BS28nxmPQerFlgvy9wf/8IWInBYIjlegtIgUGaIY4zNHUNKRWGozG1C9MEPOi6QlEWAOg8kGqM2WyCSNEaNtYFLy5ohWg7X/D9st3L8xyVJtr3P/zDP+DVq1eYzWb48OEDqqrya+zu7s63Lloul9hsNkiSBCcnJ3j16hWEEPjNb36D6XSK169fQ2uN3W5Hre5cAoXPGs5+M1jImdC6rmmcovAsaPcK2WzVyYrutjm2uzUWywdXy0u2nAMv3n/cMjEKQMIwqGHqO+tehNnS4XDox4qDAvbbvvvuO9zd3XkwCADSLMVo4Hpbm9oFwu0eDzORw9EIVgrEgwEGjiarG43Sid0WRQGrjc8aHxwcYJANINDWDXOw67VDyhpZRiDscDjEzpVW8WduNhtstzvM53O8ePECcZLh3Yf3eHh48P7XzrGleK/wnue9FVLWeX6Pj499CzUOOllJnt9XyhZAYbCMfx5SqPv6LfxsIf17MKBxMIFfwUEaB8l8VjGQEzID+ewNs6dFUWC1WmG9XmO1WnmKf+hvMesiSZLW8UM3mcMXB/lsT1iDh9fn/eLe+62lA4+4e8FsNvPvwePBNPyqqpBvd4BpS7uiSDmauHZK5QADq0YD+33jmSt5XsBoaqMZAqIhGPBj/jCdmSCAT0S+FK7VGmrLChjo7ZcVM92f/VC27UC3NImD7bBWPdzX7IeE/d9/yvWTg273yLBCuMyN8kF36wCzY2OZ5Ap24YRsVaaDnBqsFT420Y1FXWtUDQeDxrWqlZAuayeC9wU4a0dAAGfwKMDmQ5qdfesO9gbc3sBaQlmsodcrqWBsg6Ko3EaQMKbtJx3SB8JaO54w3iD9oNmPnuii7f+UwOsfC9j4tT8WND1HxezT93gzA/DooBAS8/khRsMJpKTNZjRAPTTd905ohJ1K4cY/vCycigo7tsH9xnGEOEq9WnNdaRjt6moUOWshJSd8Tg5qwoC7c2kN48CZqN8mw3bVrkXUDcIoi0B12WHgx5/zHPuBPjKgmdNNduaw/8XPEc5je0mQaqPtPKsU4d+3f81gmL8XGIggoPKvD8bpuaCbNySt1ch/dl1raF164wWENG0WU6Q3sNAuQ99SrsI54/ELD8kusAHPWAlrctm48UHmga3gOYwxFMYEzx2OP/88RHT7Br/p1ZL355rXQB/c4isUNyHboZCm1IaGn59ay+xgjEGaxTicE71ru9uhrBvvSI3HJAjEauG/+c1vsN/n+Prrb/Ddd99DSknCKI6Zsi8LRFmKoVMQjtMESZZCbCXiNIEVVC5EAkZkwxidT+MEcSS9aEho31gB9euvv8ZyufTPCMDX5P3Zn/0Z1Wu7llJVVXmabp7n+P777/Gbb77xAN54PMZkOMLx8TGSJMF//s//GZPJ2Gc9Li4ukCQJvv32W1+nxg5LOF994CRcy6wOzPtF0MQ8oeaFhCPaSxISEsp1AKCWB4a0Q5SAsRrFfg9d15CRQjQaYZCmMHUD21gIY7GvSpT7HJbrbd3nRv7MoC9rDLQ1lGmWrZhouG/CALwPsNH64593Fe/7jj6vy/57M5DNYyEEqH4XClIolEWF2/s7CClxeHCAw8O5D0Tv7qieVcgI2lhSQ95aVE2NqqlcT2mFRlMGVGsNCAFjgbKqW0Virw/S2vR+2VofXAn3fvhv/+pSh5+pGRcU0KzXa18Tenp6isfHR7+WmRbO2SEWayqKEoXTQmHKa13XnhKqlPI0Uy6PYMEqIQTpPziF4tFoBCkpM35wMHN15xpaNy1QYTWMbSCtA9JlhCSOkCQxhGhLEMgRlIjjlNr1NACswmR8gPnhCZXB7EooFWNf5DAGGI0GRP89OgKkwNsP7zHMiBqsYnIZWfOFQXraU86zE27TQZAwoRAoa9LMSFSEqmywzXOstlufjftX//pf4xe/+AX2+z3+3b/7d/ibv/kbPDodGWMtpFKo9nvs9kS9Pjg8xMnpKVQUeVGj2WyG09NTWGs93Zr7I/uaYBdgLJdL3N3dYbFYtHaOfUzB+iLCn6kc7Pme3kWB9XqF1XqJRjeIIokkITrzaJh1RCiVdBlur9dhvNZRlmUoC6KVcz0y79fhcIiLiwsMx9TN4fDwEOvNBu/fv/eJECmJ5s+vjR2wIKSArmrAWtcNA57Bw2t7OBoBkcLerVsBoFENMW5cEFnmdAYNsgyjwRBSCB+Ub7ZbaGhXEiKhG4v9npI1oWDfcDiEFK2YWNPUXgBsNpvhtCggHOi2Xq6wxgqHh4cYZgPstzuvrJ0kic+w8x5mOjaDy0IIHyTz3ua6W2bVcSsr9iu4hp4V5QF4oFcphdVqhYeHh47oVpIkkNYCgQ/D4AknJ3ithC3leK3x+zB4zft+v9/j4eEBm80GRVE4G3Dg34ODxaIoMHCfGwJD4TnB1Goedy4lY+BoLuY+mca13lw6xkFrSNHm5Jhvg9ZYxIr96xhKUPlvnhfed4njBFob7LY7PD4ssF6vAQMkaerr/7vP4Dpkmac9utsDy/lVEuDEDgfV4/EE0+kESRKhbmoURat83wfNuA0bl/yEfhxrGbAYLp8RXGLH/mDIfPmp1z+pT3eYsYqUdGiDgJBtVoEADlYjfZr55UGzDhHl2tm6MWi0Rt2EYmQRZOQOfatgTXDAuv/n3Lm16ARgIRWNX8OIBSEfhmhYDo3i9kjWCDqctIZSBZQSiGOJOIn8M7Dx9rUdAd24j9iQMX8abIXjEjpP4RWi2eH49V/Pf9tH90PEKET7w/vvZ04Y2ddaYzQaYjgc+YyFlCQuEcexdyDCTEQ/eOR7DOs/+eJ746wIvw+/rzEGESS0ZhXvLruAx5YNWzj+4ftrl123/SDXthRVOmSf1ugLAaJ72ucz+f3n45+1TmHboi587U+5+mMZOtdGcPaqRePDte6/t+Lp+1kEBq0bcLdzJgBLgFU4ZoywE+of+UCY0cPws0yjYawGt34IWQCho8vOCSO+IegBtPVTPLe+TjRYM/2AmQOQ0AkP54bXGNO+wv3iqWaBLQG6NNXWKWvXJB+04ToJHS8eH3YI7u/vsdlsUFW1FzObzaYYDccY7nZ4XK4CNc0Mg4xqRO/u7mCMdY451Y7ywc401Dcf3uPN+3d4XDwCIGdtPB57quzNzY13ZPhQ5UyEsW2GYL1e+17MnD3iVjjsKEgpsd/vcX19TUG0o7ib/c7bRaaElmWJTz75BLvdDtPp1AvbHB0d4Y//+I9JQfruDh8/fkDTNFgsFr7P769+9St8+PABP/zwgw98GLwIsxRSSjQ2jJ4Z9nXr3Ol7uI3z7B4LL5pTCwEH1MKQPRIArEHdlNCmQmxTAAMMhpn7PBcUG6qdJfspnoCEvA+NoVZmFgJtb2U8seOh4F+47jlH3g9YO3vStPQ43hOdQFUQ2BAGo4ClFmrOITI1ifAYrTGfH+Lly5c038bg5vbW7VcNCOvVqAECVznwCXu7elsJaj2mxNOsdGibuvb5KaMKeAos9IPz585idoqjiNTEP3786LPdw+EQV1dXuLu7w8PDgxdH4iws1VwfI6/IPjI4xHRyKaUXUmIn7ujoCC9evEAURfjw4QPu7m5hYVE5/ZTj42McHBwEzA54ewuA7GsA9KlIIYoI1DOGBC6pNzw922Q8JWBcSazXWywWK2htsd8VkJHCeDxB3ZDdHI0meH3xCl98/jkaXeHXv/4H3JeVCwwGvhWYlBJRrLDfbRBHAftIgs4e2wLB1lJ/eyBCVbV1rixi9h//43/EZrPBH/zBH+DP/uzPUBQF3r5965+Z1cqrqsLJyQk+//xzzGYzb1usMfjmm2/w/v17H0hwPTgDHzzHnFTgWl/vX6F/NnfL8Viln8XO8rxAUzcw1vhAlvyjtrUkgDa7Lin5E55d1tI+4b7WlDUjx342m1Gg7e51NJzgyy++wNFmjdGIVOPfv3//JJtPwV2B3Z6AnzSOkYNo5rEDZtj2R1kKFAWd7y4Q5sCRGAu6A2BbwM9bWZbQpkGcxpBC+oCGzkPq1c105LIggDaOEyQJ7dW7uzuMZwd+n9zf3/u69Lqmnvad1mqOMcGZxSRJEPXsGT8/d9QwxnTo6nVN5+1kMumI5oV+Bfs6APxaCsV7ueczJw+5vIyzytw2jcXF+OwP34e/D2Mq1hxg/5qBBM7Msr/OSQ+plGf0hQkGzoi37JjGB8tsD3i9sg/O78sJDW5nyBefQ2zTlVJoqgoa/YSG8eACP8d+nzuthXvsdjuyyUJ6/5T82LYjEc3l874y/85YC6FboeIoijAajTzboaoK5EXu7S4rmLOfU1U1ioJbA8aue0Hb0o2VzUMfkZOuPGfMFuSx4r/9fddPD89d7TQf5vRFWW8pXE7QBjlsQVkvwvWcQik4UCAnwxiLxlESirqhQNyCatpYuU5Q4zFrBTWj5M8IhG4gJCza+t04jqGC2pym1r53KwMBhKYAADvPbdZQCAFrgLrSyEVJzobVHWcgXJBhjSHX17GwRCcI6gVr/d/1Ufvngms/HWEA6a5+0M0XAwOcUQwV6EOAoixLbDYbaK1dz15y6OumhjW08TjI5Y0bGpQwA8E/C38XBuJ8n6HB44sDrbrm+po2qAXQoQn1g27+fAry2mBbiO44WdNtx+R/3nHQhOdU9O+dn4s/m++/O4ddlgF+5H3Cq+8gdueWQCEjeJwBXs90H/31IsCN++gLgKvVDtdZ5/N8ME7vZ4O/DcETDjIBdIJg/xpwcP+0h3YfmOJDom5INyIMbkN7E9K++Hd9QMdnqm1LXw3HpCxLl2HeepV+Fsbh5zLGeG2KH7vCTGM/ADTGQCpSFZZSehEpcvhyrFYr3N7ewlqLJEl9HelwOAQApFkGuAwRt+ngTCCBVI+evtY0jROpiXFycoLj42MXFFDJTh+w4+zCwcEBptOp/wyucVyv11gvFygddZCzMexkA8BisfDZ9TRA24UQWCwW3qkZDAbUyqZqy1gWiwXOz89R1zXm8zlOTk7w6aef4he/+AWyLMPx8TH+/u//Dv/sn/0zHB4e4u3bt8iyDH/6p3+KyWSCrcuO/dglpIRCKxgoAN8Jwxjj56K/B73t5P9ZB1r5clnK3lHNMWW8KTh2DgI0hCWgMlZUH0vCedSZgTJR0onK9IN76/9loKtvQ0PQqT1nWtou/blFVZU+OAhBLH6P8Izo2wACIqTXMfFBnv9b+vuiyLFwwJZSEoPhEKdnZ9DGYLlcujo+A0BDyhp5XkCpLdI0dkyFBGma+MwJg7fSnfd8T+GeDm1CCEJ07STTGNCxM8/Z3ufGge0U26PVauUzdaenp752c7vd+jMoz8mxmzmFZHbyuZyC/4bnSQiBgwMS/oqiCNfX17i8vMRut4EQgFQk2HZ4OMfBwQxVVbq1xtxB0hYgW9+q3CvZCjICbQtGYwyqqoYZ0rzNZpmb1wiHB0dYLTeYzA6wK3IMh0McHh7i5atzfP75p/jTP/1TSEG06r/8y7/E2/fvMXUCRePhAHESQcoY2lhEIPeMzkFBwmyNJpE368p5rMEu3+Hm5gar1RpCCCRxBmPJLv393/899nvSguB1xNlArr1mETuuuZdS4uz0FPP53Nszro3leWCQjtlFTJ3mwIj3Emy3S4JSEZKkdaqNaWt0V6sVAZIOWCd9gtQ/P71eIVKtQGijCbiIVAIlJalf7/fYb7dA4IeNRsT8mR4coCxLfPbZZ/j666/xV3/1V1RLmiZekXuxWPj1mGWZFzO0ARi/3W5htIZy/luakmguhEA2HqEB0LjSpo2rdzbGAIayh8NsACEIOIJttXXo7DawQgPQ3pcLfc2QTUb7mcp16lqjLLdY7/auhebIt7vkGntmMISBZsgulZFCWeaoV42fR26nx7aLgyy2hVyrzXPO7xV2ZOH34sCd1eoHg4EHcIi+b2BsK8TIrB9es2EQyeshXIsc7PKa42z3ycmJr6Hms3+9plZ2PFYAULuAMjwb2OYwOBTaP2NMkIGOUZuWccA/43OeXxOKHBtjvC2LhEQcxX490Lx06+KFUNjtSNfi9vYGm/XO/w5SQogIpDtEwDaPU5sgDGNK1gKjGFEKBokZQMgwHGYQAs6/W6OsSp/xD+0hzXHT0bMJS9Y4C87j4gEeB66ELB9e18xC/CnXT890WzL0rEYuhIEg9+a5vyYn32W7pRWoXYkPBzLGgqhmDQmBGG0AoZwDIyBcAA5tYAVcUC/QBvW289+UxXDUXkHUZOESGk1dw1r4w0kAaMACYlwH1wberALKfcCruoDWjXttV0CLDQHfh/NRwBQiwMCr0nCi34b/TW232mp3dgaN+7uwCv4nzFMvWGHjE37PCy90PJRS/rAC4BzqzIMHQghPv7eGKGSDYeqfQWsLaEA33Yx00zSOXi5c1qnrVDG6FqJIAFGNdG0QRW22FGhrmcPALQySgdYIWEuHYTh+z2c90LknQniNE0KTT3zkPjjC7xNSkSmw9y/o1I+G7/OPfd+fVw6W2/EFOOimz2TxF0LUwVQ/gNgoBpR5t/Q9lXbQwUE3K916a3vlEq2RQSU2SlS/SfuG6KxKkYAFG0mBrrFnoxZSw+u6Rq0blFWJig9n9xyyp8IeoslhIBICMfxZ/Huuw+XfsdO83++x2WzQNI1vDcGfxQelCt6PP7O7t4R3hPk1HLBba9GYbp2QkrE33Gma+nZd4/HEtx2i9QwkicBkMqZe4daiLEosl2sniqK8+qtSVAvOIkDb7Ra1c1ZGoxFlDpVydXRbjwYPh0PUdY2rqxs83D946hxlb3ZIVOSCSYUkjSHgxOKitn8pX+wMTKdTSCmR7/f4+PEjXr2+8PTA6XSK2WwGa4n2eXhwgNWKKISffUaiQNPpFF9//TV++OEH/Nt/+2/x3//3/ytMpxP8h//wH/Df/tt/w3fffYf5fI75fO6zO+He8PMiCF5qJIBez08AHbbUs3uQ308KCCnpiw6lDnBkIQHbspzgAv04imBiC6UEkiQCxikaPYIQgNaM5rc6C1JS+yQGSIRUsIFdC8FKKSXiKEUUS+/UhuAVi7NZt5e1rgFQ/1MqE2mz1wjOZxoHZ+acIxk6QJFSED4ToT1V+vFxAa21U8WfewquD0iMhdbGZxVJiIdqm72ydlVRKyNjIKSis9zAnZ0CEI42r4A4In0V3dDvTUNgOJwdk1J6uxM6RXyFmeFwxvlZs2zgA5jpdIr9fo9vvvkGR0dH+PLLL/HFF1/g5uYGty6jz1mpqqrw+PAA7T6bBYeqquq07uHeuaenJzg4mOHh4RFv3/5ApVxuiZ6enuPw8BAHB1OMxwNsdw31QRb0zNz2iWxi7NsQWqNhtAtIlESSZojTGFVRoapr/O7773B9c43PPv0KVVnj9OwMaTbA5fUNHldLxEniOxuMxgMsFgt8/PgeQ1fD/tlnn+Dq6so7o3leoCyFC/bJ27FSwCoCd4Wls6OqG+jGYDAYoSxL3N/e4ne/+S2ur2+glPJK05WmVl8AvK2YTCbYbDa4urqCtVRLSzXuZ6jrBg8P99RveTaDMQYPDw+epcf7hwVaWRCraajdD9OPOZhoGgNY3mvk/5E2g3TK1ZTJKsoSm/WaVNTLBjJSSLNW0TyKIsCSGGWWZcjiBBAGTUWZ/URFUEkKYYE6L7FeLFGWNZJBgsFgBEhJpTrn5wBAgk8TOiNGoxLn5+cYjEd+HjggYnA0iiLYRqOqKxRFibqqULrAiTLiBG6Xrv1ust1BxAoQRA1fr1coywpJFFOQOZlgMMggLFCUOQlNWoOGxQ8BWHeuckBG2X7aG5vNls5zxaKcOXx7WCGw226w3m5wdDjHydkp5kmC69sbVPs9VEz13ZB0/hu3V6Xr/R5LgTjJUDckvCrQZo3ZTodirexDsM/ONGlu/2b5DHVZ5izLiA4N+OCdg1ICcDWsEL4Wn5W92baxyC/blziOfTcOXn9M4+byFWaA8FoK230lSYKJC/g3mw3qnuJ2yJ4A4AVqOdhkwIIB/G2+9W3IGHBgP4ZLaQp3X2w3OeMukxRplsAYwBale00rygwI1yrxAVeX11it1n4v+RJcIdFWfVp/7ipFdt642I8BZXKAhQ+2laKYJI4jZFnqM+ur1QrGNF6Uk/1xztJT3XrS6ZneaO0TLaGoM88ZAzXCnYfanYMhM4Ln+/dd/4Sgu0IsI6RJBCkNHYzWQCICKbLqziGnLVFMLQfPIvGF9kxTbQIUCPCj2zpPktXJyUmRLmh3sZULki2spZYZ3BuRAxCmiQtFwR4lLiwgFSkJs2Nj0UbCQjlkn8AAazUMFISsAblFrS2yLEUUSShHqRqMMueIWlhhoC0p9RmroZIIRhNAQUun7dHqIxvnbGufEfYjQhs9auvE+9lYDmzZmQ8zhzQf0v+OjZCU1De2bYFAPTvrusZgMHLojxMLg0EcdaX0jdEQkFCKNrOxFsJ9wbaHfxscuaEVgG/FIyyEDNqeeNqlhFIxoghomsrL+TPCFEWx+1tCTBnNaDcmBVtxTF6MFKJDwSHAx/q68qoqqGZFKlfrWsKWBilSFxx20cN2o/Hz0RphJy+OiRZdVZUTeZCuFl7DCgPhkHCuFQ/wl3bO3WBpC6qJQ1cngNeB+y8Qhc+CBAyFB6eYqqoiCVOD6gBNAylVQLnVDmiyzskgaqxFi5bz83MtjUoUlLunxjYQWiCWMawrM7HGQkIgitIndCFjBfKyao17XVPbCAd2CUt1ntY0kLYVT+ln+PoU2zCLRcyONlAOs90ceLITNhxS5obtjt8jymVtpIQVBo0xMNCBMx+hqgv/OgONWlf+MzIxRORotLxHySEk5/HVq4sgc0+aCBEDT9A4mExgRiMsFgtoCei6xHazxma3Q17mmMymlO1IFKqmRJQeoKgLDCYDnJydYFJOETnBmdVyjbrSJBTVEKX03dsPyPOywzQhuxuj0QZCNwQgRjFsA9R5A2noEE9V6sFIaSlYSV294sHBDPt9jquPlzg9OcHpyYk/6PI8R+n6qXKLkrIs8fW3v8Ff/H/+E968eYNPP/0U/8P/8L/G6ekp/uqv/gq//vXXLismkecFjo+P8eWXX+HXv/41bm9vUdeNb4lG2Zidt4ORpDrKEBChAJq+OLjlyyPXDoQiWrnLltq2rEBzZkRK1CUBrkmSIN8VeHy4p3qwvIRSEbI0hTocQUqN1WqLOFOoaoOmMgRACvIjrBBOQ4J63zKzhTMGRhtUTtGf9q1wQBcBJJxpoPVGqyiOpbMNDCRL9ztGwGmvA44VZDWSNHPBO48NteqUzpZKEaEu29Ii0xjkuxzaGFR1BW2olRplskpEKkakJOq6QpkXqMsKVVFjmH2CYZZiW29R5RWgLSwMrAM7oqC+VirHmpNAXVHAV9eVe8aIwDXR1sh7Bw39s9L4c4Kp/fy9MQbb3Rqpc96s1ZAKmExHqOoCv/3db3BycoLzF6eQCnj79i1u7x4xm81wND/Cfp8jGQx9edZ2u3VgWoyqKrDfE5gdxwpKCXz8+A5v375DVRdI0ghGNziYTXB2MseLF+cYDgcADMbDFGVZwNoGQlHW2hqLJE6QJq2/UzR7SGUgI8BoADJGNkxhrMH6doN3H0jo8O7+f8F8foSz85eo8i0uPn+Ny4/XqJoaX/38Z/jkk09wenqC3377Nd6+fYvpbIrXn17g6vISf3T0B/j++++xLwscykNUTQMVJ4iTFHVTIopdnW3ToKo42KlRFjXSdIC7y2tcvv+IcrdDLASK3Q6LfY5sMMRgNsF0PENdNrj6eO01HYp9id1mT6KQwwm+/PwrHB4c4vvvv8fx/ASzgxm0rtFYiySJMR4f++CBFayFEF5Jnno55xCOpUFAWQKB1o9Srq1jkqYYO4FLbagEcpcX2OUFjJAYjEaIU8ocj0YDRLFEVRWANYjjDCqysKiRRhGEtjA1KX/DOD/E2YHheILFaoFYxfijP/4VIqlwe3+P4+NjlI6i/MUXX2AwuMLDwwPqhthaNzc3gDHQtcFgnCJREaCd4rKxqKsG6/UWTUNgbWMstDVI0wzTgwNkaYq6qZFv14AUqKsasAZZHGE8GrrESwzAoDHaU5SNIfpPlJJ4liEH31HHiRmgZIS60qgrovNb1y5RqbA7DAG7ZVXj5vYetbE4OT7Byek5lIxxfXuDJIpRLlZQMsZgPIE2wHaXQ4oImaDkUFmWsIaEj5eLdUABzyBAOkRJ3CZD8n3hkkF0BlRNA+ECpqppsNvvoa2FFXQmJ0JAueBXW4vCBfAqEF1j0IGBHG4ZyOr5DNCx7zYcDjHIMqxXK9zc3HgdCc6km6aB1Rq5C8RHLkDc73YerOVAnMt0+CxnX38wGPh6fwYCQ1/76OAQRZFj6xg9APy9jsdjbFYrnyTRjnadRhEiIaB1g11TI0szZMOU4p7NDnXdYOAYsu/efcBysaKfDQbeZzQ1MxWkS/YIKGHbeMi41l80WJSmbUMlAAZZknoR79nBBOPxiMQTV0tftz8ejH2wzHGntcBgMISKYxgBVLoBpGtbWlKsUTU1VNIKzjEAwr5mY6jsQlcFyqbyMRfUT0uP/uSgO1YSkZJEVHUbBozWW4d4uiyasZrae1kaPwNQc3LTKhN7Jzugg/UvaywMiDIOL9bsHHtYaCeIRgNDAgjGGDRB0GespQx6ENo8F7i637jfc+BCFAetSQpfqYqy0rYVQuCFT5TtGsY2bWAqqH0H5f26FOk+vc0YB2SYIKBy4AJREp9jFNDFmZwQ4eWxEAKQst1o/Pf8GjYW3KuPM1ZcFxTH3NMULiDjANdlTy1n9MMgsM38WgSbCRx4k5HuU//oq81UKKVgG/qMkB7UUpm7/Zf7l2gX15Ogle+1BW6sD+bDdaF182Rthpm1dpzbz/D33gETun/f3kJb9f30c5h50V0z/fvo07GZJWGt9lRRui8ALosdZnc5Q05AQkjFJ6ebabR8T/zfnDkzRqBpKrdGKLMmhITV3dpUWg+gfeuMF+1Pd9/CASLGQFhvdjvzHTIceGz5v3lMyMg2hMLblqYaqk2enp52qNN8cDHFyti2HVMY2PMeY0PLTJKQQg+EpSa0nuj9aRwJGW1VTmmLPBWTm0wmODs7c/27v8Z2u/W25t27d9hsXI/uJMH1zQ3Wmw1qozEeT5AkKeIk9uj5fr/Her12z5j0WABs7xzKrDUguSUXl4+0YovsQCRpFGS+coxGQ0yGI2jn+F1dXWE6nWI+n2MymXSE2ViplSlw6/Uax8fH+Of//J/j5OQETdPgm2++wd3dHV68eOFF2OKYWhR99dVXqKoKl5eXGI/HqCpqR3J4eIjE1fWxMEyYMeaxfe68CX/md1owp+FraS3QvEVRhDTJkGWJU/Tm+szEU9+y4QCnZycoa4PVao2HhwW2mz214gSobMQYDEYZKNCF28euQlwqcPsil/b0QTGtO/piEoJwADUDmd0zghkpLpgVioB0hPXh6Kx7H8YGdExrgjo2h6zy54V1z02joVRE4JrRGKQp8u0e0AZJFGM6mVJdLloAkNdnuI9YtZvOtJZFwiwovud+ljvcV+Ez8e/43+dsCX+Otdb3pY6iCF999RWur69xf3/vBXz2rjbWWttpVRTHyrNZ5vM59vkO19fXyIu99xMODme4ePkSk8kIxtTY56wzAySJgrXSi7vaAIwULkEQJ8pTW/M8x77MUS8sdEM19NvtFvu8hLUCzd0d9kWJ4WgEJWO8vHiFi4tPPD33X/7Lf4GLV+f4f/2//5+4++4Ws9kEf/gHv/ABLIESxpXqEL3eyBq2tIg4225pjcQqQZpoPN7dk3DZwyOK/Z4yv2XlmSeT+ZHPQOZ5jsVi4anJ3FP33/ybf4OjoyP85je/QZqmeP36NUajETbbNaw1WC4XXnPCGIPVagWttffVlsulF81qWSsk5KdkhChKXFaPmDusHE6tkCrscwIOtVsDFGTGlAkWAqYx1Is7klCRgDAaVlo8PC4xHoxwfHSENBlgtdrg6vIj9rs9hCJbGEUxTs/OvDCT3dGaS9MUf/u3f4uTkxO/DtfrtWckDrIBStHVE+EAjG2/tRZxTIHgeDzGfD4n4NlomN0aAkRVrqsKCsBwNMRsNvXlTkzH5/fybECtCXx2mhWs6k1no4aUbSeQoihhLXxyTmuNxrJQMrWS4/NgMBggTmJ88sknPmhcbdawgtpsTiYT1LpBs21p1Axshzaf9y4D32HCj8/eSle+zp+ZEdzW6ubmhs6TJPEMMa5X5hZTYWlkmD1n28PMsL42TRRFvryA645Z0ItF07jDAbcuo3ZylFXnv+N5IDsTe3+DfUEOminB1I4LiT/uvSgpl5JxicbOBff9DC7bVqVUcO8Uy5FdgGfWbTe79vfg5JELcmihwtqWNRdSSo01MKbxtp/3KtllibLIkWUJ5kdzjEbDDkOA7RTHCjwXoQ/eOL8+TCqFelJ8LrSaGn3/XXTmlP3Gn3L99KA7zYimphIABpAOmYaEZqVTaxzy1fh/rROiqmoSteIrDBKeD4j4sp56Z9E6TiGtgikUnOENB4OFPITPiD7NGIcUvv79kDFzGxkajW5Q14nLpgmoqBukGa190E8bAC7gbttQhIuL78WDEWH2XwDCWGjDtPXnW42xwQ1ptwDX5bUCBRyQcMsFrvHgtgrcpoEVVgkN7mYY+X7bjMtTsZs2i2BhArCgO670gEwHDIPu1rl1xtK0z8CBEd8TP2dofDrOUn81dRwugGiYFkJwH+IIURQG3U/V6fm/w3kIx56d0n6/w+fuIZyvEIgBqBbVil6Q/swVvlcHdBHorO04jjtjxf8dgjRstP0zWurJCdGOQZhVanQDXTeoZQVh4ZDXCEpF0GgDe54v7UAx3bQt1vi9mH1gjEUkJWWKg7XH6/y5wCkEPOigrz3gEAIMfAixOEuY5RVCtAIstktN5/FC8J5soMN7CNcH/4zfW6m2TomdZr+X3GvDZ2L10iiKcXBwgDhJsCtyR+mmtmMXFxc4ODzE2/fvPCuE6Fn0ttRLeYW82EGItuVFFClEEWX461r74DdSCtoFNmEpAB08bSuN0WiEbEBjxZQ8Fo45PDhAVde4v7/3rU94zM/Pz7Hb7bDZbLxTzHS9k5MTvH79GpeXl/iLv/gL/OVf/iWiKPLUu8FggPV67cXUPv/8cxwdHeHNmzeeDhc5xz10Dnk/hnbyuaA7nLf+/gptG4EmbR0c21SmqrEYUVlWaBqD8WiMkRPFeTGdu1ZGEay9RV5wXV+rCcFrjP472IvB2UQBMrNb+PcSocULAacQEAo/JwTuWoCuPz4tOCncMwtBmTHjnNwojhwVH4iTGOPJGFJIR8VdwRhNtXgyQqMNFosF8px6xU8mU7fe92AIUsp+X1nWTiFaNQMQbC8IEH4qlhaCLf3xDeeWAQh+T7YjUdR2G+D+vsPhEC9fvsSLFy/8fK/Xa6g482sPgC87iyJykqkOV+Hq+hF3d3eeHTeZjPHixQu8fPkCUoKolYbVs5l91GqqWOvOBnc+keaMQRPTa3QDNLVBXRXY73M8PCygNZ2tRV5ivdphlxc4PTnDbDZHHEf45ptvUJYlTk6OcHHxErPZBIeHBzg/PwNA1G0pgcEgdfciMBikGAxSxLHAttiAqKtOXBbMwogglMS+LLDd71FUJeDsLDuzg9EIw8EAUZpgv9+7ntdbcI9hrjUfDAZ4fHzE7e0tZrMZrq6uXK9dg0bXWK8JhGTKOgOpq9UKi8WDq+cuoXWvVCgQ/eW9nKYpIq/ovMd2u8FmvUGRk0p4Nsg8nTtNYmhdAVYjjhSSJEIs2716dnpOe8ZKLNcrLJYr1E0D5brANEJjMpzgk08+gdbaO+9SSi+CyRnNOI59aycW1hoMhh3fjANMXovn5+d49eoVjo+PYYxpW+ApokSrCNjttv5cYj0ODmjZnoXnFvthZUn3kGXteFA5Vduil4NsLlUMg+BGGwi3xxmoGg6HODs7w8HBgbfVRVHg5ubGB4mcmTWm6djGVuOCxp7P+RBQ40TdYDCALdvXcIY4z3Msl8uOIBvvPZ/MC/wKPieZ7s/2henhTOcOzwwWyksCES9uYSel9LoBTFevqgqPj4/YbrdI09Tr0fB98Prg84mB8fB+OOgORea0DrSxIBy4TuJn4/HYl2a0gWe39TLVfGsMsgHSJIO1hgCL6xusVpug3p34na52KDib+FzqeeqBHXdL29tlpch/mUwmmE6nYJCzcKCnMcavxbC0jPcUPy6vCw64mTrfPyu7txUyjLVfI0mSepDq910/OeiOVEJ+t3W0PMPHPYXeptHQtoFpqJ7RaoAaoFC2s9ZPs5vh1UcT2ocEYAANDW3aAeGFy8abByx0hD3iHWQG+oF2PwACnjo4RtN9EFJPCIy7Ox/ks0MqhAC1liGhtrquEYnuxPNn8MX3wkG3sdTyCLwYdQNru+rJIXoTBlGho8KGLlxIoZgAZ7iNMc75mXhDK4RAmiYOPet+HjnJ3bELh7Bd6AK1ftrmi38XjkM7J+HnuLpF0/bhY8PJz8NGuF0vQeYCTuUwGK/+ffDnklNifeBEz91dK3xf4RiH6yh0YPmgeS44DEGQcJ092Reipcb3n+/Z5+09I1S77nym2doeKNWti/+xgCQEHjwoEASkfCi3hrHbX709+Fz5g27Vv3ntW7SBTZIkSGMSnAmzWiGNiu+9vzattR1lz/CADBU6+XXsvITzGKkYSrVjxvspzJqzsQ7RznBNhfMSOvYcZFlLCDMskCRZh33C2QxGzh8eHsDUtd1u70Gx+XyO0XiEOE3w5s0b5Ps9dKMhVYSRo1dmnMm3FrZpfL2aEMrZzMaPqzUSwmoo0bZna8efxeD2EEJgEo08lZuph1VV4fjsDIeHh75+cuVoakopvH79Gre3t37siqLwCurWWnz33Xd4/+Yt/v2///coyxKffvqpFz2azWYoigKLxQJpmuJXv/oVPvvsMxhjcHl5SeO22SB2+7cPkPWzAM/tnX9sb4UBG+9tXkfGULtDAly1z/YYbakO0u3nxjxit8u9M1vkuQtCUh/4WstsIUfvshpM4eTbtNa1YYRxkiECQrH4Ybc/fSjixY5aePkA1VoY3fg1+txYsB2RUgIxoDvnEe3jNKM2TePRCAezGW5vEzw+Pvi9rBvt1WEBYD4/oCxtJKF1C8axrQw/n5+BKZ2h38D7LrRv4Wv7z9J9XxrvELzl9cPvywywh4cHxHGMs7Mz/PznP8ft7S2++/57pFmrPhzaAGaQxXGM65trv5fJMVc4OjrC8dGRsx9OW0Mpql/XRNUGWBwtBiBgNM8rae0kSQoBCaMF0nSA6ewIEBIfP15hvdqirBoIUG1/XZeoV1tEKoO1ElGUYDqZ4fjzY1R1if/0n/4Tjo/miFSMr776Cl9//ffQTQWtD1xNKrV2s9Zis1lht99iMB6Aas3denKlC1JIQDnAwKlmV6JCY7lVzxAHc2pdZKXwYByrK1cV9Qf//PPPHTW8wMXFBS4uLvzfWBg8PNz7TD8Domw3NpuNB+76ICm38qN2mA1Go5EL5K3vxc4gIdXhWq+CnCQJpABMUwG6hlISo0GKOFauHKsF7OM4RVU1WG332O9ySBUDwmKT73B2doJsSCJd19fXvvTJGOMVpm9vb/0Zy4whBr/YBocgdri3ea1xTetySRRcFSkkqYJy88Nrl9cv12jzfgjPJ9Z0KYoCcUR6AHzPWms0tUZZVv585FJH/m++mrpBFDBT6rr2PdaFEL7dG7fSenx89PdKAneNB8+BNo4IlbpD8atQ5d2iVS5nnZRwfZRl6eu0tSabxePO98uBXlgG1/ejQl+RbXJd14jd506nU88i43GnXtfWA9KcXW8ayv6yXgT/jZSyYw+VolZnLBzI8xfe32AwQOnqwlnbhoWUOYv/nL3kseWy1SgiltR+v8discDDwwMWixXqigERpyXlyns4eP8x9q4Hv1TkwdQwqaWUxHgywmg09P3teU/w2HLXCH7WcF6FEFBBWzxuDcasLRZO4xgzTJDwFwMY4d/+WKDev35y0N0YGjRpLTQ0hBHUo89aWE08fQ1NYlrWAFYAkrJkxnad9b6zzz8DnkOgHdXAckDp+vSqCLASTU3OTV2RYyLQ1ndJIek+guu5QLt/X/2fK5AwFdNq67pxrT9q5Pke2SDFcEjqw17EQTsnXVtowbW/6HxOiE5ysG24LzPgKfEC3dc95xD1g8LwvRnN4jHnhcobm0Q6Rt5YKaVcSyIANshydIK/MBvTXu3fuPsM2CPd+2z/pguEhOvEidyZVv2SHTHOInMPweecaghB9fSCPw/gbAj1FbewTi9ABy3DOBBhimMYKAPdDGC4XkOwh+8hzNL2A25+XTg3/UAy/F04jvw54broXzb4XZhFZXCm/37Pff/cvYSfFxrxvlMTRcmTQCXs89hmtqlGBqKlQ5Hyczt2fPXtA99fOBbWWmcDuqwW/ruQJdFZL2jXkQ4Q9H4WIfxidLufMQ/nt30PCqbooGwzsnxoshL54+MjPn786Nf2brfDYrHCYDDAi1cvUVYVRqMJfvnLX+JnP/s50kGG8ZSyhXmeI45jHJ+c4IsvvkCSJPjh9AxZmuHy8hJlWbqAW6IqSWzHaw5Yi1oLxJGkXtFurNgJs7al1hdFASGtd34oI01ibPeuHpHna71ew1qqZT85OcFsNgMAL3y02+2IUhjH+Nu//Vvs1hscHx/7XuDcg/zy8hLn5+cefPjuu++w3W7xi1/8AsfHx/jrv/5r7Hc7jJwd5owKO+F8hWyOcL3398E/9rs+S8KDME2JpiG16TiWkIKOWO2oh+st0RjTNMJwmKH0bXoKv59oPSiXzeRgmMbeAwl0V2TbaOFCgGVNuyyyPrAWPlv/Z+HvOus4AMTabLCAdEAThIBxZSpGUz2pmCgcn55gMBwgimKslgsURY68omyhEhJisYC1FoNBhsEwAZD4PcXBM98jj024f8N9X9eV35PhXu5TDMPrucC8f57y+7AA3Ha79R0QuDf0brfH+4/XmE6nHcbDYJB50cT7+3tcXV46OnHkOw68ekW96MmZtVBKQkXKnb2UUSEnV5EwqJAElFW1d37jOIYFdfyIVAQVxVAqhpLECqDgVyKOCQSoG9JyaRqDNFW+hloXBt999xar5RJffvmp61N+hseHO0hJNfQQGkkcI4oZ+KhRVcrdhxNtte25yTaE6m9rCvrykmjacYwkI+B8sViShoULOq21GI/HePXqFV68eIH379/7seOs53q9RlVXGAwoaGKGGZ83rO4NoMNC8PPrGSNtIkcp5RmArGKf5zmMpprvLI2RxAqRErBWQ5cFlAKyNMUgTSCFQNG4Xs0qgoxi7IsS+Z4EQzd5gboxmE4mOH/xCpPJCEkadXyYJEl8IMAdN3a7nR/T1rdQvoyjfzbx2t9sNvjhhx98V4nRaIQsy7Df77BcrKB1jTTj2tUEQlCttvZCx6R2T1nyslu7PBi6s6z2AG2e51gu1j4bT4Ed9e1m/8oYg9qd+SHIxsELv1Yp5WnxHOSu12vf8ePgYOptAu9VZqdwsOk1PhzbyoNzddPx+fi5hBCYz+c+OOfMMoMwnJwKA2EO7BkQZDvE88BnBdO167pGXVXexwn1mPg1zBBj0JTnje0f++p8zjEAwPvt3bt3HjjhfvWcjaWftaA6B/ec0R+NRn69hXaWfTgWoIvjBE1jsFqucHtzg9vbO6zXG79G6XXOT9bOnsow3vKWuP1ekE4R+0x8D1QSECNNE2Rp6hMAIXDC9x+e/SHYwfae9bOoHCz3iv28rhjA6zNq+ZxnAUMuGwLgWxD+vusnB91FVVEdt6HMtrAg0RPrlDWd0hx5+qz4SkrlUnCz8x/POD4NvrpBMRe0s4PHGyWsoejXX9JXG+w+Fyj+PnTCWhKzIm2rtu6N6lgaKFV4Y0EBIy0yQg9p8wtfQ2ephkl0s3PPOfPu0z39+rmA+7nAI1wk9LftuLDDxIEPAB9wW2udql/slJEVdrsttNGIhYQx6N1HuxnJUHXHzTsrQsLA9J6rpUPanthNuE7Y+ITOE887/xsepH0qCeAy3XDkGQHvyITrjyjtNL8AUDcNIicUFNZphJuun2Hh3/fHIJwPRozD+ev//XPXc+uj44D/CBhTmy5CHX5myIYIfx4CCQjvL5z7Xq21N25ao/JBMZCmXUCNmShN0zh1+LA0gyiLbDSllK1AXw84CCmffIVUIdrjJlhTT1WsnwMSOmP0ZI10v9jw8iGaxAkwQGe+QyNP61e0bBZ3wLGTZ431Sr03NzeeZseH+MHBAaazGYbjEfK8wHA09j2S15sNHh8fvZI4tzVixDdxoiCTyQTn5+coihKbzRah9gTfhxACpnaK0rZtu0L7rYYx2n+/2+097ZsPK62pHyqPEY8vOwUfP37ExcUF5vM5hBC4v7/3WZzpdEoHl1P5ZhbTfr/3gndlWXrhu91uhx9++AFxTPV/v/rVr/D1119j72rfWsZK28UB6O7T0Ba0GZmnzJLQxvBabIXwWtvQBMExvY/0zkHdNBiOJhiORjg4iDAajTGZrrDZbJ1T3Tp95JzgR9XWBQOJgQI5AlnG0IEPr+eC7BbIaimE3Ut01jRnZeKY+moDaLUZAJ9NE1JgMMgwmx2AtHAsrq72pJqcRODyB866nKgjpFmMJE5IQFIIXwfe36NCiM7chvPE+4vHgOcpBM86T+ft+POsIv63rmtkGQXRSinc3d3h/v4er169ws9//nNYQaUQrHh8eHiI09MTZFmKxWLhe9nzvUynU3z22Wc4OpqjqSsHuLfio0y1D9tiMiAjBJXftMKjDvhpGhT5HvuyRhylACROTs5wdHSG27s7XF/fYpCN8Pr0DOfn55Th0hbL5RofPnzwfsF6vcF3330HbRpoXSJNKKvZaPK3ZAqX9U4wGg2w3Kw7zvt6vaasWeOCnWSI+XyOJMmcvRPQjUaSJjDGYrte4/Ly0tNnOat7cXGBL774gvZPXeP4+BgvX76E1lR3rV05XxQpZ1+ND1Y5w83BEkkO9Vhl5BRgPB4hywY+WGKbRWUQuQ+E217crtOOITHUNFIYJjEil6ho60kVRqMJPny4RF01ePHqNV5efIbr62tUVYNsNKTgKqZxOz099c4/i/Jx/TrrYKxWK9/KiWuo2Sfh++dAjc9nPmuYVdQ0DSCcWLFKfEssnj8+3/hzuLaVs5zj8RjT6RSvXl5gs9ni3bt3eHxceGbAfpdDqcj7mnGcPLE51lKJlLamE6CGdpVBmOPjYxweHvqa65YR0QZZ7BvwfjbGeOCEyyeZrs2xQ5Ikrvxg4e+JA2tu2cV2hseB/WgO5AF0xpvPCA6i+XteE9Za334tdkE96xnwvXOJA4+flLJD97bW+jOXn4dfz+PLYwmgY/v43uu69GUEm80GQgjfFzwEPLlLSwh08voQQiDPS9w/3OPDh494fFw44brEsxu8D2bDxNjTZIffkpJjRC6zgffFsyxFksQQUkI3tbc5fN6yCBxrEITBducL3bOQARPeB6GPwOMdlmSyXzQYDCHcOcbMrd93/fRMt6Vg2xoKrpVTWJZCwAiiiUDS9zx61gXnfPGDhoH3c4dliNIppRDFEdIs7WymUJwgDBjCf9mZJ2vbZmzDvw+D3jCA4tcDxqunAgrWttRyRnCstbAG0I1BaWu3cQWUigkZNpZohobYANZRadnJeRostnUWlGF42m+0D07w+/D4sHNEwWHrSDLyGNZwM2onhGjbTlgCLODHEP5zyJDDIcRuvEXXkfF/LwWEeY7eyQd0O9Y2mCN6X/czdGu1+f4AeGGJMOsUriM+ZOkz2pljAoRxPQnodS5IbzRUU0M2ba9Gpq0BrehCiK6G6zikeYVZ7ucApXA/PPd9eD0X+Hlw4xnAwbrANryvkKYT0qT6wTcsAUShkeIvDwYZi0hIRHHis4laa+iqRm2pV31YZ8S0cp6TkPYa7nef7XtmDPrskPC1nfE31IaIL589dwffc6wEtithD3K2WU1jHAWRxrAqifZZFjXKsoIUEQQU9WB1DgqvFZ5/Ibq2KcyS5nvqRXt/f4/NZuMN/3q9xtHREbKMhCIXiwWywQDHx8ceiGwWC6zXa7+3eQyzLMPh4SHyPMfJyRFGoyFevbogBeL9DlGsYGyEyHLrDddibLmACRgZvE6qCqiqkPLb9hrlORiNRqhNWz8WgmfsxDKVj1TcX3knRCnKuJWulznX4+33e1/+8vj4CGuptUscx8jzHH/3d38HAHj58iV+9tVXuLq8xN3dnbcNnN3geWZb199PoX0K98JzgTlfIR3Z2ra9o39fQ+NVNQ1ltbWGgcYgGyGOFWYHE+p3rOAocu2abO+hRf5blox1QHA34KZnCNuIPZ/J5n0XPpd13TY48PNjJqkNG3+SBwbQOnjcYq3RGpVuYBsLsVpBSYWDwwMMxyO8ePUK2hjc3d1S/2bhXmMN1jtqmzUZj70IWxyRqr8OLIE11BmFADrqg0xMmbpDIwwdrHB+f2wcOs8b2IP+32itvS3hbPdkMkGaZl74icsnDg4OMJlMsFgQc2W/35MTLIiifHZ25oWLhGCtDG4dJ2ENd+loHV7KblH/6CwdAKBSLykF6lpjt9tjvd5CSInJ9ACDwRAvX7yCthZl1WC1JHX/i4sLaj+VUeYryx7w7bffoKoqTCZDSElO/XL5iNevXyFSHKABdV3CWo2yJBG1UOFXyRjbnISoLi8vUeQl4jjF6ek5DmYHGE9mqBsDISkjresG6+0GD4ulEx9sVZQPDg684OXvfvc7T6dN0xT7/R7v3r3rqDczg4sZQ/v9HvtdQZo61jEi/EIC+UUQUE6JWjq7zXZ0t9s5EFAjTah1EDFyIiiQqrKMJNIsJSV5JWEcKyFLEkgRQVvr+rDvMZ0d4NPPP8Px8Sk+vL/E11//Bu8/XOLFizNEElgul3j9+jWurq68Da/rGovFAsfHx22wBhYsjTAeT1DkZQtmu1IvFozj84o7dUgpsduRwJWxBuPxBLPZBJmr1eesH9chs69I9p8ytJPJBKenp77eXKkIu90eV1dOXb2uqWtBEJCGNeZ8XmgntMrM1PA854CSe7Q3TeNFObMsw3a79cHyaDTy9dh8nobiqGwLw+ScD6QtlYssl0sYY3zmss9wFEJ40JdBZcq8Jt7GhKAEPwOATk08AP86a60Hufhew0QSZ7OZ+cFzV9d1EPQNfFa/aRrf/kxrjfl83imBY/8qTGSxT1PX2j0LsRxyt2957iiJIZx9iiClReWU6R8fH3F1dYXlckXnuCQtBCmoltuSUw8qU231q3yHpB85zzhxQs8aYzBIfTa7aWq/Lnluec65jCIsQ+V5b8+EFmDngJvHk8GOfkwaxlrDwRhpMoCARF3VKPIK+b589nzpXz856KbiFUBwH0bZ9jBVAApLipV8vHeQBOtkxHrBI188aOHhyAvTo1iKqM9UJ1J1DA8FgM/XhAshvCJ4GNCF14/9jANPabnvMZzxprorIaj9hxCRy3430K4mLs0SLyYhFVHxrW2VxK211DdZ2GAxUKAJli0PMhfhPfF/hwBF6Pjy5qXN1oqwhVludsqllL4egulz/FohpO8f6peBzxrRVycz0wMt+O/DeeY58fMUsA/otWEA65wo0Q2u2AFhGli/vpfH4KnD2aWzIFitbaxJNZiMKPJBHn4ujy8Af7D0n/E5cCkMvPnn/TXXcQBdeNp/Pb8uREbD4NG/B4hlEt5bWGceZgD7Y8Ur77kscTiH4XuFBqpualiXrWS0vWmonzQjmXwQSEn9GqU/EFwWXUh0d3M7TnwP4b/98eGLbQkfprwX+oBFaGTDDD4fqE3T4PPPvsL/9n/zf8T/6f/8f8Bvvv21Bxr6AECnRRUQjFG3Pslai//9/+5/xF//7f+C//v/4//m0XS2e3wfj4+PKMoCVdPgs88+R13XuLm5QRTFWC6JlsnU9KqukQ0GvvYaAFarFa6urrHfUzsjay2UW9PWtGMoXTDVty+kBRH57IdSCipq57UoCiQJ3TP3OOY9tNvtPE3PWosPHz5gMplgPp/j9evXiOMYt7e3AEj5tNznuLi48M7hfD5HXde4vb319W9RFGG9Xnsn8O3bt9jv93h9cYGRUx2+u7vrBEvhfIRrKbSp/TXWv8K542A7tIFsszy9Tjj1WEH04O1uC2MNdMOtZQYYDgceqFmvtgACoI76WbpzRsFo7QFO4ToRwHIXANfL2nbLXkKbEwIL4b+h/X3OjgN05nP/eg902YBlFLyO9wC1OKpxdnaK4+MTqgU2Bo+PD14oK4oUqqrEcrmEdjaNaZBhtr5v07vgBH91AXX+PWelwmcO57rvO4S/59/xeck9fyeTiRc5ury8xOzwGGdnZ5hMJri/v0ee57i+vsFy+ejrlIndYzCZTLzugTEaWZrAGlIsTxLSk2iaCrVt1dopoKoRKYs0GSCOE1grHLNghbu7O1xeXmK92iAdDHB6VmF+eASlImx3xCg4OTlGkqQo8hwfP37EyfEJXr/+BEdHJ6iqAje31yiKPXRT4bPPXwNokGYx9rsdlALSNEYUUYtAXv9xHENztwfn45EjWiLPqdzihx9+wMuXL3Ewm0NI6ZMoqzwnls5m61mMnJm+uLjA4eEhNpsNptMpvf7gAFJKnJ2ddc7mwWDg6cEPDw+4v7/HYrF4oircd6KFUFAyRllS60qmpz88PGC1XKLRDVJXt0mdLmJ/XigpEEmF0SBGGpNvUDYUcCYqBqSicdiVmMxmSJIM3333HT58vEIcpziYH8IYZu2RbsfJyQkeHh5grfW+GPse3IWCbTLZmVY8mL+Y9swBYJqmPvgaDimzzueskHCtbwWqqvTZ9VAbKY5iNLrxVGVmQgLAu3fvMJ3O8OWXXyJNU/z2t7+lhISMW5AJcEFQW54HEItHQyNyTCwG7oE2symlxN3dndcems/nODw89MHVdrvtAPthDBH6JJxJ5/fl2KLSbQ/qNE09kMC2ghkWDCptt1ssFgtEUYSDgwNPLWYfgX17Tl4Brf4Ln1v+sx2gwffGZ2RINec1zuwuZgZxNprnmkGDUOcq9JfDQD7LMn8Pj4+PKMvSi+fxe/I88X33WWv8vCvX8uzxcQHdEDjALW4b0yACJeg4oJZSgES2NX48/LTOT6e/ZzZDC8jRPmg0JUeY6s26GdylJbTnPBb+vDAtoML23wTJAt7jfQCe34NLiTmmYj/wp1w/OeiuG3YqHW1OUKDSOPpbnGSdRa85o8dfsLTBA0psGGxz1odpMGFtRFXXKLaFf3jqz8yOT6tSTr9HZ5D4Z6FAV3j1nYunh69EXZdoGhLKiOMYsBKNpsB1PKYars1mh8VigzhWQW0RIUiS65uduEjbUxmEtCpuiQIYQ2rprNQO281YPOcMhE5EiLjxWPGBvV6vkeekSnh0dAQppRNkEt6o8IKjmiJH+emNE21kGlfvzDnBFHZGqb0LoK3u3HsYWIZz0BrFljLY0mWeUjw72VP3pbX2tRjWWlRV7RQVyXkNA/iWbtin6DtGQG1QokIk804AxEaSHUZ2FEKBOiA4WGyXlhIGqM8BRPwa3mMCTx3I/r/8mhB0EEJ07gFoKeV8tbWZT2vOtdaIhOwYpfAzQuSQf85BLQfXvO74c4xxfcltSLl2dLJIkfiZEGDRQwgCysLnD+8nRJkZKPLPJASk6irv99dw/6DsZ789UGCMd0Z++7vf4P/yf/0fcXd/4++JD3Eehz4DgseKHAVHR0+IPshORhInGA5JGITLPXj+7u8fkCSpX1cHhwf47LPPoJTCd999h7/8n/9nPC4XGI/HlBnebXF/d4u72xvEEbXKyfd7rJYL5PsdkjiFEhJGCqQxtb5hnYpaSkBYbws2mw2kpPoydoL4QNem9vdEwTUpiM/mc1/7ygE6AI/2z+dznxVJkgSff/45ptMpvv/+ezQ1OXV5nkMIojFyFoeEc7piKWEN53q9xrfffos/+OUv8eWXX2I4HOLm5sZTNPmAbpk83bUfrv9wzYWAU4iM8/uF2ScQHwwCpCdiOGsMoDIaAvBZuCzLMDs4cGI9CQ4PZ7DaYrvdQdcG0gWokaJe1DwmkYwRx8rPgTbGH3xh4Bw6Drx3wiCU75kyt0T3zsvC20C2ZUpK1OwwBzRtY5gJZVGVFZ1oSiFNB27v1MirElhvCDywwOzwAL+a/Cne/PADfvjhe9RcauKAz6IoCHhxzAcWMmKBH7a1IZBH5Sq1YzB0g3EG9kKbxeP0Y5lxfvYQWGXbz1kntiW8riAErq6ufPZaSonb21vX+qrye5syw5EvOWAHWEqq16b66ArWGlBtI0CgMGWYkphE05jlUVUNRqMJdGNxe3OP+7tHGGOx2efYbnPsznJMpwcYjScYDsYYDojW/u3vfgshBN788BZlWeHk5ATDEbeI2mN+OENdlzg+piB3Mh6DWrq1QlVk8zNoTQkEUxvEKWV5h8MRjo+PsSsoY7zf7PG777/H8fEWZ2fnUHGMfLPFLi9R67aNIHdA4HaJ0+kUv/71r/1+Yy0aXh9hYMMZRc7y9hkuPN88r0mSYDgcIE5IVJLsPAk1rlYrNHWFgQNa4phqueMooqydEoiVQuQYCZwBjOMYcZQgTmLkReUYOwO8ePECJ8f/P9b+POi2LMsLw3577zPe8RvfPGS+zMoeqrug242gQYzdVNMgMbglIQkQCkMQdsgDRlgOh+zAgbFkoQiFbAuZsAwWg2nADN0SBjMJMK0GCejuqq65KjNf5pu+6X53vmfce/uPtdc++9z3vazsCG7Vl++9707n7GHttX7rt37rNp5+9BSz2Qwvz8/w8OFjfOY73oVpKggrcXx8jN1uh1/0i34RlsslLi4uvIjY5eWlrx3me+OMHN8Xry8OjnntHh8f+2CSQQgf2OkawjFVq7JxvbU16ror2yPtogJlWePk5ASPHr5FNcMfPXflVQ20poD4O77jO4hqPlv09mocA1mWY7lcQkqq+x6MR9Cm24t8rvD+4kCbNT0++OADXF9fu5KMY+R5jo8++tALaXGwy620iqLwDDEOvBmMCNW+b9++7UX7QuYEM974bF+tVl5BPMsyL7y2Wq08rZntEgMODKDzZzLLymecnS3leuywHpntnbXW1wsz/Zn3X8jmms1meP78uW8Jx2slBBz4PaHwGDMFwhppti9MtWfGBbcWHgwGePXynPbKYo26aiFlX3BMuhiRktgsokulqBTvEejDNrt7dNlv9q8GAxLaZGFE9o/4+ng9MygVgiFhwowStxUaTecO235rrWd18O/43GCbwd8ZO8V5Xku87vg7vt3jUwfdRCt/XeTJB4J86PtBA8AUdAAp06wDowd0NRBcWxAGVDxAWmsIJbvEZJgMFl2gTTU7wTVbuga7Ryv/1PfsVoyUAplDZtlxGQ7GSLPOOHDQp3UEKUoAAnnuqGGi318Y6B/y0qHfnOEQkuuMXZBp+pm48P08hvwcO6iMkHGLEd603H8yRNLChcVOGP+pdaca3v/Zp+P1g8FQ3fymH56pfZZD+Jk+ULLo0cS7uel6MIYoL1Nx0pR7IPezvfx+Wmv7VNJurWhteqrc4aYKx4uvg40p31M4V+GchQHgfuDN10JG62agJXy8KSvVv6eb3x8GG/wIDRS1YXdZNNvNgBBURrIPUPn3WgttLWwAIoQOLjNeOBAlG9ABAhaUxTfuH/soJX9OOJcdDYqzgP3aVL5PXu/7/RjDewkzCxzMs0PYNA0++PCbHlHed8zps8hxCJHUUCCFDjjtA0oIIIpI2Xs0GmG32yFJEu9A5rmGMUAcJ7j/8AEeP3oMAJ7qluc57uaZzwyzPWDKFQcGWlPHAqLlUlcC1jPoeq47DQzbgV58cPO5yOBKVWvvRDCQVJYl2tmMAsrp1AdMYY31er3GwcEBAHjV8Vu3buH27duQUmI1X/gsDX9XCKgwvY73OdfV73Y7VGUJ3bZ49OgRHj9+jCzLcH5+7udvn3K2D2Dt75Wb1nj42nBt0zqlkho+ojz4ArJhOtgHfN0UeEUYjUaAJWX7quTgS8MYCaU6kInnQZsG2rWnFNICQsJqQ2F/sK/5msNzYv8M11pDSLg1QdfXUR41YAwiN39+TNg+uB/NFiIY03BdXM/n0EbjYDLF/fv3EUUK19czXM+uUdUVsiTGblf4+v7BYODFkKqq8tkdrbW3G8ZlLKqK6Yb9wJnBx33gZH/P8zjxePD64nFgmxCCvQy60rlD7DtWOGZ14fn8GkpJT03WuoWx2tdQUr3qMQZ5jlobX04WRdx207UDc9+nnBjTer2BEBLWCNQVKXyPx2MsFktXy1yirloIoXB9vcDdu/dx5+5drNYrbDYbvP322y5of4af/9IXce/ePTRNg+VyDgiD8XiIg4OJzzwfTEegfu4OnK0btC3VXBoDHwDy3uRWh5uiwGKxxHZTQClSXt/tdthst5hdz7Bd73p0ZqZAv/322zg9PcXZ2RnyPPfZTbbbo9HI2xcOSubzrg832S4ax9BpJlsdI4qUC1wzGEviuNwqiYMd5YKBNHVlgqAAVIFKByNFJRBppNw+bBElKYyxWMxXqJoWSsbIshyPHz3Gkyfvwgpg/ZUvO8E9ifF4hPmsBLT27dJYpV0Igdu3b+P09NS3sQrLGwAKIqToaoWZEi8ltQNjHQ8Gw9mme7+p0TCWWteF+4BfT6K7JBZ2eHiIt99+G0mS4NWrVz5DqrXGYrHA6emp/y5rnuLy8soHQHkeoSw7pewsy1A2NSD6gQrbIgajoyjyMQAHVlw6xOVJ5+cU/IXlkryHudf1YDDw/ZuXyyXquiZthqRTLufANwy8woQK07eZgbBcLrHb7fxY85yElG6AWGacjQ1p70ZrH7zsx0QM8oWJAZ7jEDwK7RS/jsFZrt8PxR95LJIkQVEUHrgO7SqfsTx3bM/Y5yH7s8ZqtcJuV6BpWlhjoMOzxVooL7IJAF3pFTNOLZzgNqwrNYBfh3QGWaRpx1Dk8eSsPzMDwvvnczg843l8mZFXFAV2ZQHl7Hf4w8lH9hX4Tx7nsIUbfVbp7Yr3b7/N49PTy2HceFBARQPzujMfOhr8ewF3gNvXKeSM7DD1kAMWFjqgLIJALN2l8ndawM0cX8FekMH/tjDmzXTBm4Ke8GFtt/l4sTPSw/TmYtcFZrptAFu6NyskaQQrqbaBMyGAo53L7qDvMhMWEpFzgg1g+3XaNzmFHSLZGasOMaOAm2sgmRLHTuh+1pjvlR1arbtm8KExCsc0DLpvAmT2A+rw+sPgfP+9+/N00+cz0r1PI2J0sWpISdjCUN9q29GQjDGQrqWdEBSoGev0CiwArVHXr7cLC1HzEAjhMQPQCwJD1Cz8+/44hffdBUCfHDjf9LvOCHz7Mdx/T4jCotWwUgIMHrjXSr4HemO3593vpJRQxqJ1AXu4ryEEBCyiuOu1zrRLiKB9ntY+A8a2IgQ9wjELs9Vw3y9Fn1ofjueb1pkQAo8fPcGv+hd/GPfuPkSaZbi8PMff/jt/HT/1038fQih89rs/h3/39//7+KP/yR/GN7/5NcSxxp/9L/8q/spP/HkcTA/xS37gB5EkCf73f+QP4l/9H/4uPLj/CP/1X//L+Jd/44/h+PgWLi7P8Df+5k/g2fOPARBdzAZ2ZTKZ4Dve+058/tf/Jjx48Ah5luPlqxf4y3/5L+If/5OfxjvvvIO3n7yN48NT/Opf/mvwn/6x/xQ/9lt+DN/3ue/Dcr3Cn/nxP4M//v/44xTMXM9gzBM8fvAIv/F/+6N45613oLXGT//3/wh/7P/+n+PqagbqnUplMVq3cJPQs9Nsizlu4Zpbiz4dS2ta92Vgg1hcLXQemJEipfTicUzXOz09xSDNcHZ2hvV67bM7IWsizETwv1kAZrPZ4MWLF1iv13j8+DHu3LmDNE3xwQcf+MCfA5jQ9oV7bX+v7AMyIfgTlqGEwSAH3905SDsojhSMZYq2IMdDWO88RDKGFBG2G7LZdd3A2BZADCGsd/73r5mukcQHec+FtqeXnUbfNntnRdEephKpjinTNo3Ta+tny2EB486cVrcwQkLFFPhLSWkMAYHWGOiqRD1rsFlv0N5pcXR0hPv3HyBNM2w2OyyXSxKlcsKnVdXAWsrkEvUUoPplCvS0tohjZqN0tNRO9fZ1uxbObTjH4e/49WHtYzje4ZnLr6Ggv0I2GOPg4ABt2+Ly8hLL5RKkNk5O7GQyAWBR1aSMfX5+jqahTCOOjpDGCaTq2FahPfNCTVKhKivU9Q5CKAhBwUySpJhOD7DdEh12V1SutplKSeaLOQ6OptC6wdXlNW7fvQNjWhwfE317sbjCaDTErdtHiCKJ01vHmExGEJIYC8zs4jpMBuso8G49yKhbFoik7DFkjKYxmB5SfWkUx6jqGsvlGqv1Fk1dwwp4UTRm+jB9vKoqHB4e+nHlwEgI4YPUtqXONVdXV5jNZh6gIWdcOGCm2w9sl9iZL4sKVd2gcln5qqx8+YwAXA/iBJJq4SCkQhwppEkMJS2iWKAsa6+LUdUt9Sg2FuPpAd5++23k2QDX19SfvSwKvPXoPgwEhASKYotBSiAlB1Nh+VOe5z6Y5sCPM5NVVaOpScCpLEvv17HQGbfcKorCB4hMVw7BKWutEwfWkFJRCzqvOE4Z1nff/QziOMbZ2Tm0NkiS1Ld0E0J4MbLbt28jSTJY+zUf7KWp9EKEft+UBaQKM5z04GQQ78tQWZqD7t1uh1u3buHevTve9rLQHAB/HnBXgDCgYqaREALZkIIoDi55/PbtBq+dsDsBlzOwX8KCe1wbbIxxe2sBAD1GnA+kReffvKn+ej9mYvvECSEO5geDgS99YdvF7+f38mvjmDobZOkAkYr92krTFFGa+FIGAe2Zs/y+7abAq5fnWCxWDhAxlLIOfLLOtlqXven8x9D9pHneZxtR0O1LjBOKHRlMYx98X+QuBGr4Efrj3LWJbVnuxFk5wcgsWWbVcZ080/nD1nOb7Q6bzc5n1j8p+bX/+NRBdz/9j9e+qEdl84PrHBUI6Kav7sfONv+bkQjOJvEBRxnEmwVQbnqEQUo/gHk94Asf+//uBtD6gBQglJQzDvvXyp9Ru1YeQjgaWiwglQlop122uPsuzgJyup6zBsav0v2DnzcWXxv/yQE30y2WS0Lf2RCFWe6O2t4XnKDNqn1AwJRF/jGmC5C67MvNtOlwjMNrDw1DSEt5DWDYC+j3A1E2JnxPHW1awfp2b914MYrGwTNAgBv3Wg9/R/9pPEAUXnuIhDEgwWtj31njceF1v49a3nTfoYN801h24yNC4od/jw7mYp9qGn5uOI8e/LEWUP3n+D3dGnidmimldIrjRLKF3ReisIClz+8DAB17whhad3BBN19/+N3hte8HHxx0Mxiwv3f2xy+8v+n0AB99/AF++h///1yN8Fv4Xb/j90JrjZ/66b/ffU+w7gDgh37tb8CzFx/hr/7knyd2jwMRxpMpfuy3/Zv4u3/vb6AsC/zqX/l5/M5/4/fi//p/+4/x6tVLvHz5Eq3WXgGWHM67+PDDb+G/+ft/G7PZDJ/97u/B//L3/0H8+F/8sxCRwMnxiRdA+h2//Xfgp/+7n8Z/9l/8Mbz79jv4g//zfxdf+epX8FP/6B9iu93i9skt/OYf+c34wpe+gD/yH/8fEUcxfu/v/j34D/7QH8Hv+5/9T/zYNU1DYphwYIUNgcC+jgE7KQObo667TDfvYWm7Hq+hYuxut/NoO9PvBoMBrO360B4eHuLevXuQUuLs7MxnwXhf8uEfivLkee6FfcqiwAfvv4+nT5/i6uoKn/vc53B6eop79+45QaOtn/Mw6A73335WdD8wC9fzt9uzIcPJAojiOPg8WveeMWMp4ErTBFJwtqNrxdfUtadeWtv6ORIyoOPdsLb5nvj3bId473jmiAWiJPLnArN32qaBRJcd40cv8LcMMrBds94XoPNTQzctqqKEMQSqHx8d4fT01LUHqlFstn5fsZAVZ3B5TsJzI7x+DralFL2zJLQZ4WMfTNm3iQB6ZyPbeiG6UiwOCrXWyPIMR0dH3qkvisLRNDsmljEGaZaSgKExXgxKCAHdtjg9PkGWpVAqcmA0gRdxUA5BY2dQVQ2qaoum0SRWd3CIwWCAO3fuUPBatygDUcW333mCX/ErfgXSNMUXv/hFfPVrX8Pl5aWrY45w+84pHj16gMlkgqapEEcCEOT8k4BU0Z1zVjphPcq0N3WLqiThIiWZOs+96Kmk4vT01IFoJPa22W1J90MQC2S1WePo4BBRFOEX/+JfjJOTE3z44Ye+1zA72+wg8xmqlEJRlJRNd3ubxZB4jTNrhtcPv18Igbpusd3uUFQVBd2bDdq2RppQW6IoEk6rQkIJAODWaNQyTAiB1miIKEYUJVTH3VSoWw3rfCRjBV4+f4H1botXr14A1uDk5Ajz+TWqijozHE6mvsb21atXWK/XuHPnDg4ODnB+fu4Vy/meef3XVYXLy5mv21ZKYTqdeko56xCENjossYDbA9wiraqqni3nbPadO3cwGo1wdnaGzWaDg4MDCCF84GmtxXK5dL3MDaaTKT772c/i/Pwc3/rWt1wwTwrcvBfiOIYOxHj3z2beX3xuh2eAtdYFSlTLm6apE/Na+L3C5w7vXwa2pZT+XIGCB9DYxwuBVADex2O7yQH8cDgE0GVYucyIqf8cG7CfMJ1OMRwOfZbUBEmsjlXUenG1sPY6BJ3ZNvFY8pnM/2ZgQwjhy3KUUr7mmZ+bTCYeBAjHnbO+bNv4/uu6xna7xdnZGV6+fIW67lozUoen/lkT2lXgpqDb8b96YDe9J0lSpFmKxJ13HDAzyOA73JhOQyUEFkIW735dupSS2qw6WjonG3lfNE3j1014XjLTRmuN+ZxYDgzk72s7fdLjU78yDqhX1o0Ob9pwQBFMIP/dOt73fqANdM4cL1CfEUOYWZR+c77pse8M7Afd/OebAkL+vvB5DowJFGgQRbFXB+SNA1DWWjhHVRsSyQFqwBaUNRhQQ3cbs6PXfZ8FZ0pJARbBtfuDtjGwpp9lCK+VHVA2HgA8UrXdEgrKNT0MFjCgwYupH1BzUK5df1jjAyLeVPzvbny7oCsEBsSeMM9+0B0qaNP89+dPyk6wL5yb0FkkZD3xCGSnFgnkw0ngXBtHl2fhNA5V+Y9QZdy1wpNUax9m2XhdsjMVGmUAPYcgDKj5fXy9Ya136KyHgYD1AMybQKHAmO2vf3RO501rf3+d+TVprc9Yh4FXuE94DvaDcQAQUkJaCxXsHw/s8HejT8cRRsByptsF3AiuKzx4bwIh+Lp4fGVAZ9rf02yI951yIQR+/ks/64OEoijxpS9/AdPpAX7Nr/ph/NRP//3u0HPIKFObdsUW/68f/xMesc7zFFIqDAcj/KW/8mfx0cfvo21bPP3oQ/yv/sAfwg/+C78Sf+fv/Q2qT3Ltwl68eIGHDx/iS1/+gqceX19f49mzj3D/3kP80K/9PH7uy/8Mbdv6cpEvfeVL+Mm//l/h8uoKf+Un/yp+yff/EvymH/mN+MIXfwZZEuMHf+CXYTaf4U//uT+F999/H0VR4OnTD/En//ifxK/4pb8Mf/fv/V20DSnOG9db1spOX2O/xgyAp+wJIXp9T3lemAbM9pGdGc6uGNO1cuHPL8vS74c0ir1IDYm0XPfodRyEMkNqPKYM4/HxMdlCY9x9PsUXv/hFfO5zn/PU9WfPnnlHMUTNwzV00zngA+e9tcfPhefZ/tkjBCFAFoBttbe7DADWdYm2rYliZxSggWGeYZBmiIRytfE1mqqCcU6WtcaXeMC1XjQwECJ+DWy6CXACXhcpo/Iv6zMt/JooihFJicQ5pH5srIVwOh4qUoCMYGUEYzkQdpRBSxlouAxGWdW4OL9E27S4c/cO7t67h+Ewx9mLlzg/e+nLK6y1PpPAzLK+oE7nWCUJZRjD+dufh5vmL5zHT7IrbLPZlrEDxuUB0+kUMkrw7NkzrFYrf63X19dQilrxLJdLTOwYo/EQh4eHSNPUtxjTrYbVBkdHh5hMx4giBT5TlYoAELjeai6tIQX/1WqDSNG8nJ6e4vDwkMph6gqb7dZTsyfjIebzGR49eoR3332Cj549xb3kDi7OrzA9GOP09AgHh2PkeYai0BDg+ROIYwXd0vXolsrt4jhBpASqqsF2W6CpKMMWj2jeyrKkTJkiJ19GEm2rsVgusd0W2Gy30MZASWL1sfN7dHSE0WjkM5bvvfeezwCzbQ0Vtjk7zoEK1+SyzgS/Jgy2OZAxxqBuagq6ywraKSJzmz6pJLKMdCyUkIgjBSUl4oh+IkGpkrbVSLIMcUysA+5vbC2wXm/x1a9+FePxGMkgwa3TUzRNBZgWbVNCtxWiSOHrX/86FosFRqMRHjx4gFu3bvmgKaSbM6jP/YWruur1tKbe1QcehOTaVs6C0nzGPnit6gptW/vsL48V76+yLL2AHYOgx8fHPsvKJRMsfmctCWUeHhZ4+OAhptMprLVYLJaYza79HpNSQkGh1R2teh9YB1itv0+3ZvYUBdjUTuz4+BiPHz/GYDDAYrHwWf3lculrrRlQ4Ew0B2Jh4oxrwDt2l/RBGeuHcF06U9bZDvAZGYLEURT5Th1sP/jckkKgccLG7LOGASCfv+zTs6/JY8P3xK1+eX3wNfM5C8CvBf4uYkskPjuc57k/W6uq6mkGsP3bbDa4uLjAq1evsFotQSrmLqsuFaw2LmjuWIb7NpWf756zvfuJIgWlJAaDHPkg8yV+bdsAsFBK+tIQzkqzHxkKb/N4hWJzIQu41Z3SPM9TCEwx4MD2IhTRZNYIgyxs6/f95Dc9PnXQHQZOgMsiBfS5zoF+PagVEIiTuEeZCNHjMKDhH3YU6JC3eE1G+4bHfhDRD1w+Hb3shk/1iz9NM19PwIvBB6wQLrNHCHVTG1jjehwKSYul7Qx/FLEgHDv+HepDdXxEo7PWtWOz/cwwLxa+dnaUeGEwCiOl8oqPTDMCut6f/BNSd3ksuyxi14e7Wwdd73Ua3U51mn76mcjeegjGPaTCEGoX1q07qqDo0/qAvhpxeA9hViEEb+j7pHP+LODuT6lg3gV83SUlua1rVtPVkVpr/QbjYIS/i+tb953WMLgLr2cf7OCHD9S1ywzjderK/nrdd7L964OX7QfXb1r73Xe9Tq+9Kei4+bqIOidtH3ywsF48JAQdmF4uuoXmg24OkBiQ4HEN7yP8vVIKwpoblc/D6wwd6O6QjPFrf9WP4Du/43swnR76fbHerH0bE36wgwcAX/nql16bdyGAoizw0cfve1vXtgZPn34LT558Bt+3OMPR0RGIZhxqBgj85n/5x/A9n/0cDoJrKCui2b06e4VIkjP1tW98DVVJbVXqusYHTz/A7Vu3EUcx8izHrZPb+MKXfw5jd/DXdY3nL57j8uoS3/kd34m/9Xf+1mvKm+GYhrXqfH+ccUmzuEfrripH/XTv4/263W49pfPw8BCLxQJ5nqNpqJ84A2bWUkuxcrvzjh5Ajhc74WEZEu+tkGJujcGlcz7ZsZrNZhgMBjg5OUGapnj27Jl32jnjwvO2D07tA7c3rfub9sc+iAYpIGRns31pVRK7AK5GWTaQrQRA9NwsTzG1U8cSKL1t64Lobp3BGlgIiKBv9+sA8s3XTNdkPRDG8+YdwEghkgoIzhxjXLlZYE/gwAWPY/Jz4HOjA0nLssSrs1cw1uDo8Ai3b9/BZDxG29Z4+eKFF3zabree3cDCY7xv+UFjwPu4W7v7fkQHdNw8x5yl3/dp+LNYoAmAp6DmeY7RaIQ0TfHy7BKr1corKrPTZm3X0sdagyimrBPThheLOTabNV4Z0hERUmA8HiKOI1fb3d0T1/Abo9HULYpdCSEq1DUFFEdHx0iSBKenpzg6PsbR0SEePnwEC2A2u8TV1SXyPMdwOMTBwYGjWkpMpiMY01JNNwzGoyGyjGwMUyvbxqDVGklCdcqAxGw2x9XVHBIGg0FG61wQsK+NQaRora+3O2zWWywWKxRlicZRWaWMYFqi2aZpis997nOI45jajZUlPvzwQxw5Ycb9HsucmS3LyjMLeN2yQ8znTlj/yTYtdMirqvT2JY5ySEmdAOI4AXQDKSIksct4y6DjBYmOIIpiGGOxWm+x3uxgLGCFRLkrEMUxJpMJAYppguEwRVXtkCYRit0WeUxzwe3j1uu17/m72Wz83zmoYNC1KAoSMHRZVqYYc2DOdoaTMaHYJwuulWWBotz5IJoDevZt7927h7t371Id/mbTW4tsi2jf9ftXb9ZrPH/+HHfu3MHdu3cxHk+htcHV1ZW39XVVY5/F6hMtgb/H+5azugzQcOZztVp5lgczp1gMj9+f5znW6zU2mw0GgwGJyiUxmrrPqg3PIimlHxdeN2FdPMctXCdM5UCUjOMyTqWUBwz5vPG2X1E3itVqhfl87pXS+TqOj4/998rgTOVxWi6XuLq68qUrw+HQ9xZnf5QBhuFw6H0QBi6rst/JKARzwq5AHITO53OcnZ1htVq5ddSxjYQQgCGQ1RgAsmv5ykkc+NMAvfllG0t7NEEcR8gHOeJYBYCI9PuXafps15kpxnua1yWXALDt5f0gpfRlDWwbeM/wvTBwwuPHzCa+dlZ753XCdufTPH4BQmp9QS24QNNnOANfOdyYlOlUjjLVD7S7oO51hLkfrHGR/ad/9ANuvrZPzmjQ38NcXOdw5fnAB9yhOqS1FlJEHBq5CWAlaAutK6ws0cyIMsF1vmTAfW06fZj/owt6LXSre84ELw6+x3BzAPBBt1IKBwcHODo68guJ0Z59CmXoXLJDq5SCNSwG1Y0jvbcTqCOHy/qsNgfd+xmwcG7C7+bvokeYkeG11p+7kBER0uVDI81oV1mWiJIIURT7rLkUgJX9BdX1BLeANTAA9bm2FlZ2dCdat9Yh4ApR1JUfsKELqS5hcLdPDQv/HY4L34c2vMZ6l9oL4t8MFuG1gHvf0eRr2w/GAZDasOgHpzwGN33ea1/r7IMU/TIUbm1k0Qkd8VgI1QXAUpL1NrovRheCLiFoEAbh/OcnmQy+p5DqX9c1fuy3/k48fvwEP/GT/298+PQDbDZr/IbP/0v45T/4K33tIAAUuwJV1dEWF4s56rqBUl0fcAGB3W7jP9sYQ8g/LA6mB14VFBDI0hSnpyeI4xj/+r/2O/HOk8/gJ37yL+H84gzaaPymH/3N+M7v+Cw5FNdzcN/Zi4sLXF9fe8esaVqMhkNHMyTl4e/73u/H933v9782Brdv3aY5MR2tmh2o0B50QV4XiJPdk74XMQX9rj9mgByHZUOcLWTUn7NhfMBJ6VqtNS3Ozs5gDAkm3bt3D0IQlZEdR16HVLdKrdIGrlXYixcvfLug0WiEuq5xfn4OY0wvg351ddULvEO7yo8QMAxt7U1nVggK0bgRcwcA1UsLiUhF3j7FcYwops+rKo26LqE0Oe9kr2i8Sbynq5tkUJF7jbp42MXABlb06X3htdK+3Qci+Tntuw4AXZYpCkCX0A6SIjn3EBew0NAWVJHjWoxaw3oZXD7S7eGyrHB+fo6qrGBu38LRwRSPH5MyclkUKIrSrzetiZZcVTXaVnv722Xrjcvq2QDY5laedS8rHp59oe3j8X5T0M0OGrOp8jz3tciXl1c4Pz8HgB64TUrDpQeqioJ60LN+w2g0gtYtNm685/NrWKvRNAeYTicYOkVxDgqshc+mCSkQxxGqqsZyufNghlIKSZZiMBy60oq7GE8n+Oijj/BP/8k/Q5ZlePT4EQ6PDiElzXuWx6ByshZJljgn3PkCqtsLxrD2xAFgJQReYbVcY72aI88T7MoCg8EQVVXDurFvmgZXlzMslwufTYVQiKIEUhGLMOxicH5+Dmst3nnnHZycnCDPc8+E4bOWs44kGldAQCBNEiAIhoQQni7Mfw+7DjDLoG0bGG2glMRkMsZ4NCRwo20oiHBnXRRFiJSEhIG0AKRxNbkJWmNQFhV2uwJ13SBKM1L6Fwqnp6fUCuz6EuvFEienhyiqCpPJGC9evIKakNAVA0Naaw/ucqaS9yv5GDU2m7UPCDlRNRqNcHBw4BkUQAcOseI7AP8dTdOgrEqU5c4BAqlP2kRRhDt37uDx48ce9OQM89YxKPhzKDBUJKhlKRMtILFYLLDZbJDnOaautt0YqpterVYw1kCpyJ/VrO/jwevAFhEDrmPvJXHiqcQhuJokCW7duoU4inE1u4IxxttMFkHjUqrBcAAVK8823bf1YXKEzxqm77Of4nueO5vIoFtVVRiNRh6Q2/ezyP6VWCwWuLy8xPX1tY8rOMlnjPH1+QymcDlbF+CFScHUr3EOPLnUghJ41tf4h2e+tbZrA+rs3Gaz8fbLGKpNn81mTqRNIo4VgKCtquHSJtKl8okUf5W2k9+ync/G4xFFCmkaI8tSF1THTuAPbs3K7syMiB0TZrmBjo0aJsHCMWXavFIKyoHdHHDzWg5b7THQt5/MIyAl8f8OBdo+zeNTB92cCdl3NkJUKszEhocXrPQLu2laEl0xjh4nJUnLAyAKFbWbMoZqmZVSTrmcuxbTn2F4jODv1l2jDZ8Xkmp2nYMhIG5KyIOEywz/gxwKkHgJL+jdboddsYPRhL5odyhZQbXrUModZG4xaoOyrt2i5+9VkEoi0hGUso4mSOMkhKtjtZbKuY0FQBR7IYjiZS0fLB16w+gZOwTWWgyHA0ynRK/ep0PwXPYDMXY4aXQ5i7Kf7QnBjO7txgdawt2PS16GCRH3/tAR7JAuH3zxeMC6tkSvB5dswELWhJ9u0YkAlXWB1kRII0PBt6K+sMKSsfXZcJI0AizVNsLdo7YG1vJ3NKBlqVxtfwcmGWthDWUC2OAkgfBCV3PYBa8d8MNABq9aHgtqIcflGfsPGpNuJ3TzIgFot86dMXQ/3cSx4ROwljM8wdPC7TYed3cw7s/DmwJvygAISAfOsOGCcRrHbq9Zx0Ix1kIJAalovykpAKNgxOuMBqDfL/mmdeHvEV3w7fEtC1eRKCAsoJvWi9B893d9L/7Un/4v8P/9W38NRUlZkB/+db8B1lLd8fzeHACwWq1IKCnqekdyH1JyJCSEFBgORl7tMo5jnJyc4OjoGK1u8P7738IXvvAF/I5/3SBJE0ydWvDnvvf78Bf/8p/D3/n7fwvHx8c4Pj7BaDyGEAJJmsLConF0ytV6hcVi4RFytr9ZlkMIGvMPPn4fP/uFn8HXvvY1zGbXaJoWUkhcXF305pGoYjdrPNDzZDdYfCRJE0/tttZivaaWhFt2kJmhAGo7VVc11mbtWxNxT/CqKlFXlf/uwWDgFV/feustHB4eQmvtaeZlWXpni+3a1dWVV0m/ODtD0zSOYWH9e168eIGqqvDee+8BgKcKhraE19Ybs93BOmRV//C1zMwxptOOIKZO5EVzpJRQ/B5D/UzrqkJVFEgji6bmFloacZwiiTPkeQJgiKLYoqwM2lagbd0cCQUlACuo3aRQomcbyObwXmPAjh0e615jYayAsNpntI0LrKUQYN6IVHQGGSNgBaltS0FgJsXglKmVoDPdBOOnFHXDaFtWQk/QNBrX13N/sk8PD5C6VkBXszkELLJsgLrpVJT5/MjzAZTqqLBJGgHKIlYxKU5HKYy7HpTsF9xcchM62d6i7mXyidop/TrIBwMMhyNcXFzhxYtXqJu2V69Kgd0OxmjvLGqjPSieOUryYDCAFAJVWaMoS9SXjXMUFZI0pWwruladxgCt7mpFm5aAdAawoijCwdFh0AFhi3t37+LW6SmSWKFtawwHOeqyBA0fgaNKKaQuOQC4jifGIomo9y5AbezydIjJ+ABNQ8KLbaNxfb1AliUoyhoHh4dIM3LWtaFs7WxGrZbINyGAQ+sWAtSCK4oiPHnyhFS6lwuURYn5/BpRFOHjjz9GHMeu5WkJVlBn0M5ojVhGxMYAoE1XrqiiiCjhcex8KAHdahRlgfVqje1mSwwRCSoDyDMcTqZo6wq73ZrEfwUglAAUACmo1NEYSCWhZAShFLZVjc22QFHVsA68iZMYw8EQeZ5hPBmiaStstxtIqdBUDeIoRVXWuCgvYC1wcnKCyWTiQaL1eu3rZtmOaa1R7EpSWW8tokj5TObJyQmm0ynqusZms/HU7TiOsXWZaut8LGMtdNvC2LBnOfVvkkphMp54hsTZ+bljOBAYU9U1mqZ1WckYdd04gC5yABlpEYzHY3z00UcQQuDdd1M8fPgQxmg8f/4cy+XCAagC0jpbZckewgGWsKA5de0GBQSpZDct4izGcDiAbjUG+QC6sfjo4iOMBxM8fvII4+EEEECxrbDaLFDuapgTg4PpIVpJDJGmbXByckL20rEJjTZoGxLaTJOu80dZUFAVxZEP3rfbrW8XNhmP/X5bLBZo6hpGawxdsNwx6SJELsCbX1/j5cuXPuDuAn+6ltnVHLvtDuPJGIeHh44izrXMwJEDzYyxGAxyJ37HDELOaCsYo1EUO8RxitFoAGtJwX2QD2FM5PUzOGBnn5ZV8Nu2dcyBDawViOPUGUdW7bewoiuj4qCg41y5o87Fbcpnu/mHugyEYmUQxPDt2Kodu4nAN/SSW5zg5TZgVVVRYsRpzpCCfu4BkDZY95TQhM/yM/2eWQ8MFNUujgME6rKAMQLaEHhVO+Dl0zx+QUJqoWMSUg85rc9/5wXGKGfbGAgVdcIShqbDgDYcxxPGO8vKoyTEYrNQUZdBCF/rr8ktNu0/HyCKK/cW7wJ3H/taqh/l1kxaa1hHAeP7i6IId+/eRd02vu+sFQIiUrCGAoqqpbY/UkaeYkcCIQIQESKQ0dbGksFqGzQ6Rtu0SNMYaZogiiXSKPKHm7GsGt3VFQF0UBFToHWLUaBpNAaDAdq2wWIxR1FukeUpsix1io5r59AG/QF7sQoLi9EC1KZFXVQOzZTQWnpEtXPIQ2G4Lki2zsmkHwsVxRDGQLdEmyfgQcBoej3Q1eHRdXVoJ8/jvgPMDhKDB2F2KUQslVIY5gpV06AstpCNxDAfIpEsTGEgbQcWWDjMxToABV3mywjrRBgNIGpoQyhilmUQMoJSAkZQf3VjLYQ1RBUUlihpQekEB8nMOlCKEVWaF0YpE6fWyYEPjWEYffMecYcUOHhiFLIFXNkCLcuuAzwxQZQAAQAASURBVIEPOgVc5Ua4ICgQ162BVIEoEdDtSw9I9YGEHqU/YvaChXRODQFrLaHYcDWk1kJYQS1aIoXYOS06YHOEjnKYsdoH+SiwNw4cERS8BwGONtSCJ4sTauWngfVqg8vzCyhJWd7l9TU26y1UFONgcohf9kt/BQBgfr3EfL4AACwWK7x4/sqDO0ZbSKEgBavpEwCSZTnefusz+NrXv+RQ8gmOj27h44+/iS9/+edxfX3lbY0QwNj12rbWYDAaotUax7dOcP/uQwAWV7Mr7IoCaUSZkLIo0dQ1rc1We2BkNrvGYrHA1ewKWZpjV26x2a3x4tUzLBYr6svq2hxRIEnAEKmZk44DZ4Q4O2QtUbbG4zHVfGWxr82WUuLOnTuulvojCniFgWldlklFENai2G5RFQVOTk4wGI0p6KxrUgp2mRxqk0bUrefPn+P4+Binp6c4ODjAbDbDbDbD/fv3cf/+fXzhC1/AdruFlNKLsQkhMRh0rWO4j6yUEpeXV0iSFKenp/ju7/4sXr58iRcvXqAoCpd5jiCjTiGcwQPABZxCUGsUG5TBOBskpKTWXRYgpo/bpRK0tgW1zlSRQhKRPW5dO7q6KAGjodsW1moURYO2LTEYjCBhkWQ5RuMcjTl22VLKqFhrIVUEa2iuDARSx94gwMP4NUqq5LQftdPrYBtLqtkS0irP0qBaYgnTWrSyWw8Egkqq4+a9DkHqzrYDCAVEBy4AgBVQMoY2Bq1uHcxJZUpXVxSU3blFbYfeefc7IGWCi4tzVE2LutFQSQohic2x2exgtMBwlDummUCtG6RJhCRLkOYJkjgFICAjCSsstAOjddPCuPND+lpzQAmaD2M7yqw11t9zng1Jp0ApHB4dIooTPH/5Ci9evMJyvelRnxmoItp7BwQP0wHSjKiM6/XagUeZo88XmM9bbHY7aGsRpSmSbIA4yRFFbtwMkA0GGGoNgzVUWyOz1Me22JVeqFAIsu9ZEuPq4hx1WeB6PsfhdILReIxvfP2ruHPnDqyuMRoP4X0ACVit0dZArFIIYVFsSgI+tCY7BxIve/bxC3zzG+9judxgND7A7du38PWvfx1VaXDv0UPM50sH+BeoqgZSRkgicr4BoK0riNhgOh7hu7/rO2Fsi5evnqOqCty5exv379/HdHKI8XgMa61jBVDW9uXLl7i6ukakFMbDIaS1aJsGlUvqCEF07CiOkecDCnQdU6mtG8xnc2w2G6QqRis0VKQwygbIpIBoSkQw1ArMAGkSI0oTIJKwUsK2AlobJIiRxikqY7FYrVHsSlQNlUJAWtRNhe9++7uQJAlmsxmm0ykFMiKC0RKL2QbSRojiyNfPMiNHa43Neoe26QBPgcj5f1RaIAQBVwfHhzg9PfW6ARezK2+nW2sAoxElMQajoQ+wuEachRmbpgUkMVuGowlOb9/BarPFYrGgoG44hjEGVdNAyAhRrKCthW4MpKDEmLUWurU++JZS4vDwEOfn5/j4448wGOQ4PT0BiQE2ePnyDJSxcv6RUATwWQvbWn9uK0VJKisMtHCaOBHtb5EILK6XKHYl6qZCvaP9d3x0gtund1AM6D6rosJqscZuXeL2nVsYHU1QlgXOzs48QyBO6DzbrDYYDoeYTqfevpnIQEcaUkjoWqPaVSjLAkNHPU7imBTu793DMM9RVRWmkwmmkwniKPK9pU9OTjAcDikznyYu2JRIkhi6NahranWXJjm0Nlittq5nOtz52LhgUKGqCtfKmJhGxjAjFi52iX0sQ4wZge1249rjtVDRGLbpYh1rueVcBa0tjo9Pce2AAQbrrRXerlVN6+IpioOM9z8di1BJd8Y4IWYv+OniMBC7hDLKrjWYAuqGFMaZFt4xGgisp8C4pfNEUQ046ZrQGWONcG30IkSKhNcmk0mnP2M1lABU1ImjdernBGRFkUIcRzBG+wRLxy4QEFogihIfqEspMR6N8GkenzroZqW+MADap7AxlRDoHJYua9DhHjdlx/YpcPvPMYJxE60vpLzeSPvz/wlDiy6g4/cpWGhBGZgkiamf4IBqD+um9oHuaxAOB9p0EQA7/+FzBtAgUIDps7FqHcWB6vOsIlG2SAJCUX9vY4CmNbSAIqYmc4a2owhTTcgGbdsgThLKdEkSL+EHo0K8UIUIafzWbwpr6fqiSJED6eaVNwB6t96vqaXPomCTnycqrAYHieE87dOGwyArfJ6/502v2//c8O+xUlDeAS8BmC7zEL7WMAjTGRZrw8w7r2vqXUsq9Z1ibhRTQG2cIJGUEbmitquHpT9v3kMA15wIGKtgDB1A3oEDBfI3jRFfb/dZbpGKDmAJg9abvrv/6Au6heUM4Xq66cEBOgL2AX9PSJ0imqHrA26IKWC0JrVkqdBtof4aCQPum69d8P/748SZSQs0LWUXrQWqsvJA1IcffBO/43f+HuSjMaI4xq//4R9F0zRIktT3igWAsig8/dZdlKcaSUu3bq3BrtjiRz//W117lQq/+l/8EVhj8df/5k+6HtsZpKBWUlICi9UcHz59H5//4d+I6+UC0+kUP/JDP4pWN4hlgs1mg+vra5we3fJjEjIorAt6IkWsl3/ys/89fuTX/Qb8yl/6qyGtwng4QZ7m+N7v+UX4//yNv4Z/+N/+FASky3gYh8aTMxcK2JA43ADD4dAjxnHSBcoAHfTD4RBvvfUWLi8vsV6ve50eAPi2L4vFwtPMp9NpT6GYRXBYAXY2m6FtW4zHYxwdHWEwGODzn/887ty5g7qu8YUvfAFXV1e4urrC4cEBVNRR/MNsptbUH/mjjz5CURR4+PAh7t+/j7Is8fHHH3vqrEVHVQvBvX2GSkiPYxtKGF6HeEv5OmhoHI2Nr6ltW8BYAoEkXLBHe7gsd7BWAxLI8yHyQQqpWCSmQVmRDRJRhDSK0bRcc+3a6IGDP2YucU6ZAF0I469TSpDDIrsODnzQ9Vk03T5z0J0L8qz/vJseoe1xITn93lhoQY7/5ewaSkU4vXWKt588QT4Y4OWLF1i+Wnl13qouECnlSWlZliHKYmjjMh9xDBWR+Bjb6173Eo/D7TG9aNP6NeN/3HnNYkdxRr2Y1+sNLq9mqOsao9HI9+gmc8B+Be2rKIroOuO+RgKVXQjk+QCTycSvp7quMZtd+zrePM/cmUx7TEgAwtDagIEwEgKdwNt2u6WsMgxURL978OA+7v3A99P6322gmwppEkM3NQaDfq28MU6oTtO8JUkGkwus11u8fPkSi8UKRms8fPgYBwdHUIoCuBfPX6GuWywXK6yWVAPM9dZcg5vnOWSkfCB95/Yp3n3nCWazGQB4DRpjDM7Pzz312lpgtyu8UFYcx5BCoipKgswtrVb2b6IkRuwopVHkmAe7HZZLoj2XBTFy0mGKJIuhFGCNRlVS32xtNEQkoVQEJSnIhNE+CEikctTbDdpW+/UnJSm+Hx0dUWbYCXixQjjZu50rk8ixWnEf58zblLA/cFdvCjQNi8NZJImkksU0JYD1ivpij8djD4wKITxdNvTJeY0zK5LFLA8ODnDnzh3EcezrjH25lOjYIfyn0RqJ6+iz7/8zo+PWrVtQSmE2m+Gdd97Bo0ePcHV1RfdnAWukP+styA+DEBCcUNNEXwaIDZdEEWKlEAmBqm3RNhqtdn+2GmIjIAXVUL/99tuo6grXzYwSWdbi8uISbatxeHxAgaHLZDJ1mIOzUG8krHvmvSuEQJ7lPR8jSRLfxWA8HgOA71CQZZlnhn388VMAFgcHB1Restmiqiio1dqgaVg4lLoh7bZbZFmKJImc1kPq2YMMEJJPT0GtEHB7JHEdEZgibT2gvl6vMR5NkaapY5EU3j+r69rXb282O2pd6cBY1hoSLtjuTGhAIQcc46ljywrJvEPHZjAWSZ5iOBz4sWUby6UWbP9YEJD9aBKie3PHI9ZwCLUcvL9oiMEasvmItWP993GpGmluLDzdnpirCnmSO4BEODCQfItP8/jUQTej5aEDzAGbr/EKfhceXBDsEN4cUL/p3+HfzQ0OfPi6m4Iw/7xxFD96o4+XmUpGwRXQ1chJJBnRF/PBAMv1GlVDlBpjDCD3HP1g0fFB76/R/V3DkvEAoVF17bJwAKxtkSQxlENnpQSEjCCFJmqcAKGjpqtZ8AeLy8av1yvfB3E8HkMphbqqYS2Qprk/DLqsIDl4HVPAUqSPPr2SA3U2qN139+uVQ0McZr+7n36bJ563m4Kn3rwHTu5Nj/06nJsC8ZCNEQpy7ddT7weUUlJLFCEow92tddqgfIilaQIpE0TS1YUKAw2N0Olj6j5lIRRYXIz2Sj94ElJCQvqgu7t/yg4Z3Vfm7Y/5fius13sLh/s0fN/+QzF6HdRPh/Nz07z1f/Da9bFTdxOAwk4oXZd6bW3xz02f1bsOt+aYhurnlb9P0F6v6xq6bVHWJQwskiTFn/4v/zj+ld/+u/Fv/+7fh6LY4Wd/7p9ARRF+6S/55VRX5aierbN3rKSsZDdWEK7tk5TYbNb423/3r+HX/7p/CUdHJ7i8OseP/8U/gWfPPvYUadp/5Jxudzv8R//JH8G/8/t+P37vv/X7UDc1Xl68wGa3xsO7j/Dq1Ss8f/YMg5RA0Kru05r42IuTCHVd48WrF/iH//gf4J233sWP/ZZ/FVJKXM2u8DM/+zP46OOPvRYBHZ43t/HjPc/iS3wYcvDHjluSEDXs1q1bfixCgSPeb6w0zGuelc35sOXsCztwdaDwenBwgPv37+Pq6goHBwdeDEprTW1sZKgP0a0/XvtMm3v+/DmEEHj8+DEePHjg6etlWfZ6yPOavEm4kX+6fWwcza6rD94vtQrPzPCH9lvHFLOmc0CIJpsgikhkRinKDhljYMXGjZOBtcIJxJAeBPX3plXR2Ya+uCTvIeVqzo1FcF/dedbZ7P5e2x8HbfrndPjY3799O02OptYNrq4VVBzhYDrFw4cPqUa6LF1/6props6eszM0zscY5ENkeero0cJpqtDaVioCBPw8ObeEfgQBw2F7otAmSfe+qqwQxdQaar3ZYLFcYrFcer0CtpOhwCaBlx29UTIbAty5pXHXQ+2UDg8PMZlMfK3ocrlEXdc4OTnCdDqlwN11TtC67eqAG4skJgowtQmlFloWGlGkYK3GZjNBWR7i5cuXxMwyGlGUw1imv0tIyXXwLZghJSXV5wohYKzGaknCT+PxGLfvnOKttx55sOzDDz/E9fW1z1RxFxXlWqfx+gbI17l37x6evP0Wrq/nePXqFSaTKU5OTjxrQEqJ27dve8Xg9XrTUyTn9nNKUFmSEKQwLiKndJ8kgARa06BpWz9vVV15IeA0S5APMqRxDBEJKkmA0wZIYkRZQsxGYSHcOTFIc6Cpqcf8akVda5zGDAfdd+7c8WrTbOdYaXs2m2G73UJrjXfeecetjwGEEFgsFnj16hXKsvR9yykg0b26Uymp/vrq6sqP5+HhIe7cuYPJZIK2bb04FwfB/Jmh+BQAr4D++PFjHB7SGmFdDLaBYScL9iNgO3FHXvsM/HDAzoAri3mdnZ3h7OwMVVUiTQcQSns/h4xKoDshyTZYdN2PiNauqCQgEoihoE0EY1rHNCmx2QJNW+FqNsTp6TGyLMGrV6+w21FguVotAGExORhTZt0BHaFY32az8Wd0qAfQJVAoMA/7c7PIF+/1UMCR9URevHiBV6/OXJ35AEKcIstyzK9XvvUel0LQ+aCx2W4hJNtv9hW79ssdi7KzsxSIE8vXGOv3TRS5jiFF7cUEGdhiscjdbufLsYqi6rK8LmZmbZ6uNLh/1nrb7uZQQHihNQYGpBC+Fp11O3hdcfY9HPfwDLYGtE9FJ0i8f6aGvj/b2+7AgU9g6cCXy7KOgl7XDaqqdiw55ccc6Or7mVUUqsp/u8enDrqptsQiFDvgf3PWuBM64NnhG+QqbHgqV+/u+Qn+nL3/0vf1hZPCDEbPCAQP7wxYh4IKl3LmYNshQlLQAc2TnaaJH/imbiir5WoX4N5HqycI/t803qK7L8q+dc5X7QKMppFo25REu3xgBrfxgEGeu76cFPgLAe/gAgKbzRpaG4eWU++5rv2ApLpT5wjyIqPsVODsSQX7GvrTIE3S3qLlRR9Su/cznp1DJwjJVBbGGlff69aP7WdcO4DGz7pbX51KcW/VvGHOb3qEAW2IJPO982PfWe8Cx86wdGufgmAaA6btK19jKISA1YboXa4dXDd2fTo8YzOdsaSyCFL/FgD6mTYWF2PH4+bAl+ZKSdGbr08yDOF+YsMY/n7/+Zu+1wcRApQ6C57f/64Q9AhFcmhMdI+mdhPIsD9X4cMAkILWmYVxhfruu93+NbBorUHrHKbWtJjNr/B//r/8h8gGA2TZwCP4P/7n/wykFPjaN76C3/RbfgibzQaj0RDD4QC/5/f9m4SQuoxEd190jV/7+pfw1a/9fK9VCztIxhj8kf/T/8bXJpdFifnyQ/zv/vD/Gm89eQff//3fj0ePHmG7LfBf/43/CmdnZ1gul/gH//Af4Ad/zS9D5dRreXz+wL/3B5AkiWsPSGNV6xo//U9/Ck+fPsXZ2Sucn19gvV5jvSaRHgZ+urXUCQMqpZwQzhSTydSLSdKc9Fve8cGstfFZybOzM98CijUn6rrGYEBUsfV6jSzLfJ0cKz+zY+lrsNqWWitpjaOjI2y3W/zcz/0cvvGNb/hDebVaYTKevNZfnvc9O4cAfI03ANy+fRsPHz5Enue4vLxE1dQ90KG3roHeZ/bXY6c30qlpKz+uQlB7Id6bof0KwQ4RODLsbFC2bIMozZCmGUajIc2vkthudyiLGk1TQ0Zxjx3DdMPX90mwH9jBFRJUtyu9DQkz3QyGdfuou0b6xNdZNPt7NDy3+4G38I4iMw+WkykeP36Mh48ewVqLpx8+xcoYWK19v3MOJNI6RZYNIRDBaKBpapi2awtI4+qcM9ufQ5pHC9n0xRg928EQLVkqhdFkjKbRuLi8wHK1AkAO2Hq1RuoEeXhd8BpKksg748IBuN355QL6imiwk8kE4/EYw+EQ6/XaKwbXNQFSw+HQtUCS3rmPoghtpVFXjV+zVVWhaSnjfXFxASnhxcN2ux1OTo48rXI4GgRjIRywQuJGSjJNVeDq6hqz2QzL5dqVRRyB+5CnCfkceZ4TgNY2fV/DAQ8MZElJIq/37t3D7Tu38ezpR5R5G096TvRysfSq0JeXl/TdTjSVABFB12c0rHB+mZSQSkEEDndV19hutl73wVqLLE2RpkOMxjniREFBApZYhbFjS8hIQcZUt21d+V2aZUjiBEVRYb1eoyoriCT2gRcLMOV5jlevXuHWrVuerVMUBd5//31st1vcvXvX22lWh+Y/r6+vAcBnTWmd9RNczJJRCYmoTadTHBwcYDAY9IKQUMySWyeFZwa/loMHFp/iPcLfxQEQ+0/WUvmgcaJsXG7HJUKs4q219irmL1++xPvvvw9rSXNI69ftxL6vxtcRinDyHt33D/heuC7+/fffx3vvvYfxeIyyLL0uEwFSQKtr5IOBD5iNMV48jO+RPzMU8srzHMYarC4XmM/nsNbi8PDQB9vcVzp2yvWj0QhJkuDs7AxPnz5FXVeIY8paj32/aOsZEEBXfkh7t3F97mtwKeFoNH4N2A3PK1ZNB+A1a4SgLgGj0QiwpWs7uPKtD0nMcYHz83PMZjP3WZ29BKiUDpa70HT2u7P51ttP9oIYoCH7KhHFEfIgzmJhP2O6biKhLWU74s8PF0vxffN8dS3GWh9LhXbI34dwDCuXzA2Dfx4vZqMNBgNf7sb+S920mEwGJPpZlkiSBCcnJ6+t5ZsenzrobuquDdNNwRIf2gLwapfWdpp11lpXNQR/WlsXDNNn+bkLUJLQSbhZMdZ/zw1Ovf87CKGULuQV/jtJcZvo2i1gDFSwsbXW2JVEI9WWeBT9AJOzoP3Maugwwd2zEAAiCqAiN16tbtG0DRLNARFghEWqu7YWvUXXWghIJAkrs1pUVYn5fA7uByhl5NtgkKFyYjLot/iiTG2XtY4i5Z2BfiDUqWyzEQqDrv3AK/y9lALCkCCYlPBCZcTfpGDUWBLiQQeDELrpUDE+gPnP/e+/ycm7KSDjQ4Uzk4z8hj21w2yUD16NCOaRaJocIPNCNsY6META2i5Dq40TI7KalHwtZ9glQjV6Bj+8IwYWIuqc075x5RXGzlsXBPH17++Ffac+DEr4u/m13e/6n8G/3w82bga/OkbJ/v7k9+zPaXhgwIF3fcd8//rCjL7oPW+thfaVQz50ANea2Nag0SySI6Fh0RqDVEpkeY40ywBhUdVUVySkRZangCBDPRoNvNPLQilKUd0SH7omcI7YqIeBFqscc49PAM6ZTpFmGU5PT5EkCTabLWazazx9+hSXl5dU7+dEiVi8LfzM4XCI4+Njd5iTPRsMBojjiMpPHH2qqbU74CovyuVG2dt5bolEIj8jv4943YfzyHZntyu8EMnp6SlWq5UHAbUT5AE6oKWzVQQWcG/mDhyEP3uapsE3v/lNLJdLr8Q6HA79861uoWS//Ve4btlR5fYvr169QlEUOD09xe3bt5HlOV6dvfLBCdvgKIp6nQnCYK7bEwKwIshyd+0QeT+FgT8rh/fOUCgY3YnXsb1ihyJKa4xGBsMh9XuWTn11pVbYrGmtk9gLBQhRoKtgbfe5ELZ3Dxxo9R1tE9wb9s4P3kpBD3CL1/ZhuG95vsPfdQ9BGUrRUe6bpkGapbh7+w7u3LmDPM3w7NkzmrOqRBLFUJIy/sWuAGCQtSmyLIeU1jtllLElqyolIBRrQjAoYWGtcPuzs1WNbqGthTJEoz86Ofbgz2pNwV+SJFAyhhRdexu2011mrhNkolvet6PdebRaEWOta4+TYLsFrq+vUVUlptMpTk9PvUBqmjrqaAQo6YLJLMP0YAIIylgtFnM0DQVbh4dT3L9/F1mWuczx2oOBbUtgJ90/1TZmWY40SXF4eITlcunAsBLL5RLr9Qa73YbKTgZj7HaFb3G1q0ofNCRJgtZonxUCqG/ww4cPMRgMMJvN8OLFc0RR5NtmERuGKLlt2+L8/BzL5Qq7XQEhgn7EriRASelqSqmXr3KMECtI7Ghb7DBfzLFx4mhKSiSxwnhENfaABloNC+HaLaaQSqExGsa0JPCpIk9Xt8Y6e9d4HzaKIt+7eTAYdIkL1+aQ1wCXtxwfHzsmA4k9RU6Uk5Mg2u0BVudmlWTOqA8GVO5z+95tD2paa33PbLaXIVOH1x3vTwZKh8MhrLU+u822lVv2cSYvbGFFoCwJITMTCiCRUb4GpRTu3r2L6XSKFy9e4Ktf/Sq2261Xki6KzqcM7UYYSNLYRD6oDxlI/OC9ts+4lZK0PkajESaTie83zmyM+bxE7cY4PKPCXs/MgGFwl0HiJE3QNJVPFDDzyhjjVPGJTcAMsRcvXuDp06f+/OEaYgYzDqYHgBVYLFY+g87rgoQHWZG7dOroY3//YbIsPLvZ7obzzywUAvsqx9YkOzKfz/Hq1ZlnfdFcdCUx3k+DdYRftve+eNSdNa7eXwqCogPwJIpIp2oyHvlAl9c3zzlfTxhAh+uDBGyFL1thP4rnn9X1Q1ZuL0mn+j4Tg5f8eWHHC14L4XqjWvoOjGFGxKd5fOqg2xjTCZ25h3fipfCRpXAIROgQu1yff8+bgmd+/f7frXOU3beCHfL+Ac7PBQE82PFCF3Cj+yz+XKM1YAG1x/9v2hZlQYuT+0/2sxCE2jB1+E23JaTwmTYpWa2da381tJCoHUVNCMDGFrFhpcMIRnc1Dhy0ta1GWRa+kT3RIhIYo1GWFYzRSBLqg0mLuR/oMEgSOgdOv7uX1bEuKGbKDW+AcH75zzAgZkdOCkvK7nI/u9sPnvYDOHb8+KAOAzS+xpsyJ71xFx01kg0wGw82QqHq8/41hA4YO5XWWkD2A8mwfQMQAiYCVkpHX+qoLG1Lxra7p4AN4T7HMoUHAGdolJIwRsKozrDxOuzUiXndM62pH7SHyG0PXAje7J3sG34fjnnYi5nnRMquHnQ/Qx3OUXi48uewweS9ZK31hjg8gMNAPZznEAzQvCedabIimDND6t+1U7hmZypKEsRpSvsz+Hyu4WMnlwNHa/v0pS5QbHsGvg9i2Z6zw4c833/r6F8c7CZJgromde7nz5/j/PzcAWj9Meaxpwz6AU5PT6lGFBZ1TQ73YjHHs2fPqJ2PpfrIbi3y+oAHO3huOGvDwFtYWsLzzlRycvKXWK1WXnE1z3NcXFxgtVpBCIHBYOBpwdxXdbVa+T7e+weubzMEqgm/vr7Gs2fP8M477+C9997DZELtkPgaWq1dAMf22np2QxSRcBEHiE3T4Pz83Nd4T6c0Zi9fvvSUS773cG2HTk4Plbdkw1m3YZ+uHAoNhuu627d9LRQ+8OvG9Xm3nAlSRHMd5K7GL0IUrbHZ7lDXGlqbwL4YF4jDA7A++3DDo7teqvvm7OlrYCalQPznaNtlE8I9Hu6BELQO7b4FMVOIxhphMByibRqcnZ2hbRocHx3jwcOHgKAyjNlsBq1bKJU64KZBWdcYti1gJbI8RZ6miGJicDVNDV03gKCMdQhgcpAZJ4m3+dbwaSgQqRhZniPLcrx48QIXV1fkOMcxrAWiOMbBwQHW66W/n078J0OWpV4FlxzW/aQF7bn91mZcdjEajbBcLlzgXbnPF8hyqgGO4xhRGkG6Mr7I9fdm8IXZALsdqS0Ph0NsthvkWYaq4pZa/bVKgBC3rqTSi+Ewx/d+72exXm/xMz/zz3B+fg6pSG+nbTWWC+qDvF6vsdpu/N5gG8r3NB6P8ejxY9y9exdVVeHi4gzT6QHu3buL09Nb2O12mM/nrra12/8UREivpaGU8hR2aqVkEQmFKCZ7LpREoxtsN1vM59dYLhdo6gZ5mmI0HGA8HGE0HECQgDplzYVCliYYpNRz3DY1aqNhtEHkaqgFBLbbHXa70rUaU7DOlg2HQ9+DvaoqTKdTD8KenZ0hjmNMp1M8evQIt27dclllys5ttzusVivKaOrWg6Vs4xnUBEjHYDQaIR/k/vcMRhDAGvuaas7+8fiHiZzQ5nBAy7XMxKhQvsSBWyLxNQEkapi675SSyhA4Q3p4eIijoyMcHBzg/PwcX/jCF7BaraCUwna7dSAEqaZ3/gD5OWHAROdajCSJva6RdnXFEML5p+wnSlcGqv04GWOw2azRNDUODg5x//49pGmCi8tLQFivf8C13Bz0sY3mtpKh35MkCbI082JrADCZTBDHsVciDynIr169wscff+y1CMhnoBaApdOUyQdkY7JsgPPz8973AhJRpJAksavt7rfODH1pFnHlNQGQEF8cJ9C6xW5XYLcrIUBjOZkQgMesmrCVJs1Ln1XKx0bPtlvrgmtnzFwqks9eATjtmgh5lmEwyPw63T9bwxgCeJ21Fvr13MGAx5zZECMnSGtMdw6G2XJK6tG6SZ3mg9HUlnK73UIIQLdc9sCJNad/oBIMhwNfgjMcjlwm/J+zermBdZTRrnVMGIAyLZictnCCaNhvOrTDAb7p9/6je0/36XH9gO2m91tISOoXbF//HONaonAPPC7Qb+oWZUU0AqGkq/9hh6FLy4cIPwcKYaZbuIDTgMQgjDFoJb+PPqc1GrYlWIICQe0EExJEkUEaAeT80DhWJR2iZVXAWoOTkxPnnLHTkgRBVpfnCwMdIbpxtZbmNlzUTMuwLqHL1Jowi7of/OwHV8J9SRj43RSs7z/C9bDvnO5ncW967/6aCjdpGEzwQcaHT+gAC0E1963pMtq0XuDKAAysbfxndvUoANUSExoXpQKtJrV5vgbWBmDEOJwL+hLACjKeQlIbOc6kUX0eHF2jnyV2d+uvP4ojKNmncYdjyuMSAikhIMPCgfvABv+EmQt2Fr3hvGEewzEOD4nwNR0Y0LVJCQ0uvz/MmoWBOFGH3OeE8y8sjKWgA5Zo5Y1uYQWQRDGyQe4o4q6GrW56QAV/NgeEQgifofZBh0eUSbfhL/ylP+UPlFBIiJ3ycO4YxW7qBtPRBHdu3/aI/nq9wUcffYSLiwt3ILhODBa9w4qp4NxKSUrpAuEtjGtVtNlsHB2O1nLdtIHgSTf+rBXBfW7LkgQI2eGN45gUZa32tMXdbkctfNxheH19DSklxmNqeQLAq7iGYAHtK0LdV6uVp8WxuA+/tmkaTz8fDod4/vw54jjGvXv3vHNF2ZPCnVPuO1ygY2EhI2rDVNe1s03UJ3i1WePi6hLZIMfx8bE/rNfrtXdeOMDhMQoDTFqX7qdHH74ZlNzfGx6YafvZ4P3XcIZkuSQhusFwhCRJMZmMaP68IJ4GA3FhEB+C1zddA9tqnpMwiOR92e1b4ZXd+fVvAlR5zrugrn9vJJyoYTgkda+rqgqz62sCyCKFwXCAJ0+eYDgc4vLykjI2sEiVhIFFXTXYiIIES+FEsFi9vW4g0HXwoG4K6Gyz+6EJFVCSFHCTLEWW5zg/v8ByuUJTU2AvpXOfrAZEV57E64Qp5aE2AtWndsEoB9zhemHmB4kL0f6RUmC1WmK32+Hy8hJCAAeHU099TKLEKbFTkF1HEtqQH9HtNe2dVCGpRC31nVG6fQjH6CJAsCAbsi1weHiIz3zmM1ivt3jx4hmKYofRaIgkiXwdOdOKuYTG36eiOufDw0OcnJzg9PTUB81FUUDlBEQ+ffqUxOqc3VnMVzg7OwvObxK06jKtyge9QgqoOKI2a0mMuqmx3W6wXC1RloUDXIAkiTCdjjEajmB1C6tbRBLkgMsIaSQRSW5xZJCoCDZSiGNq39aUFeaLJdZLKneRaQwt4EUmucf2ZrPB/fv3sV6vcXBwgPl8DmMMTk9PIaXE06dPURQFRiPKEBdF6TOcPGfcHpGz1QB6drnYFbheXHvAlQNlAJ7izBoa/N7w+f2Ah7Py8/kcSikfSApB5TtMmeZ7JEZE5APp1Wrlbf7BwQFOTk5wfX2Nb33rWyiKwoOsvL5pu/WZeHy+hDWznEDofBJXlgdu+cQaRxJJsp/VJ7u7Xq+gdYu7d+/i9PQEVUMAxmJJILG11nUB6vo/h/uX7RmvxTiO/L3ytXOZGAd/3GOeSwestS6DnTsWEoWmbdtCQCFJMkwmY09jJkCghYVGHHcsCu7XbUyQWHRnEFdJcma2AwEzL7JYFAWydOCBluVyibOzM9+LmxMKN9ly78MhCPb9f60/YoR0ADHIK42kRJ4mGA0GyPKs53+GIDN/J6/50E/gtaMttXfj6+SSgzzP/fgwY4rHoH/OGkRxjCwNWM27EusVMXX2/VVOADC7kcFh+r6OgfFpHp++T3dAKwwH2tKJQUJC6B8e/FqSQQgmZ+/wt8HzYKCk94pPzpDvOzEIXi9BrYhgKegW0jngmpwwJRViRRluNuZh7Ys22tVEBxk2t7DE3nftfz/9pf97Ump2WXIA1OuOlL1rVyNJvcqp7ZExQCwTcFsprRufUQIskjTxTjsjLSFlo64bUA3xfikAH/jWZ8K16Rw+nxVFPxAPKRbg+b/h7zxzVCPGn2fA4lahA7h/XZx5uClA3/++/bkP193+a8LAmw0Kb0pesxxocdavS8x0322MhbDWo1/kAKieEAQhYhGkUohE5A6Mrm5Z6y4zrNRe1kuwCRPU0swFRB1NxsJayuBYt05CkMkSAPza5+6v0zeBGDz++/u4D9r0A3f+Hp9dQ7B/xf7a688NH/y8jimg4cChYyqEGeVwvsK1wdR0KgdB71rYqfa9Sd3/VEw9XiOlHCsFHjkHqJaOr4vpuuGa5GthemldwymAxx4xD/cVj1F4KDIyTmI7x3jrrbeQDYZORfQVnj17Rn1CXR9Ushl90UbPWLFEK40TElg8OCAlW6K/TbFcLl0QLahNWixgtPCBJACf4eaa9vl8jjwnh8zT6aOunyc524VnjjCIcHl5CWutzwgYYzxtm8a2q70CuqCcnZ04jr0AD9tlPuC01h6MePDgAT772c/6vrDa1eEKZg8FwWLTNq7fNGC1RuYO6sjV+wlB2fjbDvi4vLz037u/3kLnRGuDSEow2H8Tk0QAjinT/yGilkAfLe9qLYUkEC1JYld3uUPT1IBkaqXCcJij0Q24ttozk8B7Ab1rD4Gs/TV9k20l5zywEbbP7uI1uL/n+d/h614HaOHHEqCautYBI1pr3/v25OQUJ6cnGI5GkErhxfPnft9AkthU225RFDvUJYFiw2HuACJqZ+RwObBNF1JAWIHGtbczpgvwooSYS03b4sWLl168h6+e2R/b3c73QOZ9GAbb3lZCePCdwc0Q2AjpjWVZIs8zF8yliOPI9/S9ml2h1dRnmLOMnBkn5gN1Q7B2iDRNkCSUgTs8PMRoNESrWx8Y53mOzWaNKCKnnZ14rQ3qmvZ0EpMdo4wn0YNv3bqFLMuw2ewwm13j8vLK+02cDfTrSwpMp1MfcGdZRjT91QqDnPbanTt3MJtde3u421IAH57VSZL52lMG5OI4pjIA135IuiC8bmpXw12AxOxiyCTGaDTAIMsgBVDWJayuEaUxkkQhkQLCaNS7Ai0sWt0iHgxhg3OqrOhzd1WJyAn0RQ4IZAdeCIHdbocoijy7oG1b33pICGJs3Lp1C8fHR27cWk8H59r4NE09xTusSWWquZACcdoJP4bgLq8xZieFZ1DIKmOwNnxt27ZYLBbe/vLZzJlzTlpEKvK0ds42Hh0d4eTkBOPxGKvVCt/85jdxeXnpAypObpFmR+avif8MSyt9+7u9rGdnRzoWYwiOh2wsPjeJNVZjNpthMpng9PQUdV1Tvb/rnlFV1Wui0ZwcYWYkf0+SxFCR9ArnzDgwxnjtBWMMttutV7O/uLgI2kwJ31+bgmxqq5dlBE5tNhu3LmpYIz2NmQFQ7oce2lrfwtT5SzxeYWKJx5bvabfb4ezsDOfn59hut57t0yVrOnaSEMQskFLCOFE3uDJbF9zR3wWdvVIISJDIYZYmyAc58jzzHRV4PMPEAV93KLganqX0LV1MwuskZNb0/cEbSi4DYBToKPfMNuKxCseWg/s0TbHbbDCZTDyIpJT651/TbYODJgxvuW8va5Zaulp3IAdZXynRr32Gz4L6gJwPYoHglcxWuDmoDR348E/vUAhqTKLbGsZYxIpqAVqHbqd57JFDppKw4i5AlHMOsr1D5EEH+r0Ugnp3M2rdHzlqJSEEiXHwQrBUEyGEgHJBmYVFawDqZ00Bt24NIqH8Qd62lAlnVI4EixpI2dVnM1rOyHrT8GLskJiwbZXWGmWlXSDeR3ikkF6ZOURYP2nsw3snRVELKr3i9kKOVq87ITAW/GFDykEOZUBCI0t/D43qTUDP/loJs7J8zwCcgEXX6oJfb4xxNYChsffdLEABT2cQ6tp4Gpd3WAG0inpadnQsznqbwDD2r48MhoGQpGBOomKSKDAuMCLE1/gAnUGMDrDAGx9skMJ7Do0Vr5vQ0IWGJ3Suw9ewA2QtrflGa4RGK/zucKzDQ5LRybpu/PjyIzSc++qRvF6MIQVlK6kLAe9V7YIQj5xa6kEexTHiNEEak7PUaOoYIAyC+xLIstSPfdPUfs0qFbmxpAw314UdHk5fy5TzOIdjx/VcnLUZTya4ffs29aU+OsZ8PsdqtfZtX9h2kNPTzWd4iPJ6LlzN5mq1RhxHODo6xNHRIRaLhXMwGgIRDOsB0DyxI86HjDEGs9nMB92TycQ5RsKr1K7Xa1AfaOHFlXgtsaM5GAxw9+5dXFxcYLFYkP11+y/MrnNmiINrBkLDtcYOaJZlKArqt/ree+/hyZMnWKxXuLi48FQ+gLI6xhKYEjlqnpQSeT7B0dGRdxCfv3iBnXOS7t27hzt37vjAm+cgBImAzlEISwW6dSt8AgCA60kfBNmG1ia3LhSiD5D675BdtqfLjjTY7Yj5QBnPDJCcnSGqZ123vXXIDjfbnvBe2raFkl1dJO3lUDej63jB6y588HkR/vumx/69WWtfK0mz1kI6x75pW8BabLZbr5NxfHyMJ+88QZqlOHt1hrIoUJUN0pTAmqKo0NS1qx9MkGa5zwYmkULTkjNLezhG7DRNYCXapkLdtMgGFMTuihKXV1eom47NQ73cJeq6ReuCdSGptytno9imcmaQ1m2Lpq39OUGtJXkfw/shbOO2253Lpg19vTO1u9rhsiGnNMsyiCEBaFmWAkiQ5xnadujmkrQbDg8PoSKJoix6WRsK4rQT4FIodjtXTifRNhpVWcMaan304YdPfUabAQcOnoui6PW7p1aLTlNiRDoTnIWSkuis8/kct26doCgKfOUrX/Hq0tZaLBYLbDeFH5OjoyNIGXmhLwY0AYE0jinzGFFAWhU7rFZLrFcrNG0No1vAAidHRzg9PoKEQFOWyOIIxraItEYmBPIohm4arFdrFHUFLQUya2GUAlQEISRWyw2qViNJMp9lH4/HGAyo7dv5+TmOjo4AwAuiXV1dQUqJO3fueEd/NBrBWuupxLtdAaW61lRhjStTxTn45tdNp1OMpqPeGcznYagLIWVfnZ+DC27HFGbA2c4WRYEXL15gNBrh+PgYt2/f9pnQ+XxOIEMUe7vIaz0sjfr617+O3W7n1xmDqQBc8J37PcXXz4Ej26HQfu1TjaUDN7nDRTg2fN9h9prPkuVyCRWTDtKDBw/88y9fvsTR0RFGo5EvqQxLI8IyRwI0O5+HAQW2ccxY4H/fvn0beZ7jgw8+8OyzLCMwjfxNuOTfwGu20P5OMRjmPZG8sqyQZZTVDhNFbN+rqvJMGwZoiqLw18/n+nK5xHw+x9XVlQd3hOj8KusC6X2bzrFQdx6R/ZICzpcn8F8KIBI07+PJqOusVNe+VCL0ATl2CdlZ+yAx+5e67ejiYcKL/Sk+T9jXD69/OBwgcz5OyAZh2n4IXrCfzOUeaZpiOhq7eSh9TTzP9bd7fPqgu4uHe8G3DV6wdwSjO3NFrx58/7C24Rfc8Px+GHvTYx897zwdppxK1LpCpZ0TIgChIgjQoo6TGNa4LKQxPiMvhXRtYAS6bDynDMIa7w7x6V+HC4aAHlhBgIToAAZX10u0WEPOhSExGyWUpxhRY/gGWZZ7Q2Yb62vOaeI56KLP8JlsLXuOlpTdhiUWQJ9izeMYBgwhCrgflIVz4TenJ/nSXHCw0gUJneiPEBxgd5luNpQhmnnT94QUqfARboT9DCvQ1WPzhufNSr05yQEOyyV4jDnI1QYQXpSINjhvYFox1BOX65QoCLBo21A8raN4K6V8G5twbDng6x04krLcQgJWGze+1Oc3fPDnhD8hKhi+hr83pA6FY8xr5yaHOhxf6WhONznm4XeGYEmIdtPh3G/XFM5beK0houkzsDxObuwMU781tfRi9F4KWtPfvXwf37X8VnCY0MYM962FxaUa429Of3HvWj6/+FkcN8ue86BmVHfbjRfwtcm7+MbRe/6acyXwr1z9Q3f9GjrVSGyK0fNnGFz/t4AQKHY7PJzPcdYe4YKzEwC+S23wb0zIoTPOViglkUQJ0ipFZCIkTYxET/C17/qfYjweoapKDEdD/NbhAk/kGZq6oZ3mtw2tWGrlkeArzRB/3T7Bb/9tvw1f+eY38dWvfQW/V3wZYgv82fYHkA/SgALXuLXH9sf6vRDOYZZleOutt/Ds2TMsl0tvU0IWCGey2Olkx533QUiFHA6HKMsSl5eXGAwGGI/HyPMct2/f9o5UVVW+BRMLr0VRhIODAy9SdHV1hbOzMyyu56jK0tu5Bw8e4P79+xiNRvjwww/93g4F1Zjtkuc5aqenweMp/JHRb6nIazjYGb0zLHwdrT0ALmiTioRoCJyqYe0SWtOZECekbE5byWK5XLuafmYUxAHQ6QJ8lwZXzHb8tA/B1Xrd/vB7x7/k5sD7DR9IQMQNzxDuTvt85fqhcm1smqR49uwZdrMr7HYNkiRFHFNAeHFxAWs17t27h+Fw5FpzOh0aR6OOogRSEstls6HAfjAYYDAaQesWy9Ua6/WGbIqk2kpjLcqqgnb+glQKaZYhjpTXhWGnn88HOq+JycRneVmWTlcBXkgrXAdat1iv11Buzpk2qU2LpqkpeFAK5tRgPBr7nry8ftKUkgp1Q6rHxnSMBE4ytG1LmWxEqMoSq9XGg43Uv1ZAa+Di4gKz2RyAQNtq56RXrkZ0588vYwyMC+hYYOjg4MAHeEVR4HJGba4ePHiA0TDHeDjCfH6NyWSKtm3x7NkzNE3rgwbuhtC2ddCZxbF7/FiTv1bXJeazayyWcxhLZ6+EQhJFGKQpIqmgYKHSCIMkRjbMkFiLWEqYpsZutcF2scSurqGlQNm0iIdDNAaYXc+x3RSwFv57B5MhDo4OoLXGaDTCfD73e8xa6+vOGVjk6+fgIoqUo/0XYBEvLmNhwauwLpuFvI6OjjCZULcGDjrDQL1LXEgfmIbt7UKwex8U5/XHLcnqusbp6SkePHiA5XLp7XeWpKhdoMT1+pzx/8Y3vuHWrvJCVWzr+dqoBaIEt1Xl3U7+TezW7E1MVueGu7Ozris3rpSg4DOV9lTnewKkBK51CzSU7Dg8OsKdO3ewWq18eQQHbsxcCBlgPE5100C0NE6815kxwCAJC97xfptOqSPDarXE5eWFF4xk35C0V87w4Ycf+vNxOBzg8GDqeq8nfn0kSeaTE8PhCKnbW2VZOdsmKekVU517XdWo2tqfoXVFgNlsNvOdQQgQCWuhnV0O7DmdF7YLsTjmsVzGRf5OHJMPHSmFJI6J+Skpicf3sC+Sxj5D6J+GSTNmcjRNC+0YiDx2bF8YDNxP2LB9Ukq5TjNuXOrG+U8RsqxjC7StRtuyeCrVxI9GBBzYlpIv1lKSZ7vd4tWrl590uPnHpw66uf7Y+v+4lc8IvukfuLSROz27UKHZf+RrwfXNz9O8fxtvwCEu4d60rnepbhtIWMQRIbpG84GQOSq2gtYt6oroi61uiRohJahC74Y2KL0gnG5SBDRG/3rRGTAXSvb+DQAu5Q1hHV3GGz4Da1qUqMCtZ6wVHjmXMkLTtI4y1xcYoIxhZ9zosNVBHZT0gSAtcFLMBvqBt88Kyi5oDJ3fMOvdOXJhoCb85zOqbwxcwE8Lm8CGfqabDHAXTL023UEgGB4Sbwrywtf49WG7HsR8EAGMsAJQ0tVQd/V3QoQAAwVtgS4/qB8iqUpLIYkJoQS4vy4ZNaq/7+bMBPNkEMVME+6+i8ahq7Gm+aB6bw+yBJnh/fsORVPYAIUHSDgm9AH9jFQINnjKYDDGrwEaQkChHxTfNP77c9chtgKA7h3Q4WdxBpPHJkRFfabQUTl126khKykRSVIUhfus71l/iB+Yf8kDJwDARJB9gHGrMpC2QncPua0xNJULiN0u14AwAtJ0CHTsNAB4TcdKYqBLF/wLqEQhSQVS0ULVWxJXLArkzQ6xOvEOQFM3kLrBRDSQUsFKCrqFMIgAxNYitjFSADFq5HnmlZBHwyGmicJRY1EbJ+bonRKSm5RKYXQ0wbv/2r+PX3/rMzg+PMDBdIrnX/5nGKkapjVY12s0bd95ZGeHW56EaDHXidV1jcPDw546LtdpMwLOtdz89/F47FVzOSvDQXpIMeXexJPDA59tYYfz+PjYB+HsHCZJgsvLS3z44YeYz+eurg4+C8AZqLfffhuHh4coigIXFxfeMQ6BMoCy6W1QMiB9YCdu2JesBs77h3/Xr4n2+59BMelUoKOIgreyRFHUoH7FDaYHkRPVPABTD7kWs207R9vvW0h0W77PRtt/0LXug5t7QXXviLyZjfb657r7DTvQoPs7A+BN2yJqWxRlgbKiYOTu3bu4e++ua7EocD2/QlFsYZFBAijLGgDZ+NPjQzq2FXX+sM6n0do6lkqL1hioOEGckkO7XC6xXKzQtgZSOfYMJNqmRuGyHFJKZAn1eE2c7eYHnSuND4bSLEXmWuXwmuayDB4LpgmzLW3b1vXRbQMnXmC727rykzNoJzZ3fHzssnTKZ9DZnooAmI8iPts0jZFVqKoWm/UGi+WCat8jFrFKIITFarVB2xJw1jQtlksS/Wpq7XQPOgANguorw3ZJnCVaLBY4v7zAZDLBcDiAsZRhrOsKSkWBurJGng09OLZeb7wKe8jGiKIYkXOky6okIcflErppqKygpcB7MhhiMhwgixWM1lCQiCHx4PQYGYD1YoHFao5yuUS1XqPVBjaOsWmXyACYukFR1xAiQhLFaA0QC4nhcITxeILFYo4wi8gAA89tKDzKrwOA1WqJoihQVbW3ZUmSQLe2B1iGPhiP83a3xXq79nuSA9swM8y+DdcJhy2Zwrr7fR8pzD5z8M01+VprfPDBB1gs5ogjAlcGgwFu3bqFwWCAjz76CNvt1q8fXof7n0tiiMqt147Jxy2CyXaELS3JyLDNZN/dGAqCeKy1btE0sWdsUSY/bD9loK3BfG68oOq9e/eglMLV1ZXXFuF54n3DegtE85Y+W8vMEd7XfNaEyQFmgRAApdA0NYqCxPNGozGSOMN8tcTV1cxnpQmwmuLw8ABZniFMSGlNzKQ4jiEgobWFEAqRcmxUK5xtY9ZmRLaoIX+I2v8tcX197cuqKPnUsZu6JNgemBr80PyY4Oyge44ljXucKMSu0wSMhVBBMiRYC/t+KM9/6Icys66pqR0yr2Me930mZlgTzq/LsgxKRqjrxjMAeJ9Qu0DlARwCqykJkecDDAYkmrZZrlA3FbRpqSxHWhTl7vXD7YbHp8903/jLLng0nCHCPirlsrlBtP76f/vfctN/Pw1efhOqzsqlkaC6gjiKIKRAmpLIQRTHaFuNuqlRli4jINDP9O0hPSHmAF+T/vp1cPCxnwm2QXS+n80QHJW6bzZg+nLtDRvVd0uH5hgMBrkL3KgOlgOVMCAOAx+6nsgDFEIIGEtBUvh6Cq5JlZB/z4uZkduOethRP8J72kdS2amkuXk9A9s3/NaDOW+a4zDoZjDgpgCbv2//we8J79laUrRvbQPqS8vOSlhTzE6RW/OS0kT83UzpgbWIEzL4/D0hpTMMJH1dS8TU/qD2Ht38hTU34Zh2YI7pQDLbZe/DcbgJpNj//U3ZudcR5/769vflgjj+/jArzdfM172fcQ9RekY5w/eFlKIwgPD3YykjZd13NHWNpq5pLlxdVJokgKEA8btX79NnQGCnUtqHbzA4lUx6a91ai1Im9D5n4zh4AiyEFRBWQkGhMJ2GgJRU+7uVKWAt0ixFlOeQaQYbx6i0xrYtsDENdoghohhxzGtVQguFlY0hDEUqxhpYAyhIJFIhixOYOIfIxt7piuIYJ6cnEB+PsatyNIbqwxvTuvowiWQ0xXf9zn8Phw/fRVTv0K4/wNXge/Bn/sJfwL8lvo6JaDC3ZHtIGfp1pVFjup6urAMRItgfffQRptMpjo6OoJTyjgw7K559I7r+myzgxgI+TBlcB62btCb18sV6RVkBpjTGMWJHG6tdlmmz3WI6nfp9xI4UDL2GgU2tNQU1mnrNcqDOWQwOkNj5gg1bVfXLNsJHaLNCQOtNgSm/XvrXk1JvFEdom5bKpcoC0W4DISUGeY7JZAxSOU88JZiuqbNlRu/VnL9p4fMOcddqgjPKX+MvKE3evy+fNeFPdWekFXT6sk1t3ZlWVRXaugGEwNHhoXP2Uzx7HuPlyzO0bY0kotpmznibtsF4NMJoOKTxBoGiRltoa7DZ7JDkXY3lfLHAar1C21AABb8ea5+9BATiSCGKiN6cphRgcGaSqKNh6zsNgAJXFq2y1njWAu8bgBxGVqZvmhpt23ihoNF4jCRNvNr15eUVmrrrRECBrnI0zNYxj7h9Dtk3BtwBAWsUdtsSZ2dXuLg8A6xAksbIsyEm0xHSpIEQEYAGZVlhu91hvd5gtVrDulIcJTsnOM5S3zc6TVMIKXF8fAwAvtRkMpkgTTMIYdGUFQaDHBcXl17hunWigqPRyI8nnyX8Q62yiJ6r2xar5QqzyyvUTY0kiWFNg6apEecZsiRBohSsbmGalnRZLKCLEhACmRU4GY4xlDFGaY6r5QqLsoQAoJsWVaPRWiAbZNAWMG2LfDiAikhrYTgcoigKjMdj19JphKurKwJm3bwB8H2iuTsCXz/tzdfB7N6Z4XyFULSy1rVnA9Ea69excuaPA9JQcyA8W2/yBYTo6Onc+jFJEozHY9y9exe7zTbQIjnBdDrFxx9/7MuH2Lay78KlT12AZ31gHlKhw9K30E+6iWXX86Hd6zjrz2skpM8H70Qcx15QjtvxseDo5eWlnzf2wTl4Ozg4cH3GtV+XDLTwPfu2dg6c5XOQyk+GePLkCTabNc7PLwCQkN7V1RWWy5Uv/SAl7iESV0qhdetBA2OA8Sj3AmncL5pAscYzJTzz0q2nqqqw2Wx8CRaX03YljsKfvW5U98a7+5NeHviHoHJbJUkZPIojJHHs2AzaA/Q8HuH8hcARX2uYGAr9WAJqEg908Ljz+/jsZrBfSukZIlmWYbneYOv2IbfDC0Ex/r211IJxMpl4ajzrVvB64P0RrtlPenz6TLd43XEIKeNM57TW9lAQwSkiPpLDz7nhM/efx/7zv4CHd8Dh+nBraqM1HA2RDQYAaAFqlw2jTKxLwQpCwAHjdAQC6jgH2wwk3OCn+EDlhoBFOCEdDubZ4e0WLhd5dR/M4hikZBp5agMbbDZmVGfSzz7zWOwHp6HtkrbbbCGyZE2XeQ9RpDBIfNPYhwFmKNxxU1DOh8lNj/D34bX1xjQMOveC9zCw3f8cvrYwAOSDjlTGSwhXU89IGhkAxkYcv8bNK68RNirC/b5tld/YcZDJpusSADpk1AvtKM5OAFQq0AcVmOEggzrLDqHsZ4bDfcb3/snB+Otjza8Jx+pNzrqAgJWvq9vztYR1pfvfE34mjxMfbvx+PlR4jYVrHSAQ0GjaF01dwzpqX5okyNMMwqldCWcjYC12Ksdfuffr6TtEv6SA590YA+mum+/tvzn5gR5qy6/jQ5YDujRNEQV0P51k+IlHPwKlFB48eIAHDx5gOBpBqBhlUeLDjz7GRx99hNlshs1qg5FZ+vXxjXaKPzSfgNFea60XWhmlQ5xMjvD222/hyZO3cejWs1IKt27dwlcf/zL8XfkAu11JB/12Dt1q/C/+x/8OHr31FqL6Got//Ndgz59i+iP/I1yv11gsl0jjGgaGHFXNKu0yWMsdkLK/nsI1woEy0+2klC6Tp32WiMeMx5EdV/4dOyXWWl9XVdc1ojhGXZV0oLpWQ6EWRajUf3Jygtu3b+PtJ09wcHiIs7MzlDsSm7p16xbu378PYygLx7WZBwcHiKLIK8mHTIz9jFEISL5pn4T79k0BbziGVCZEQowAfBsddsS22w3vAKRpivF4hDgmm7NcKqzXW3hw0HQA3v4cvenRK/UxtgeHCys68P0GAOE1/yEACztsNShLkw6cds+pKII2pGlgrcWuLPDq7BWqssR4PMTh0QGkouzn+TnNJQeaTdPg6nIGoy0iFZOYj+qCW2sssjxHkuXQWmO9XmO9oQxiFMeOjk50xKKqULk+0kkSk1p2HFNJUmAXOjpvFzDVTQNRwgczLP6lVAStyx6bjIJuCuaqqkTlel9XVYWByj2VFQC2641ryecYcvYWaS+oDgzmbF8o1kdrVkKoBG27w3azxWa9hXFlU1G0xnY7du2wBohU7LP/u22BpuaaVxmcbzEG4xGm0ykpqycJDo4OcefOHZyfn6MsSwyGRLldrVbIM+oxvV6ve2UgWZZiNBxDa+3bpWndF+3M8xxJnKCpGyzmCyzmc7RNQ+RBt96GWY6jgwMcTCYEtmpNba6yDKMkRWQ0TF0ibg0GSYZJOkCeZBBCwaxWKKREY4FWt5BxAqkUdEst5saTqbctk8kE6/XaB25ZlvVE0Bgw5p7CXP+8Wi17e8GLOVnZC5x4PQGdUr42GtmgU07m79oHJ9hH5EB7X+NmH3gL9y8DRlzvenZ2hiiKcHR0hOOjIyyu55hMJkiSBC9evMDZ2Vkv6N0HFUM2D6/113xk0Qn3hv5c6D8aY1C1TU+QK/RJjDG9Vmpst7xfKhwTJQB27969i8PDQ1xeXuKb3/ymBwCMMT7oEkJguVz67gAhQzJMPDGoxt/LGX+ik0t/nrWtdiwt0m84Pj7pBZHU/q8TTYsiFVD24958hToKTJXnrDnrpxBId4nr62s/VsyO2Lfzb3w4MFRI8n+lC9alEIgVBdxZnhLgHVHNO9swpZTvKMF7mQEZ/l0IyABdGWgcxyRQp60DOuMeGMXgDa/5cOy5RI1BlY1TcefXhKJu3KOcdRO49Smpv+9gAyYSz6kH3r/N4xdQ030zGvZp3gN0WMm3e/+bn/+k7+LIvjuwOSC2xkAJ6QTBFPI8w2hIyqe7oiR6ouqovBR0C7TOien6CHbUU5+pDoAGfyU3oHBMi+le61A7F+S2fgIDOr4F4L7TaFLcDVFBa62j5CjUdeMCbtdWQjDC2AWV4fh1DmGHHpLAj+wZRH4tZwz54A4D75vuPVwrIbbImyM8NG8CBfqf1w/Y9oOrkFkRHjA3Bd7f7hFuIpoLi6ZpIURXD0LGSQBQQYDtUGpBQbIXIXOULqloXXZARYfkcdAsRNd2SxsNqQmZCceJVXXDQ4XGk+rhjbk5ex6+JzwA9+cvfAgBr069f9jtj+eNQYUbC573LtNjXvvefUCE7pkCBTaA6/Xaq3laawPWR2ecw/VkHADVNA31WFUKaZIiiRJEKoJttTcbdH8Agj1qLWfr+3T68N/huHS0uL6qOj9uum/eR5zdUko5IM72vnMf5KCxdIdckCXI8xzD4RCDQUYOcuBckZAY9WKdHhxgs9kiTQuMRi3+7d/+u/Dozm3capao/rsfx+WX/zHa+RmO/oUfxdXoHv6ff/JPU7Aa8/rrWmjwmNMhDb9PQmBkf+3Fcez68Go8fPjQCwqxgiy/j98TBssAfH2nlJTRm06nWK/XmM1mUE5tOgR4eG5C9g/TCJfLJe7evevp55fn5xiNRrhz5w5OTk5QliWqqiJK7Pk5mqbB0dERoijCixcvcH197evEq6oibQXRt2f7zi+v0X2GR7hu9u2XcAh2uM6UUqS8H3WsJcrCFgBcfXyaI0mpFo3uO3YiNg0a3cDoPlPhkx58hnV73P+nuw/TZ8r0ntuzI+E9W2MDpN597t5e8cBJAHDUdY2r2RWWqzmyPHEiSEPEscLHTz92Kv3wmdOmIeEz3VJXCHIW6XwfTw9QlAXmiwWWqxWssYjjBMayyr7oOfi+zWiWIgnUynmN815lMJ9qsSnTzWMQRZEPnnnNc2aNv4PUyzMUBbUjqusaQjoxIKeorwTpP8znCx/waK0xnoz2gE3j/QGthaPhauw2GsvlBlpbTKeHSOIUm80K88UC282WRNgUleddX89dyULlgLIUhmn2Lis0GI+QZZkPwieTiS/PWK/XyIcD7+gWZYnl9RxnZ69AtZUkSnhwcIjhcOi7LdD4SD9uPUC2abGcL1CXJbI0gzEtrCF7Nx4OMB2PkacJZbe1RpplmI4nmGQp1HqNpGmQZinSJENrLMpdAbQaum4QDXJUustEG62hVIzxdILxZIIsSwlIGAy8qBgHv1VV+f7deZ73kg9FUTjBLM5EdrXX1loY3XV74KAwbCcXxzEiEfm1xf5DmOEWQvhMHgOQYYKH7RGvt/0AmF8bBkKs42GMwb07d/H48WMIITCbzXwg14H/3R4P9wV/n4oUdNuibU3gI+m91ofWA7xSKRIuttQfflfs0Lo9yWUNkss1vc2iJIQ2LYzt+6BsQ7jk6M6dO9jtdj5Tyut1t9t5nwOA61luMT2Y9D6P7Q13/giDVwYRtlsCPpumxmBALac2G9JRoJr4kctkM4jtys+UglLE3onjGIPBGE3dMWSUUl4ngjVrwsQXix4uFgusVqtev/t9hsXrtj8AT1ycRf4uwa4cEymlELuyBe7DnUSxY/JUvZIsDo454OazOfw+HoMwIKfSCxJZDv0wngMppQe2AHg7LaX0e4htZHgehYLKYcDN5S3s01RVBSXY73ZMQ/Pt4wt+fPpM995jP5h5E4LvH3vz+OkDdhv89/WH8M8Ggbf7HQe4ADnpB5MJJtMJtAEWiyV2RQnlDvKmaWFsJ6gV0n2s7V9Fd+kdCv9aaRs7WvQP2vycEXX/4YCRFr2CFI6+zHXg7rMb59wC8IdPlhHdJFRB9WNmqZbVSncfzrGgwx4BLyRAOG33914QZNEL9sLgJjTE+3O3HxjuO94hNZp/wjq2zvjf/NnecRP2tcA7fN2+87t/sPisTXDffgPH0hk/zrQ2HsjoPoeDDdcP3XqvERBUelDXNbTRSH1mmT6PDUH4eV1QBRgYcF9u5YKa/WCkOxgpYxHeL6mVarc26Pqk5LXAhsK+Nnbs+XIbhk9iNewH3H5uBNUG8+/69GPz2hzwnPG6sLajkhdFgcVigfl8jrqmujfudQp0fYjDzLluyREz2kAKgSROkCYJIknlGxaORQDgJ2//WggQc0DwmlA0Dkr2xQf3AR1redyEu+YOhAE6oGl/L4SBKQd11GM1QjoYOIq78HS7ytWwWvpC5FmGNM0wyAddCy9F6sVJGsNajbLYoa4qGD3wgFySJDg+OkJTN9huS/zQL//VeDeqsP1Hfw6zb/wz2NUlidEMD5F+3w/jKy/P8ZWvfpXAo4Hs7Z9wHvcZCwaW6RJUy8VBYdsiiSk72DYaF5eXmIwnGE+mSNPM10yHjgpTuNu29YJN3DqlbVsHNAyI0mgM2qaBkJ3oH7ez5Gvkw7WqKlJWd0HUZDKBblqUux2urq58oMdU8+1261u+HB8f49GjRxgMBri6uvL1ehb9WrVwfHiN87oI90zoKPPrwgCdP6ejMjqbKrv74no8azS1FKtrNFntatgkBoMch4dHRMGdUUZQW+1o1tafCW9+7NkJsfec/eRzfd+GhD6Etf4juu/h7xJ9u+8T4S4g0MagKWq0bY3R6BSj0S1EkUJd1njx4oW3k9PRFFmWQwgFagPYQEURtc2TtHev53NcXl2SLZExdN36NmFMwxQA4ohok0nCZRSUUW5b3WvtQza4o5dGEXWr4MCKevlmGA5HqKraC1JJKT19uG21py+zQ6lb7QRVqYVWfHyMTUJg1na7xWw2I6dWkvOYpSkxf3QDFvqzltoZrdcFqhLYbis0rcZwOMFkMoWKIqw3W+yKAq2x2O4KrNcbXM/naOoGdUPaJQNB2iKchTo+Pkbsuj1wRm6QD3B2fob59TWkoj05HAxhjMZyuXBZejqfGEAUgtS/t9utWyvd+mOgUWuNzWaLzWqD3XaHVrdkb6xFpBTyNEPq7KOAAIyGMNTaTwnANBVEWSCGxSRPkWY51psC1a7AdrXGbrOlfacUkjyDjGO0xiDNYgzHQ2gYTKYTXF1dwBjTY9RcX1/7oJdVokOnnoMJzpAK0a1pbiHFrdF4f+9TpI0x0HUXcDOIG2YP+fP5e8OzrLM1b/IF4P8dgoW6bbFdb7DMlpCH0nWwIO0IEiLrWqfxOc737v0r5UQ3neZCmlEm2Fg685u2hlRdlxiw2xokO4Sg92vTQrs6cOkSI0II5AMKfqOY9ifvRSkjSKH8euOuGTxnt05PfbD28uVL13qumwcOGBnQ4Da9ALyPwnaAEwc8N5RdtS4wrJzwGZBmKeqq8fY9ihSEA1WSNHIZbtIHSpIUbdugabqzkgNd7gvOa4Kz/Ov1GldXV66rRUP+TjDP7Mfw2dIF4l25I/uaQggoYZynKGAFddth0bQ4djoLUSduVlW0JpIoQprnkO78DkXP9s87ZrAxa4LXtDEWSZwGibBO5JlV/oGupz37W7wflNOHCeOFUIU/TVOMRiPXRSV1/kIZdADoSifIbpFw3Kd5fOqg29jwwAxCUAGie/VeHWaxXj/Iv13ATZs/CG6FhQkDMA+KBxPk/xQQ7AwHwcNoMsH08BBSSqwXS2yLHawFYinRtjW0dcIDxqE2/iEo4xwGzMHlW76YbjB8LS6LMQmhQGp/EhAWrGYqXPQdK+4HxwE+BUh8GVZo11fWGWqtqd8wqP2MVBLCGggrfc2fEKSaba2FjJwKoSXnkwI90YlFuaC7C+iCu7ck3kaBPFHuKaaibCS9vzOC+xkaNkr78x46wPwcb6qeg+UWgtEhHV74dUeCQsL14+VDATC6u5H9QHv/EQYR/Fpq8SYhlIRxqGNrGtiahdc6BgOL/BlryABxKYWkmnzOzvB3WVALIOk3LdHzfAZaG7/2W9sCRsAo5YXZ/Hpz69zCQKouq8kOe11T0E3CVuRE0htIWMNaEFIpJOBqgiEspOiy+FIydVD7ALMLoDtV/25sA4CFf9z8WKVgVQRrTLeP3L1QCz/SXRCgjJ1SMbSjXtFBUUMKiTzLqUVLTvV0VVWiLMoetYgBHCk7ymMUkUKxsYba97n/tW4dG85UKRIaMrZTced6RRIs0bDo+vVaS/cnISEMZVKscVkHS8rpfIiRYxRBSuXBnLqucT2fIc8zZHmGbJgjTRKMxyNMJmMslwtwmznYMcajkas1GyJLUt91AbAQ1sA0FWxrsV0tcX15gUgKJGlCdCyV4Pbtu/iB7/kBDKMI+fVzXP65/wDVxTPXV1MC0Bh+5w/ganQf/9H/4T/Ecr3yTo8UEkpESFJy6HmtM5XTO0RwbQmlE6MUgHW1s03b0qFrJdbbAkYLZMMRRuMpjBFYrxdYLVcg4ajY2QBq81hXNaqqxsHBAaRUDoSk1oRKRdCthhQKkaKgSCrqZ99qDRgLJRSssKibGrGKEOcRyqLEs4+f4fjoCNPJFKN8iKIsMJtd4+DgAERTJDpxUZTYbl9iu93hvc98Bu++8y7KssL52TmUInE145zN0L6EaDw/9kFBtqXhw8K1pKSTDaYNQFJjYRoDWHjWVMRBu7NXpTUwukGa5sjTBKPRALqtsF1HKJSE0aT43K3lffsre1fTKbPDOcG0iRlM9LBdAMCwLZDBmPjvcNdqhKAOGoLaAPFY0L2ywaPgzoN1lspDVBRhkGQ4PT3BaDTCaDTEyckxjk+OcHV1ic12CykFpgdTJGkCbTXqskYSJRik5HA32uB6scBqsyV2k1KQABqndCyEQOPsKbXmSpCkMZJIIVZAEkkIWNRVV3aRJDGEAOq665sLCAfkUsAKCEQqRpzESBMSKGua1juSTUMiasPhgKjsSRowNroSt8FwSI6lECiLEsYCy9UaFkA+GODw4MAx5JQT7FKwENjtGlSVwcHRKSDXKOsGm6JAay2MtRiMx7BSQsUxlusd5tcLbIsCgIQGIFQEKIU0izCZjjEaUV/wzFExkyTGwcEU280aH3/0Ec5fvUKcppjPrlE453i1WhIj0dG20zTDwfQA6/UG8/ncA7A8fqQyTLR1FmK8XsyhGxLU0hZeWC0SEdIoQRYnkEIgSmIMRwOcTCbIkxhms0YqDEaRQqaApiqwWFxjtrhGUdeIkgSVsYjSGEJFUHEEJQSyLMZgmMCiRZREAfgS+QCLhSBZwZsBPK7ZZ8BfuuBHqgjKneHGWBhbo3GivgAgJBBxOaFuvU8ulWOKOJ+X/2eMgTVkOSIZQUXE9uLn+Zw3xgFuVviEDCUyqHuOtdr5O86fMtoxxxKUZYlvfusDv+eLYgelJNBqNC0ps0MK1GXt7lkjyzN33wLW0mso8FUeaOSzMmwZC+uAEysgIN01GMAAbd2iNS2F8II6/iipECtSzVaio+N7w2rJz4iTFFYbnJ+dwbQN7j94gDvf8R4ePXoIo1soKXD26gzrzRqr5YJEu6Kp91/ZVjJAbIzxNdb8ewbFWQiRhOku3dluSH3ctxsDtX8EsSBJjCzy/iZ/T1WRppMxGnVD2kFJkvhuHZzYEUJivd7g/PwcV1czbLc7tK3Z89/3auVtJ/LJ60E6O65cbCO0hpRs3UlLIvUt6BSsS3hQconbnbouSCpCazS0E4421rhEA5w/LxyToXB12cb7Ak3bQMmIhC0jicSVp1hryT9oKlhYYjY6Sn/dOvYIDIR0NedRBFha49q0RI2PSHF9OBpiNBojjWO0jWOGNZT44LNMCulYF7SWZO+sfPPj0wfdMK8B235+nAfdud3Bc/z7T5l97wV8Lii1AEz44QJwpQRuE3YZbo6ByKhIyEhhOCAkudUGi9kc680aURIjjtJOHEFKWCFcbRk7HC6Qcr1TIW5uZ8K/ZGVrRuM4TJfuGq0N/s2S+zyUPtjeSyCAFmmrg5ZJWqOoKlhB9DMO8AQIQe4FkTAQXnUVgMuyca0XZUIpI2haClKs1V32HaSMSMABBbMtDFjMjYTGLOCAAvqKgNpp4QI35ygFgS1nUvk9+1l2ay0kqP0THBrL2W+mcDP6ZgEKvCXdI5cDBi5izwkMxzZ8PszcW6sBISEjARgK5BqtoS2hako4OrDwYbajRTmH0tGcqLYZqFsNiAYGlClRTeOClLjLyimFtmWQgdZjY1rI1vSQNaY+W2thtIUUBkp2whNaa6RxhLapYNoWKupo7GwlhIBfLwCBC9bNpXTt2zpkXXgngddW+O8O1LDdj2F0WriDXwERzWWLLjAWQsBqotXFSmE0mCAfDDEYjjGbzfD++x9gty08fXoymWA0HPu+iYuFxfVs7pQmgTRN3Odar3idJIQUe/ouun7k4BZtroFyFCsKsg2VVohwPWtX4+aUqY0lmpsQ5Dwpa11pSoVWU7aibVooFUNKhTSV3p5o3TkYVVVhs12jqgjh1y0hp8PhAINBThREa10/2q49htUaddVASetLH4xuqX9p0+Dq4gLWGNy+fRujoxG+88l3YRxHUJdPsfkHP4HZ1/8psLxAlg989tdmY+T/gx/B188vcXZx3oFmIKcvljFSRWJTBExY3+EBUnpQlPdB6xhBUiooKFKLhYaSAkIqlE2Di8sZBb1HR4ijCLo1TohQuJYeBERpTTav2JWoq4YyS62BhkGkYtRVQ8GdoSDf1xibLuOi2xax60fNqHlta8yv5lBQuH37NtI0ozq7zUvEcYzdbudayhQAgLPiHNPJAd599108evgYeTbA5eUltuXaBwghEyhk54R2aN8eacOAq/CHu4VwnS3IzEo+j6z1QAbgWls6BXDl1Kp106BoaghrkMYSxW4NYVpkaYRRnqJSCqxy27SULbLoZxz4QePX+DXbB1Otv94ewBnca8h2IdvOlgWuuYlz7ZwZIRCXVh5RCRXprDjHs20btFpjPBzi/t3bePz4EazR2KzXmF1dYblcoG4qZFmCo6NDjKcjtK32mZDJaIoojgEXqC6WS2gLxGnmFP0FpKJe3HVduzWtXfY2xSDP3FgYSGmQRAms0Y69UgBIXbaqy/pWVYWmotIIGwGNbFEqavETxwmSOKW+2AlIYdfUTgDPwtqBy3bG3u7XVYO2pTZpw/EYaZ572vJitcJyvXEt+FpyIrMcTSswGFDgU9XXqBqNwXAMC+o5fX19jcurSwpa4wRR3KBuNRbLJdbbLdqWSiiUipHlAyRpislojOl4SMJUdYkoVh44nI5H+Na3voXNegmjW2TpCHEksV4uvGqykMQqS9Mck/EUSsVoW+OTNt53cuAat/vZrLdYb7ZodEvnFgQiKZHGCfI4RxZnSGICKna7CpNhjoPxEIejAURToawL5NAYRBGU1VjtCszm17haLLCuGrRJgijJEOUDlFYD1mIyGSFJE+SDGFIIrNYLT0cWgup92ZcoiqLn+7DNCTPTRtC6l0r5ABxSQ0YK0tW/1rVLDLmzyjOBVAQJCRV1DM2manzmj4N0rmmNosiJezpfx/m40vnaQliOfFxA0Tp3waKtKwfsRUgHObSx2G4LNA2BANaxxSAFWmMJAKpr0pywpDFRNwZRErmadYtEpUiSGIDw5WMhwwdWdPZOdBrDUkaQEkishY0s2qiFcS2kpJWIZIQ4ikm7RcO3/eXgW1rq1ZNEse/hnsQEkMyvr7Gcz/HOu+/grUePaBwMKeAv5nPsNhvAGAgJDAZDEit0vgy3RiOglsovmI0SMpKI6r3GYsGiaeRLZRnVgcdJ5AFPAkY6JpS18OyXRjQukUelIru2ceVFXXC+25V49eoMZ2dnru6YWvVK9s0cC8Tj5hRQ+JIRpRwWA07YANJaWN26jkcEBiRKYZilSLnPvCv7IGZajtHI+sx23VJZiVDSMQ4VBfqSWr5aa1GUJdbbjWf/xE4XJ7FdhlvFCjKSHkiv2gqQdEbGWYwkJWBoV+48QKJbA9O489dQe8OWGQsJKfGfHB+7tn3ad5cQAoiUY/hBwGgNozuA+dOUaAG/gKD75hzhTc/Z3m8+6X2/4IcIAmv/2Yz8W0A4io5DIeIo8oqiTdOSYmSx4+MU2mhnLChQvjGgFugQwDde1g3PuVY8nLkEOgfrtczvJ3w2fVT//Z2CIfWYI5Q1Avf5pECajIRQkcvGcz0GBXxMh9OtQNMYGEvOKG1wRhkNYiU7BMeAKOuaWzgIT4XuAIfu3qybE37sZ7BDavX+ePofK197ju6x/5n++9zhDEc7h+1f1/5c3TR3YWaKW1cwLZsFpJrGwNqoR6sNr8ej2FJCGOkzgq0xEE3j6sJcjW7T+kwso49hfYlSypcK+MN0r91XOKb8Z5IkaLUm1FoKqKB/tweHeIwkZXe75xWE7BQ/+1S0rsY9BEnCeWM2xU0sBz54OGMTCvMNh0O89957ePDwMVpt8MUvfhFJkniqD6tItm3rW5II0bX1sO5e6BqUz3KH9C+melLpBRyyGqhMu/ocJSXgsghdnTHVlMHSmuDgku9DqRhZJrCqdyirCtttAd0aZBmQJJRxFW0LCwljWldj2kI4HYmqrrFZb7BxImescCulRJomvq+4McY5C9aVIDBzxvoxUEKgqWtURYnv/c7P4e7BIZLFS+z+0U9g/s2fQTs/I/BnOITWjkFjDIZPvhdXw3v4o3/0D/vshlLStYYRaGSKkRxhs1mjqurennYT7OwxA6Jur7qnhNvzmuv1YCnoWaxQViUORxMcHBygKApqSeTEYXi9haAPOzshy4EdNxbR6ZWy6LCNIh2eyiF0VVVhNptBCIHDw0NMJhNfy71zomxN0/gaVSlJAC6OY9y9exeTyQQfvP8tLJcLtG3by3zwNYZlS/uB6z7N06/nYGz9wR6aLQMXJAa/tg500ERXLJzDNByMEEcRjg6nyNPMienVBGIwkBmUU3C22QfW4TwHMyvcEbnveITgwr4NeP3vorPf7t9sorhbh3JtHNl2DIdDPHjwAJ95520SD9puvAjSixcvIITAyckJTk9PMRyMnM1QSNMMSZbCwmJbFFhv1yjLGq0xMG4PNS6A9kKbgGsdkyFNE2JSSAljW+i2gRaq1ye2KAqf2WJlZr5uHyA5YSwONLhnLwvjkYK38WAPtzEK30siXmPE8cAr+WptsN3ssNlusF5tIEWE6+sljo+PcXR0jPF46vaPxcXFJYSIkaQZRuMx0iwDXPBYOgr0mvU0AGjXnjB1IOhwkFEbqaby175YLHz7qMVigbOzM7R1Q1lCFcG0mjLTTqHcSoHDg0OMx1OfLeZ9zJnCsISuaRrUVY31eouyrEDYqSTgWUVIkxSDQY7xeIQokdC6RhpHOJgMMR7kMHUJvVkjBZAlJJS3q0pcXV/j4nqGXV1Dxgmy4RAyH2DXtpAxtfrM0hRJngIwiCLKtt+7cw+zqyscHx/j/fffd8HODpvNBlQOmPk6bF4DnvodJb09w7XPLMRFZQlRz1aw3yWVhLT9sp/Qtwr7xYdAoGQEXhAY2nm/HdgnBPmKgIU13R6wQno2KPskWZy7tdi4bHInvMufzTRvWrs1hsMRRuMxjGlR7ErPWorjyAGsYdsw2bclLqgXomsZxfaS75tLG0I/g39PZ4HpJWVgLZq6xvVshm984xsoyxJ5nmO5WKBtGgrEoggvX77Ertgh3WXEJFBdX3QuG+G5Yup0qG7O15MkCabTKdI0xXA49JlutgWc+We26D5FOssSKCUdGKld27kKTU17KssybDYbnJ9fYjabeTFmKSkRYU2XEAH7g3xu+7/S+cggMGgmyOa7xKZyfiuvce70YKsKdVliuQzvKfL6BHVde02ScH0zg4Dvm8tNqBVi3Dv3uUQDQI+GznsNgC/RY1G8pmkgjGtj5uwV2xnuqtCJrhHDkM82/yf6ooChT/7tHr+Amu4umO6H1fuPf65htn9Ips4IfxSDelUQMiMdMhcG3FmSInULsyx3WG82aHWLJE4hpUJrtFddZ4GO0F/8tLe074SEzoW1FtDmtdeH79kPOvuPvrPD2TmPmjZEKyWDovxzTJOVDojgnpueQuFUTK2h9lJh3TZjGEqBBAOUYxKIIEMTKN92hr7bNN4xZmZQEBjzocBoVT/I7epEBQc36Geju3F5Xdkchg1Ev5XbJwXdN40//76jtcFfNzvs+2qL+8F3d46xuiNdb2vJ2EspEbWU8WNElBwMhShCh8y5A5o3d1jXddN9dUE3tbGKVL8tSPh3j6CiX4NNlF289pkhah9+xv68Ulbi9dfz4cE/LDiTJCSC9JnPfAZPnjxBFKd4/uIl5vM5hBA4Pj7GyckJBgMSDyqKAq9evcLV1ZULSKlFjRDC9U6MXP1T7Hs48sEY1gwDwGfXHyCxGo2M8eXx237MhaRMg6WoxgWzAGS/jp0Dje5+JepGY1dWWG9csKYtLBS0BZIkRZo6IUNYajcnJcqqxuVshsV6i/WGyl9Y6ZvGt+utykEl3PoUjjkgXGZAqQhJmuFHP/+b8OjWLUzKazR/889j8eHPo7z4GCqiwJEyhtTv1TiBJali+u7N2mXq6BBL0gRpKqGjDKeTU0SR8oIs+3vnkx4MEnSG1aLVjROsAZSxyPPMi5cwVY5r7HwGPagH4zXA+zMUvGKAKNQACNem35euZvzFixdYLBY+kOZ2RZy1StMUJyekMPvq1Su0bYvDw0McHR1hvT6FMdoL44Q2g0WQ9sVfQvtzE4AV2pXQFvGjH9DyHnSOuOlUbfl1g8EIWZojGieI4xRKEd1QNjXpHezZavo7C+K93t6vc3Y7KJyfv+nPN4GgJnie/mSmDCsOCw/0UgvNxKvMn56eYrdb4PLyEs+fP6cWYcZgOp1iOp36PUNrOfdrifUUlqs1Wk1cMwvrAZamaWCd8x85Jz7PM2+H4zhCq6mFGbdTYltDyuUdCMq2kR3HEPzjeQ9rF0mPQMFYOKC3W9MMyvKa3u52qJuuljSJU4zHEwq+t1ssFgsYY5HnAxweWqzXK9Q1fdZwOERZVigr2sfcy3az2fia4u1225srrt8ej8dIE3K4S9OdUVEUYTIhkalnz55hsVgAQM92WUvsHAgBK4Cj4yOMhiS4ttvt/Gt4/KztWk+SuOaG7GPTUl2+AKSg8c0GGQajAbJhhiRRkDLFKI9xcnSAYRShul7D7HbIkgRxFKE1FuuqxPV2h23dQCYpsmwAm2VAHKPeumxbkiJOUgyHIzR1iyRK0TaNZ4xx20Oe1yiKcHh4iNFo5MWtWISMgwAlXu/gEfpHYRvF0L75/Wlszz7wHDAbKssy/7l87gohOlqvY5NwmZzgnrmAFyDW6JI5HAxb5xOSRgcFKVVVoKorEB1YBUCpAxNcC78kSXF4eIAkirBc7DyAHsedGvhgMEBTc6nOXhcVGJ94YR+SKcY8fuxrhOdEGBhpl5jaBza3261fs3Ec4+zsDNZaP49HR0fYbEhDYLfbIXV0ea7f5j0c7nEvkhswHZipxzaDbTvbnpBNyEkUDkjZBtK9K89Sq6oKRtP9b7dbXF5e4vz83Im39e1yWOfvd7b7O9m72H23e413mVwcpiggTvOsE5VMU0B0on0c7DIQwq0R67aGipQfp/ARJjH4nrkLAgfJYbwQqo7znuG1UJalV3Hfb50WiqtycM/CrN6HaJsbr48TB7zXGOz8NI9fQND9abPXN4TknxRTfspvZnvvtPNASAtx6XjRCP9dNvi3U1vc7VBVtcsouoywdjUj+5co/H8cdfL1W+q9/A0OkHcy9pyJ/cf+pO4/pOg7+Bzs0gYnqkldN4Hhhv8TcDSTqKsJ6SjCQE+ArXdPTIOlANxvvCDoZRpiiK6GYyIlBR88FmyEwtdwBiAcv954+LEDeLOHl7ufab2J4hGOe+jw8vtfA0n8Hfaz3uF98uEXOj6hEfM0ZldT5XeFcLXQcL1m2xZJzL1ThTsYOuSQjRQrRTNKy0YtdF5DZxmAN1p8rTxWYaYvdITDjKDWFkIahLot4X2FjiGPWxiY37Qn9p3u0NHIsgy3bt3CyckJmqbBs+cv8P4HT3F1deV6VY58dpEdxSRJsF6vfVDoVaut9KIjYbDF987OMF/Ld68+wKAtsYsy/PzwMawxbEYQOZSXHRWv7SClX49RFHlaYF3XKKsKq/UGm80Ou6J0VOkWRVFju6uQ5wMM8pxYOFlCtZ8yQlW3mM0WMBbY7AoKCsrK9SYmqmsUJ1BRhLasqHbTBaPs3JDjKaFUjM//0I/iO4cCzd/7E9i8+DrskvqBDkcjJHGCyGUUmtaVlxgNOTrC+Ad/Mz6YzUlETlIv6Ml45Gq1yHE+OSYaeBwpLFcrlK7uigEm+yYwC5RZofUgXFBFa6RtGjS1xpW+xOHhIU5PT3F4eOid8FA4kAModmrCACfs88nODtDR7bj7Qxi8hCAS9y6VUuLWrVu4ffs2Dg4O8PTpU6xWKw/k1HWN6+trv6bKssRkTG2arq6ucH197VVv2dnbB6LCrAiBjK+fJ+H+C6mX+0CbD9SU8s6kBQNu1oMBWhsYbZEmucuuSBIWsxooS7StprZLigI4KQQFo8Y6gUH72oHJ2ZLQ/Ib7ft+uvwZQ0l/oLLadAjy9lp7mMS9LyiDfvn0bT548wdHREYqiwNnZBT54/1v41rfex263xWRCrV7SJIPWBmWx7TlwdV1TwL1coaxqREkKAWrhGfZhVc6hz5x6cRxz20jt63i11iiL2t9PmKk0xvScXnYIQ5X+UFm/CzLpc4yVPnDgXussCMXrh4LQGm3TIstzX34zHo8BCFd6Q8Bd0zS4vLzyn3Xr9BStFriazfDq5UtST7ckRGaMQeEE3UJW0Xg0oiBkOIS12rf5spYYHXfv3sV0OsWrV6/w8uVLGNP1s+Xzh+9PKYXxwRTHx8cQUFgsFg5oa3trnfZv5Pfoer324kdSkDeoJIFio/EIw8kQcRLBCg0VS+RZAmE0itUG7XqFrNXIUhIfXJUVLpZrzNYblMZCpBlskhBYaqzL7ipMpkeI4gTj0Riz2RWyxMBqi9lshsFggPPzc2itfR33wcEB7t275zPcy+USy+XSj30URWgdCLiv9xCCMSF4wwFDaLNuAnZYIIzXUgh4W0ulU1pTTS2RAx07UDo7RFbD+X9UB9u0Gq1lcCX2+11ImgMVKci2S0xUVdWjV+d5hkjV/3/y/jTYti07CwO/Oefqd3u627x772vzvcyX+dSkEAYJi8YyYIQQUESYxuUKCrCjgCj5T/1w0TgclH+UkCkERla5HDgcCDBRpsBEVbiAKIPoTZupzBSpfO19tz/92f1qZlM/xhxzzb3vuS9fgsBS1cq4+e49ZzdrzWbMMb7xjW+g0x2SJA3ZWfjyCgC+FlqiLBJosaszRLaMTYYQz/fujm1mXdfhfGDwms8Ha6n0MvZL2EdgxfIYtF2v1yjL0uuJSFzNZmhaOp+VJAExJXshVy4RhAKM0GjqJrBe4XqFcwbpduMGDt4ZSIv3glIK1ljUug4q9846EtzVFJCfnpzg9OwMi/kccEDqVcQDg0DJrbAm8ItEb6f8SbW1xtKUzv1UkqAr+17sa2lvyzZe9FlJDxRYilOs81pBqvfB+LnjP/zcfPF6j8+RGARixgOzCViktmcK5uEeu9qgbdpgP6qq8i0OqavCZkOU8tZ3Ftj1IXnk2J/gxM6nuf6F1ctffF0fWP7L5b/FcwE1C8cIQTRQrrugejYSUXDOoWs1Ng05UaROTou309obO7WDCYidm/30d36dkwk87xx9K5dzRMPsM4h8T/0G7VpymruuDU5A3xqC6rljqg85m9zb29fVgujHQvaGmdTU2RhsG30Haj/SG4Lr7z82JtddsVov/9k9UHadL36GePPtBt+7wejuuF8Hjuz+HW5b3C0+2NihZ8Agbp/EBsCFw8EH3mFpCf8eGns2SvwMZIwVsqxXqI8NEwf7/H3xoRPXScd09N0xvc4B3g7Kt8fjuvGOwYYYlIiDivjvu0EGt25gw6W1xtOnT/Hs2TNcXJLaK1POua1OfECymi9/Zq9YybT3PmMVjwm/v//v9tqwcJDOi67oCDVPKEi9e+cV/Kpf8m8iEQ6dBf6n//nv4vTiHNZatF2H2XyBxWKF9bpGXXf+PhosVw3W6w7DYYvFfIW8yFBWBSqvsEp1574mTmsIIdFqDSETpFzh4RyWyxUuzi8CdbEqSwzKKiiGllWOH/r1vxGfH0os/9KPQl49Q5ZnSKsSKokRdbIZbdN6wSiDwWe+A5eDW/jP/+j/CabroLIUVZljMh7hn07ewXRQQuYlyiKHwAgCBnAWwlFNPh2ofs/Au0hhS3kKvCMqjUC/Xkg7gxw8ay3mc6p1G41GODo6Cj181+s1qqrayvywExr31mTEm5F2DqDYLrLz36uB973X2cGfz+cwxuDOnTsYjUY4ODiAtZYCuTyn/unLJfI8x3q9xsXFBe68dBvj8SjQ205OTgIgEB/K8b6KgSo2U9cF1rt7ahe84vUdwDPXgw0A7b+2JRVWAbLvg8GYqJlSQCQCapn4zEBD4JO1vubPz18IuHt7RN/diz3Fzxjbjd2s/u65wJ/lQOc4/560PAAgCc+/v7+PN954A6+88gq6rsPxsye4f/8+7t+/j4uLC+zt7eH27dsYDAZBh4HZEuxUUcA9g9YUEML7EGwz2Fnj0oWqLJHnGYToP09rDZUIrx2BrfcxRZEzLTwXu61ywpnqekpuWB9cLuJBCF5LzEAxhgJeCH8uGIt6Q3RrctQlRqNxKFMBgKZpsdlsgip4olLkZQk4F4IUWistGr9/koQEMJV/rv39fexNp0jTFG1bw+gORVWG+ksGT09OTrDZbAIwGJdbBOdaKdy4cQNFUWIxp+x1n+Xu1wzNnQr3Xtc1BXq+bEo4okUniUJeFiiqAkIR428yKDCucqCusVnMkXUdBkmKDEAHgWVncDpf4nJdo5MKaV7C5kQf1g7IywrZoMLe/gGEBPK8gITy1H4a3xs3buCDDz6AtRaz2SxQh9mxj+1NfJ4zk2P3/Nz9b8yo29pLPpHCfh//iQF3fk+8vihQ49aZ2wkFJak2vuta1F0DKQS6tkPT0DrO8xxZbmEtaUJIX1rA9sxaryvjgxGtaQzu3rkHAHj27CmurmaYX12S6F26TbuWIglMDLrfYCXA50hsG+M9FNtW7jjA/hVnh9M0Jb84623ydf4kPw+/lynrh4eHyIsCp2enVOq2XPoYxNH5lHu/zMcmAt62+P2eJgkEg5pR4iIGWhik4t/xOuLgUrcNurr16ucEDMIhtFg9PT2l8qyWyhPggRYBKsHozbjnhHq6OTMeAK9pxT6Tkp4KX6LIc5RZSlpY3mdnBpkDsQg2TR3WoLEGuvMK9oJiNONsCNbZtsUgeJzpj5mePB4xxTxmdnB5D7+HQe94fEnIku53MBjg8PDQJ3UQ7DXNA6nFs79gjAt7Oc6qx+zTb3b9Kwi6P811TTb8Ey4Bopc7OAjfAUt4oyClpNoqQW0M4BzShAJPWItWk+KttWTcSRWPxY68+Jcg8ZaeoOcd8T6p+8lPc03wtnX/10SksXH4xGcXlJGmIJdvx23dUqc1Og0oLaC1QV5kVNPpRWls/F3OwTgX6GpG65B9IiGPqNbQgZSXBSGdQvTUJLqfGF18vrVUHJi9KOjhv8eHMS9q52ieghEQAISEMy4yGL24nfVGRcoIwds5xOLvjwO4F/1dAFubfzfYlJHR4dewc8HgSLBhFGuEjHcfKFsAJOgECEjJ/QUJIIppNXHAzfV/u0ghH+pBPVRIQHipKyGJmuVI4lAqz2gQCDW9NPaAMgZCGH+PZmt++8N1O2Me09cYheb3x5lK/gw+xNI0xWKxwHw+90ATtmh1/NxsdDebDbEEvFEPWSFrPZuAWr3Fxjum5m7vvX7nS0kq6zIg/XSA3Lv7Kn719/4KpBJInEX6jb+F+v1/hsFn/w384Pd8L6wH79atxl/4f/0VXM1m0MahbsgmWWfRtRrO1bBOQHcaaUZ6E1meIs8zEmeqSJgoyzMIYfCrf/mvxre/+opfu1RO8tGzY/zon/oxXF1deWdIQwiFoUqQFyl+6Nf/JrwzVlj8pR+Fmj1FWVKtZ5JSpsiYvm81Zw7regNUEwx/6W/ETx+f4ez8hGojiwyTCdVYP5qMcZKlSNIE0BpSCgwGFawlfQISwmlhnutYsW3njNHBvLoos8t2IEkS1M0GFxfnsM5gUA1wcLAPqQTW6xWs8633fK9Mbj3TdW04SDnLw6g3rx8AYZ3E9iZeZ3w/rBvw+PFjTKdTDIeU7b958yaEEDg+Pg5rj7OQT548gTGUHX/jjTcwHA7x5MkT39cV4TnZTsSAWRx0X3f1Duj22RE70/1z+X7MgiiUTAvPWcU+VUhShSxPkCYZfE6LavezBGqx6vsF2x7I89vE9+Pere++vl/pbvAQO7Tbq8QBPuCm1/H8wINqFNAdHOzj1VdfxUt3XoJUAufHZ3j48AHuf/wxNpsN9vb2cPfuXRwd3QAALBcrdF2HqiKF76bpcHFxgaurK5+tprVStx1arQMAJURfnsIZFJ4jEqQC2q5F4qRXNC8CSBrTTOMzLa4v3Q2CtkDtEBRxyRXRPNlmkt0ToU7TaOOdeaZVNpCyQ1GUgdZc102gNiuVoMhLnJ2fYb2qMd3fg3PUipRb6fWiVryHqW852YMJypJoy2lCujEMGI/HY9R1TeCpb8EUg118WUs1rkPPWmrblsQLfTlJf4Zyf94UxhAwwMFUIhNIIX2Wj3ykznRouwadLSClQyYVVELldG2zgWtbFEphmBVIILFoDc6Xa5zMl5jVLVxWQFsLpw20UtAAisEAoyllwlQq0XUGRVHBaA1VkO/CdHzu5zyZTILNAAhkXiwWwRaEjCv6oDvO8u2yctg+xsEH+WK9YCgHMdfblm1gnZNUvMc4yU118cyWUTCmQ1M3WC6XqDeUoSdQMUOaV0jzElrzmU4FGryWq6ry4JLEdLqHL37xu+CcxT/9pwaX7/0sNuuNn1fr10OOqhwAECHT7FdLWIP955MxigGc6+wOr7VYvI4zzElE7WabxGPH88O6DnHCYzAYYDwawcFhPp8H8UL+/Wg02gKaYjAl+CGyz6zzvuCgUwgREg2cqY/ZJkop6DCfDtymlMtlmGXFZ17MLuH+1sZawPpowsdXwXcW1HqSgw4hgDShlqRV5Zl6ksTENp7CzexLpRQsXABcpJLExo3OZyG3k4F8fvK+ZpA6Hjce/5itGoPkHFgzyB50D6IkGWe/27qDEBRw7+/vY+oBxM1mHcBI4QE83r/sG1Bs6UKQz6DAFkP3E65/BUH3pwmov7Vsr4CPu3zahHXNpPDGQaotFIeNe6c1mrqGdXRYSEXiERSEIvxdiJBL7yOiQGMHgE8ezG8abLvnXxcH6p+EkhASnISFSu/bzXZwRtzBti0sa6/KAr7bV3/gOQdYUlymjeh8+ypJvStDvY/xqowOUrhAVwQQ0Cx+nNjJ26UsJ2lfs30dihtnZnfHgQKonnrOgaqQwoulR+tI9C1v4P8I4XsER2O5G1R/0kVJ6ufnNn5Grrni54hpYFKp4KC66D3cASfxIiUc7AICSrmAynYd1S0WRQFrbRCX4e+J61n5+eJn7HQHMKDh+kdxIK0wYy0gFJSkfaB1j8TT5zVIEhtQvt1MTNM0AVGMndSebdFnoWNQgtdBWZbhUIoPlbZtoQ1R3+Ix5bFnkaKmaVCWZbi/cMBJeCOot7IqMarMFxnwsIR6Ol7nywaEwO1bd/Frf+kvw/Ddv432g38GwGH14ZfhrMX8w3+G7LV/ACGo1dnh278Mv+uHfgjdD/4GzOoWP/GTP4n3P3wfbaOxWq7QaYOm7UhAzVp02kJuNj57koWa0bKq8L/6wd+EX3LnEPj7fw5YX6FrOzhV4jO/7Lfi5o3buLy8JNugqD3OeDLFb/71P4QvjCTmf/FHIGfPUFQVCl9zBXDLwf7wqWvqFYpygpv/3h/Gl5cKP/InfwxJolBVJabTiT+UxhTAWu1FBDmLqjCdTpDnGdI0wWKxxHK1Cb0urrONDhYiQBrY2v9SCmhNrVDWmxU63aKbTnHjxg3s7++hrjfBGetpZSTap30fYmox4gJ9j/cjMyFixJsD9Ngec4aBHSDu0bq/v0+CXIMBTk9Pkec5bt++jcVigWfPnqHrOqxWFicnJ8iyDPfu3cO9e/fQti2ePn0KAKGum+vPY6rjruP4PDiELeew36e9XaY2PJ7NZDT6fqI0H5S1zVEUJYoiR5oq3/VAocwzSAmkOQlzLuYLrNcb77j1YOz2LfVMEee2a9LDfEf3x3t4d21sZ1iioNP1n2etwXRKivGvvfYayirH8fEzfPjhB3j48cdYLpcYecHFsiyxWdchaw0Aw+HIz+cay+XKKwBnQdynrmt0xkCbtg9uvWPFa8RaIE2Jvms6TfRSbZGmGYo8CY4yU2vZUYvXVNyLOwZK+DnjP+SzcGunXsuF5r4PzOLPofcSmEoBj0ZVDSCEDHbz6PAG8nGBq6sZ6roOfb2pzr3Ger0KoGbfDUKgLAuMxyMfcG/rmjRNg9u3b+Po6AjPnj0jxfLlMmSD4jXOe3c8HuPmzZv+LNGYz+dBADFea/050QaGVFh31kEJKoWxVmO1XkPNJJBa5GUK61KsEgdXOySbDSoBVFmBKssBC2yaFS5WNRatgVYpZJqhtg5Gd6SqLoEkzzAej2GsxbAc4Pz8HIOywnx+hc4Lod6/f9+DOk1w1NfrNWazGRKvQM4gCc8/0W/7kjFeA7u2gec1iIBF4CAEtujkcYDNYxevtbiUAV6/gPUYnBS+9Sydh8PhEIOqwsXFOYyhtSsAOGuxFhuUlUPl2ZRC9EEprxd+Xtr3Dp1v63br1m3ce/ke/vE/+J/x6PFDLBaXmEwmqMoKWpvg5/RXn7kQ/t74OXdtZ+xnMtNgVzuB/23gtph0sT3ieYjLIgKzBEBRFphMJuG725Y6DfD9VFUV6rwZFImp5A4IWXj+OQdvzIqK5ypeD3Vdo2t6O8X3NZ/PMZvNMJ/PI3p6/1wMZMXsyZ5VREwzLohUQvmkFSXdkkQhUX2HpBi4jsEc48vM2G9tvY/Iz8Brlv19Ojep9R+PRVEU4YzcDbzjYJqfiUHRrut8CZXZ8svZB+W1AEiUHiAcDAZhrdb1JviSvN/iPdeDntvnAvvCn+b6OQi6WXhr+2Ddchg4qI0RKdEX7AOIDguxtSidtb4fpxdi8IYlUSr0F9UeiRIQkKpHNFghD1Ig8cEA93+jvrpR8BueR4QsquOb/1ZGY9eReMH1zQK+6IUUUDJYQPl+/ztKxwXkx48VKbu0sI6ypYUgVUQSXILvY+7Rc99nVSk/ptILrJm+3tthu/bb+fdbFwdR1EN1dwxiEIaNWPw5u0F6TJ+iDWODyjGjnFL2G9YEZXi/fiBJlZFbOsWH0zXXdU5uWLtum7LO97sLIvC9xLSYMMeCEFmLXgRPCKJv9fPmQtArBAUcUmokCQUTcVaE6wF3HW4+yOOekLHTtX3QkvHj+4yFKXqnyEJ3NZJEb4EhsZFlmh8fQvEhVRQ5RqNhCIrjMeZgJ6ZPsZPBjkinm4Aq8u/YodlsNoHqxWASZ6QIqHF+/Uho3W3NS0wF6g9sbpUmgmMcg1yvvvoGxmcf4OJ//AlkaYo0owATjuhX5v5P+8PKob3/08he/TakxuHOF74P//Hv/p3oLI3n5arGH/+//Wk8fPwYWU7BZdt1kIp0G4w1aDtqpfHv/5ofwPfeu4n2r/4E0pP3yclvatQbjeJ7/11Y65AkGQbDIQ4ODnB0cITf/IM/hG8bSSz+Hz8KOXuGwWCAoiwDE8g6S2Cb1ujajsSTPCpcvfVLcTW4jR/9P/8nmF1dYm9/ips3bmBvf9/Xc6dQSvjAihT84UtSkiSBrCpIQcCBMWfQ2qDTmr7XeCAJPXsk8S2gAMBo6+uFyXlunfHBFimRX15eIEkUhsMR9vf3kKZJEHfinsak9Jqga3vRM2NMoHkHILbrttYw78H4QOV9zUAR/5spZ1pT7+ThcIjPf/7zOD4+xtXVFZbLZWgd9OzZMyilMJlMcOPGDeR5jidPnoQgpAcZ5JYNjK/4bIz3+XW2tM9i8JHuW+0IqtXnTKlSEnlOnRKo+0WDLCOnKk0lsnKIrOmow4Wv+VsuV5TBdp6lQCct4rOR139837v/jbO4uyCrcy6IfvZBBT0H2/Ysy3Dnzh288srLKMsCFxfneO+99/D+++9hs1ohTRKMRxNMJlMACBlFpXqGx3y+wMXFBZqmgZIJlExgjUPXGd+WiU7Y2JELjB7DQl4egPSCrdz5Y2M3tOf8GmBgi0GWoihCGyG2udfNKY9XmqZI0n6eeI5pfLh3cg8aUWs9588MsqsE1LYoy5JXBXRncHl55fcE7atNvYbuupDYyLMsMAfLovRniEaapL6ln4FIBLI0g+46OJiQNbLW4smTJ7i4uAiBIJ85nDVku18UBW7cvIlNU+Phw4eYz+fBTltL88AOODvUDKrxGQdPwScQGQAoKFmtU2TFCKPREMMqh1uvoBKJUpVIRIK6adE1Gk9PL3ByOUMnE+TjAaxMYAQgkhROKVgAo/EY1XCItm2gda92LIRAmmToOgq4uKSF1p2irGBVBeAuBq3jMzwGI+K9EjNi4jUSn2Op7O3bLqjMe43/Hq89IXxbXRjfMglQQkA7B61bTKcTvPXWmxgOBvj617+O5WKBerOmck4psdnUkHIDmVBrMqBPGPAVi8HWdY2/8Tf+RuhQ8st/+ffBaYu8yPH+++9TmaR1WzYxtnE0Lj5GkATaxvpGu8kU9h94ruJOBPz7GIiI2U6U9Ihar/k1zL/TnkFLTNsMe9MpjKF9xTXUcC68pihyuKqCANV7q4TatfE9s1I3z20syMfjwL4fgeV16F4iABitsZjPcX56hvlsHs5BKbkfex+4ak22DJKTcQIcx9HZTOUr3DJLShYLyzzVmvxtXs88Lq3uoJxFkhLt3ESCz9ZaCM9igxABTOXzlNd9mqY+8VAG4CoO6uO/J0mydb4z6MEdT7bjFbfl5w7KAUajEYbDYQDESDtpm4XEcQhnzhns4UA9sEauOb9fdH3LQXcfQvHfeMLcc4csP/B1/4UPvPln7NzEWTu+pJDI0sS3uuqzVdQnrUcI41R/27R0GDhfOyj7/m99I3YfYHrkjNPCLtx/r4T9L3OFkbom+Ps0wbcDAxh9JgARJcTPQGh1AkuBt7Ek8uAEkKYk+qKk6Ptt+THgwI7aVfWGDE4EAwv0qoq0gX34HxBBAee26ZlCCC9CYp/bAPH88r93g1gKWi2ERmTMtx0UEynDby18XznghN0yOLubI163n+aK7z123HmTbhsGRwIjUiKRrCxvgso+PwfrDzDqTJ8pIGUa0DNe9yzIEht/Nij8M0ZN+bUcdMbPGhvx60APIRxWyz643aWrWWtD7+LNZrOVhcmyDOPxKFBzYochRqZ5vOJ74eehoLd/PTsqnH1k9U8+EBkZFkKE3qSsdswHaGxjdg9YT2sItogFUdgxsasr2ice8GOmh/QgivWdFKxz0B9+mWorP/wKsle+AGEttHF49Yvfjz/yw78Xxs/D+XKDH/vTfxrHJ89grEHTbmCsxW//Lb8Vv+bzb6D9q/8l8rMPkXnaqhASMsngQDaxLCtMJlMcHd7Ab/kNvxGfHzgs/tKPIludovJtLxIvhmI9kOIs0e617+dZ1zXcYA/D7/3N+NLTEywWM4xGA9w4OsTt27fC4eKswbCbwxkNC2CWDLzNdHDWQCmBqipRFNSKhOraF+g67cE9EQIXpRK/B3pmirOWxNc8At51bZirtm1xdnaGzWaDNE1x69YtnJ2d+fIKUlxnR5zo5G6L7sWOEwNAdV1HWfJtQCk+f9hh60EsEQAfcjo3ODk5CdoDZVkGwKdtWzx+/Binp6cYemBEKRUC99gRiFkkcV15TKPjZ4lrgHcReH5WAFRRIqgEiD+DHCmmTLYUaKYdhgCSJEWWpUjyzNdY0pkr/FhsNjWsoXmi9j1MI/U1qX6/SF+qwldsW2OAbdeOAs633xH+POqFCZ0j1sKdO3fw6quvYDwZ4eLiAh9//DHu37+Py8tLDMsS0+kYk8kURV4GaiWJMJIA4/HxKS4vLzGfz8mm+sAudsYdqNMHqz7nWQYl+mehjDjVSA6rAbI8g3MygD+ccYqBQraLcblD7KjF51MMSjLwFyc2erBGba1VawPBC871wAXZPFqrRVEgLwpYYyPgMkWakjxt5oWsjDbIsxxZmoW1NxwMqHWVUmjqBkYbVFUF5f0tJYD9/X1kWRZAqCRJgv3YbDZBi4HpudPpFACIlq07XF5e9vfpg2wh+nGkvsZXQbuB/gCcKHFw4VztuhZd20DKMbLMswz8xpBJCogMTbPB1XKF8/kSG+OQVgNkVYVGWwhrINIUWgCp70vtJLmIy9USZVkSWFlVWK2XWCzm4dnKssRkMgmtLauqwuXlJVarVdi/vGeTJEFntn2Q+KyO//BcczDJ6ydT28HJ7pqKz+346gMmDQHevwKdbglgwhTj0Qj7+/s42N/HaDjEYj4jEA8SRZ7BwaJta2hdbNlTtm3MhGPWx+XlpV8TEi+9dAd3XrqDrqWWhcwWqqpqq9XX1nNxpzPB634nroj+zjaVg7N4TKkmPUea9+VpPCa7QOh1CUEGEbicoCyoP3fXdmibBvVmA2tMCKAFqIsMHAXI3K4QO/5uTJOOAYwYsAzngT83dWewWW8wu5rh6uoK6zWBPpSEi306WgOKW5360qNE9a1fpaRe1QTkkdB04jO7dHb0vnjtxUa11qibBp3RlMz09xpnfplO3rdX631djt/iJEo87j3QuMOi9arhzJRkIJ7P2Bjg2i0tGI/HGFSDcMbHnSGUiktELdq2C+cQZ7gZxGGR43+lQfeLwpPrELboHxSARBMfv24XjQP6AEAKiSxJUGQZJLBFEbBRsN23i6Gg2vhgGsLXrUpJLRLC5GGrLhiOlYkjulz0/z8/Lh67HvpgakiP+DkEJF71gV7p2xrAydAWRngHVwoZgIX4AAeojZTyfRwZeaPApu8XTHN3vTCZZS+A7zwKumMkM/53DL4ISAhHlCdr+gDJCUGtm7D18WGUhGOH8JOD7hdlZcIo7wBI1xl3fl8cmBLNhjJPIhFIE+WzUA7WaKqVdwgHHb2PP1j4wIgyfvy9sfGMD4bdrAkf5irNYCFgHMD14uxEsxNPNBRfL2y94yuoZ7e1q2CwYtSdA4O4BQPX5HRd54UrqB0YUwV3KaUhuFV9TTof0owwGy/swSh0zCLomQ69KE2MTvJnx0gsfzZAGZZ+vqkurj94CKWFI9shlYRMfQ9NY6GlpsDRA02AgPDBDSx1O0gk1Rnah1+jOdEGlx9/Fendz0FYcqJf/yU/gP/sh38fLIDzVY0f/zP/Lb7vl34PfsMX38byr/wYhrOHUD47Zq3Duq4x+jX/AR43FrPFHNVggKqq8IO/9tfh7YHD6n/4Y8hWZxgOR3QYSbo3GyHObdv5A6ohKlwxwa3f8YfxpTnwo3/qTyLPcrx0+zZu3byBvcmEaseMBpzF9z/5Wyj1Gpu0wl++9++AmSfcujGREkgyHB0eAoB3zrVfUwglQoqgcr8HyD6QCfHzG1HPOIC9urrC5eUllFKBPgwg1IGF4FhuM2lYfIbry5jyFmd72KmPwSk+/HcDYP6esixxcnKCr33ta0GZuqoq6K5FlqWhBOLs7AzWWrzxxht49dVX4ZzD06dPg3ZB3Hc5XtcxuBUHV7vn5e5FzyCDyjhnMpIkQZJS0G2s9qI2BFg0TUogn0pgjPbZwDwCAwVmswU2640P4kEBuG83pJS3r+L5Fo679xrbrm1His7reBy4ZGk4HOC1117Dm29+BkdHh9hsNnj06CE+/PADnJ2dQghgOBphbzpFWZUASNtESoWiKKFUiq5rcXp66rUgzBZjqG1bdKanSadp3wImSVMk/valt3Nt2wLObZ2FVVWiKoeYz+dYrVZbteA9pRHBCWdnNQapY1se5lkSu4Dr6vsAqvdlyGntKcn9ekHIhjtLcyZSej7rW342TeuDWIfReAgBgfliBiGBg719WOdwenqKLCf2Eq2XDYQsYaxGXRNTKM1ylCWBHRw8DYdDEnzymSwOqI0xKMsSb7zxBvU8Xq3w9OQ4gCF9TS11msnzHMYYrNerUFrCe5bVSZ3lMivP7LDUeaLIUgh2uh1Qa4uV0SjSBE5bHM8X0FJh7+gmZFGgcw6mbSC6FhoWMlGY7E0hEoHOdMirHJvlEjePbuDi7BxHR4d4Or/Cer2OhDyTcPYZY3B2dkY9zyNqeXyeatsz0HZ9KN4/sV/MVwjEdjrQXLff4s/YDcyp+0YvpJsY8rXqusbX//nXMR6PYLTG3TsvIUsTnJycYLVcwFgLmUpMp2PcuHkT6/UmZGHpe3uVf9YRcc5hvT7Dl7/0FazXG3zxO74dWluUZYWyrOAcCf05ZwNdmJkdsZJRD1w+/8y748CgPicihBAhcHLyed8wBg964KofK96bDNbFft9gMABAQNJyuSQBxqoKoF7Qten6JKB2OjAX2C7EgSjfHycbeqaIQ9O2WC7Xwe7EtczXXVJSG2EAcDCk4+QBDCX69QI4JIoZhCn5O3CwxqI1xGw0xkC3jWfY9L3ohReC5RaQTlDSkwEFrTXpUPlA9jq9n11K/e4ccczH/mGcyOGfC9GLHbM/OBgMCPAbTcCdENim0z04ONef98b07f84YC+KgsqKOh1ApRetweuufwl6+fbGjq+tze2DtyRR1/8e/ebnP+wsKx/wKUHKf9pTEUITdEn0LkKscr9BOmjn676TSKxE9qp6ITvqg3KfNKZAjp/Fx7Vxbvl/2etTZMQDiaAPqoyhQ5ucKoE8yzy1kx6VMtm9SnmglEfGjJ0kXoAAkBiFPO8D5Tjo7u/nxQ5iHMDu/j0cFBIwRkLB9yp1Dp7VSvcX5ssFZ9CjEP7eqc+4EM8fWLuH2HX3KAE4/+zxe3YDbzaCMQ2MhEoAp6i9gJJ9jZbwAcduhqO/6JmIxtaPDxvmGBGMnde4TsdYi0wo73jR/FpL9OLY2Q3BBQRYzIS+YztTHmcO+QBnJ4Nf1xsqg67TW++ND3+gD4J7cMhtO6F+Xvn+mFbO64PbqS2XSxB9q29LwmuUAw5WRo/HiUXoAtjh+n0jBJWgSG8fLmeX6N76Asrv+H7U3/hH0PUKScKHLdXtSyFBwDU70QJWMmOEKK6JsTBP3wX84Xv1P7yL5NbrEELize/5jfgjv//3orQNLv/Sf47Ne/8MycEhjGUxJYO1SyHvfAH/zZ//S3hy/Az37tzFb/nB34h3hgLzv/hHUdaXGPmAm+bCBqCKA+7NZtMrFw/2cPN3/GF8eSHxo3/yT8A6i5s3j3Dz6BDT8RhFTj11jWahFhdWJ9X8Me1Wk8Clt9dJIjEaDmG0xWKR+tY+DeCkb6vCQBvBQCqqQ7aGsp2DwSBkDplWyu1nHj58iBs3bmA8HgcnhF+7Xq8hRA+88Prrui7Q1obDIYQQoW4wPuDjGuDYMY7bjcW0c25nxoh7URQ4OjrEcrnEo0ePQmugi4sLJEmCu3fvQikVfte2baDIxQDSLpi260jv2kv+OTuorCIfZ8WlkEHMxlmyC0IAbVcDwiFJUhiHwBqxziLPM0ynBL7MlMJquUHXGTjL9ovLWK4RRosChvieeW/GATogkCgJ60xwZrOMRLvu3LmDt99+GweH+2jbBh9/fB/vvfcunj59AmM0ptMpppMJKWk3LYwhDRcWaLy6ugoq2m3b0nq2QNf2yvXwYyUj9efY8QZA2glpCimpawKDeOPJEMPBEFImQQOAHTxeF3wmxGfEdRffT+/sA8Zui/RYa9G2tB/7s5PsJCv1kn3ttTZ0ZyNadIo8L8AJBgI5GcAEiiKHMYk/hhzKsoC1BkmmYIyFVAQyOEeU0sFgENo5Hh8f4+nTp7DWhp7cWuug8M/OclVVIeNdliUeP3tKLY2UDQ5wkqTBrlMbMVIVDtlDQXoc1joYQWVFwlkIKVCWGSbjEabjCWXnmw26poGtGzihIK1CAqDLC6SpRDHdh1MKF4s5tPOaN8KhyApM96coK8qUZlmKlbOARBB01NFZLoTAZDLBvXv3kCQJjo+PqZd4VPvOe6MHtJ9fD7FPFGf+YrvEe9uabaBr90+wrdH7ea2xEKX0zwNDpT9ZmsEYjQcPPoaSEvt7tMdeun0bSko8O3ZYrde4+dJt/Bvf8z3Y3z/E17/+s3j33XexWi2RpqQdEfsa1GJMQusVTk5O0XYd6vUaaaI8cEnrkYK4nolE/gD3E+exsd5XFVvPHT8fj1nsm8W1ulLJoNa0a1+v8xXj38f2l4M21hCZTCbIsgxnZ2eBFcVAG4O+1lpkRR50pnieOTCPkwYcWDJ4Z4wBHKD9uXhxcRUECGM6Otvd2Pdi3wTwCS0g2G7hWOyY/M5BReWBReGZFHqbNSlzBds4CEllJ9ROMUWrO/KfeK0LBIFmYy0Jr/myxHgd7/q3PM67/ioH1nxexyBFLDrMdoTHsqoqjMdjDIdDlEUFa2yoxe71FHofVWsNbTpvM3uhQucctX+zPcv6W7n+FamXx3XHCEEHXFSf5jzNQVKW1QUnwQ+4FBAOcNagM9ZnTCKFbCmR5hmKnCiUFg7aGnRGQ1vTi4clia9p6DMV1hf6C8g+4Pb3DQ7m/CXc80/3r/vqXd0YAugDS1ZfJ8o3wmtYJI4RbQAQTiApVR8AIjZQz9M4euPfU21oIeuARtIm6ZV3dx0s/lm8iXadrt3XA5RZoNo0FQJqDeszZ2Q8+kw5O5xsmQWcoL7FTmwfNrsGdvdn0S8honvdfS5+phgNjemqPKad72sphKTncWTwuD6J13X8mVSDqz1AtO14s0HabYPAf2cxC2MEkjwLWR0Gq+LXxkaudwLElhGMHUx+PwcncfaZUWSqPU+iudlti/S8MY2pZAwCxDQfzhYkSRJoiuzQAVS7mOc5ptMpijIHZ4MIdKDDjp+DKaAcTMVrkNcmP7sQAj/77teQZzm++1f+Toy+73eg+Vt/Ds0H/wxWCIh25Q8O5ftaJ1CK1NfBzwcHAWIPhBIX/7zm+H3AWVz9lQ+R3HwVV5en2Dz5ABACc09ZlJIyD/u/4ffjuAE++OhDJCrF7/gt/y6++7DE7L//EZTNJYZ7e8g9FX0LQAM5kU1LwMV8PocbTHHr3/tP8KWFwI/+qT8J4zRuHB3h8OgQg+GAsmFeTNHhRWsQIDCHaX7kGLWaxnAyGSHL+nWgOwOVyGDG+P18v/3BJ1BWBdHBhUCWkZq5saT4fnV1gSRVONg/wN7+FIOmxGq1orpUbaAUoGQaDt/d8goOvuNaLnKoe6GbPpPS7ynaz1RWwYI5AaQx1AM7URKf+cwb2N/fD1RmFul59OgRhBC4desWptMpHjx4gOPjYwAIytfx57EDxWtxF+zj7+c1Qk4IZ4W2nQF+fdNSJ49EKQ+EU/0m2QIKWBulYI2B1hSgpUmO4WAACYlUZlguV1ib2itGE/BkrKM+35+ADccZozir4e8QFibYzzRNcHh4iBs3buDgcB9FmWO9JiX5d999Fycn1HP+8PAQh4cHGA4HSFWK5Zzq+TjjdHV1FWjlziLQGukM62n3SibBVoRghs8nX39oAA+sECV1vVz1LbachY3Axa7rQh/pqqpC1i6uKY3t8G4mp/85jUwM/NL7tgVIyQ72vXz52QhYkbCuDhRM0oNIvC0dkJOtO1hfA1oVJdq2wXpJDI4yLwiIshaJUpiOxxgNhjg7O8N6s8agrELbrKdPn2K1WmE8Hge7HNt/ttE3btzAkydPMBwOMZvPKTvqAdIAcnh1581mE1oGsqNurYWAI4FQKYCEWhDBGuSJxKAaYlSNkEiFtumwXK3RbTaQFsjSDCtIlEWJ8Z0B3EbDZiXWbYumpsx/Zw1UkWAwHCDJSOlfdx063UKlCovFHGmW4vziLADIrOHArQKdIyXl2WwWNCbi8pEw35HftLsG4nUSJzGC34LtfXTd/mLbGp9tdHZ2MMYiy1IIRy3BOt0hSzMUhWdKOYvlcoWubbBZr1EUOZJEYm86xWg4whtvvIHPfvazqJsWgyGJdtK8N4H5RsGiJgHHvIQUCpt2javLK3ztqz+D8XiIsqwCdZf8jM7vnZJccsdjE4NNFoDaeubdYHl3zGL6uzUkpBYH97uA2G4NfpzVTJKEauDbltqb+fKtsiwxHY/hjMHFxQXapsFFQ/uJ64izPEPTtUiyFAOv3p+m6ZZSevw8MXhsrYWEwGI+x9XFJS7PL7Fek76JBIGDxFAzZOfTFGmSEoBnCEQ3xkBllCzjEet9T34+YsVkCTFjjHLIZOrZpS6U4QYGZJps1anD+wjC/5vFm+u6xnqzge66wD7j5+fxZ78v1iNSHvRkBpFzLiQR4uA3Pj8ZQK+qCtPpNKjKG2OoFMD7xPw+Fp0Lwbw1oc6ca9w3mw102209+7XxwwuubyHo9qnfrb/tvGIrcHJbhsEYQ0G0o0mOqarslMWZMGMMtPHqc9YGWqwDQn+7JE0hvbHVLbX6aLsOxqNkEETddd7Pc5YdUZ8k9bVA1ofdfQDqX+AE1QRvBbz/+q4+1O0BjOtew44rpISMEFJ6PT0v96kVQBDx4poF6xhj7APvYKwgYPC8aJfWJtBWScCrX3zbgawL9xco46LPfuzSEeP3u2AQOWCjTCKtCQpiOfA0Zpt61I9Pn/nu7+l5NHPre3cyMtdlcOLPigNPfg+DAg6cmeh6B48BAyE9rRmeIma33+vBjtig8HdzwHjdAUvzJ9B2NQrZK+fG+4vvO0bTOcPFc8+fzwYuzhwyXbBpmhDADgaDYBTLsthW6owCmPhe4oB7awxVnxFVqqeqc7aRVHabsI7YuFpLVGchRY/g7gAIjBjzPZ2qESpZoFbZVmAQz/OXvvZP8PDJA7xy93V856/8nah+5f8GiTNo/9afRfPBl4B6iSRNkKgkZA6EVJBWRvsJgP+vA9X7p8qPESzM8QfItEYymcCZXgCv7XzdUDnGIBH4j//3P4y61fjC0GH2F/8oBu0M0+keirwge+c/nw9HQn2pzmy9XsH6gPsra4U//n/9k7BO49atm7hx4wbKklVDWeyE28nw/qM/0rdrYT0IY4wPDiiY4f1I6DcdknPvXFPmnPdUn61gxkxZVV5Zm2i+ZVVisVxgNrtC09RI0wTz+Qx5nlG/1DyDsQbrzdpTTvtsULym2YHnuktG5hmQitdmDAjFIBFn27mma7VaBWeA1p/BarXCwcEB3n77bRwdHeHy8jKAWU+fPoUxBvfu3cNbb72FPM/xwQcfYD6f4+DgAC6yOX3w0etFxM8S22m+b4AcHWMd2DnloEBrB206/xkEBiWKHR2a764z3l610B210yqKARKVoswL5Gnp23NaAnL9eZ76Flra9oJ5sY2M7Qr/PC5Vcc5Cdx2UJEdvNBrh3r17ePnll5EkEnVN9fMffvghHj16CK01xuOxZzwMYSMKIf+ZzWY4Pj7GakV9ouez5Raw0wO/Hjw1NpRexYBKsK+RDWNWgwNluq6urpD42tqiKIIzyLWsw+GQMj1mW8gptukxuBvmOQQZvO966ji/h2obC5AmiwgUX601pKCMfefPn7bVSJI66GBwu7S2awNQSnNPSQ6lSHw18+u7KitMJ1Naj4ZYXLkXcjs9JXCDKbX8DAxCjEYjVFWFvb097O3t4fz8HGma4uMP3sd87gFG0ffbzfMCXI++WCyo9CHyF7kLjZOKfDxD7KS8yDGdTDAejSAcZU7bRkNbAhCQV9hYwFhgUFbIU6BuLZq6RdO26LQGJLGpRuMhpAC07SAk0OkWZVVgOV9gMhrj6eNTKNGXCsRBBM8j25zrfY/+Z9clHuJ9c50f4tB3L+HrOT8qen8cdFtLmkhcB58kCQ4O9jGZTLBaLnEedDNkABA63ZKCfE294C8vL/HBBx9AG4PDwwP84u/+bjx7doz33/8QFxcXAahnkT844RXMbX9WC2YT9a27OPhxsIhL7HYvyjdts+ji1+76PPF+s9Zu0ct3x4xtVJw8iNl5VAuNsFectajXG5iObNNoOIIUEhcXF6R9s6Y6byW97oWhLDefP/zZHNBztva6BEWrTVAprzdrEmeTEsw8Ih0V6fdSEc6nruvQmA7GGRA71ECyLYkYlFJ4irjRsCbx90WvEf53dfBpk60zM5QDOoqd4vMzBhSYql2WZWDn8di/iGofK4bHmkIxSMFxBQMURVFgNBqFgNtai82SAPoYjIrnmZ+Fs+oMnK/XLTabDSWSo4x8vK6+2fUtBN3imr9RQHXdhogzItIRNZhrV2NUiQcpbnrODxwyDI4cVA7CONWv0oQy3FpTsO2z3BauF+qJULEe9fJGTggflPVgAv2Fgh4RMt+ffpR+zi/B/9ffZ9xaBWAjE70lGBlyvK2xEILGqa6p5YMxRB2klmsyMA/iwDo4fv6zY2fBWAfrBQRoTNOt+QzgiXWQ0m3dGxvWOOiO10P//UQVE0pCUMFJyOA4r06epF7ESjpAc1ZR+D6yL94E/H2xExiDAf3Qi+gZn38PH2Rx1iIYALk9R2wE0shgO8+Vj8fdWmJicPYwDlxjowZgy8nkOeIsjjYWTddB1A2BE/B1mz7AdwC0sYBgajgApopGmXumWsbGkwOQ2vdoZKSf6YBEcdRbc8xzzo5i7ITG9oOe36JuqB+rlDK02ZlMJphOpxgMBiEQ5/tjhWBtNFKZbtugEJT0/2Yk9H8cf1uv+u62+8Tz/EIKPD1+jAdPHuFn378BKSXeeuOz+M5f9bsw/OU16r/5k2jvfxWmWVL/SU+lC3oSNu65SyJOMcOBgYI0Sz3IJzwIRi03urbD/P/540hfegOf+/7/NXAwxdmf/U8x6ObYOzyiTOnOvjXGEBDZtlivN9QmqZjg1u/4Q/jKOsGf+K/+S1hrcfPoBm7dvIXxeAwhXC8UZ7m+ltf8dgBlfRbcwRFFHKQ0lCQqZE9pTkpqTaWUr3VbwVmLXkwFIXDNshSD0RBVVWwdiPydzHRI0xR1XePy8hLj8ZjorUJilizQNB0Bpn7uGJjjQ5zLIvg7y7LcCk4ZXIqBYF5LTB3mLDnXqfIBPBqPcHl5CWMMXn/9ddy5cwcffvghrq6u0HUd5vM5PvroIywWC7zzzju4e/cuLi8vcXp6CoDA0b4fdD/ejNzHY7FrM8gu+CPdCe+wkoAeOS4W1plgf7uuQ5oYXx/Pz996YM3AWVLK1doiTXIURYWyGGIymUAIErZqasqcS+kF1a4BM+MrDmbj/rha9wFumqYYj8c4OjrCZDLBYkltcD788H08ePAQdV1jPB6hqkrqIuDHzXQ1AQO+jno2m2M+X4TMbmybaV63gUprKejmzAdT3BNm7dhezE4IaldalRU6TVk9KdrgnzAbh8V9rLUYjUbP+Uq7oCn/jP9toj3I65XOEhILY/p4npdIkjS0pWIFX4CZJX2Qx8wc3pt5nsJ0DdKMAmVuIxhn3xhAJW0YgfV6hSRJsLe3h8PDA5yfn+Pk5ATGkIo5l/nEdF7WYkjTFOv1Gvv7+7SPGg4sHKyjsafAvUTT9CUxRFkutgMpIQLLUUoCfwaDCtPJhEpcDGUghZBI0hwyy2GTFG1n0DkH3bUokgHalurFyQ+SUKnywUCGoirRdA09uwXKIsdysfDZsA7Gj+lwOMTh4WHIpDEoHAdu8cWgunUvBqni/8ZJi7BuYb3mzvPX7vtjkJvWaQokxHiRkhhA77zzBdy8eRM/+/Wv4+z0hH6eD6hOt2sxny1Q130bwfWHH2Kx2eDGzRv4ru/6Rbj51i2U5XskvGgN5vOFr53tKdJcOjAcDjEeDDEcDrz6eZ/RBYg5Z812OVw/7RxkIQR2u8EPj/2urYyv64Km3SQG/4ztPvsGnEjkM4aTA3y+DAakkM3v54zser2GtgZFVaIoi8AG4ACxqqqtkpS4tI/Bj9VyRXTytoUQMpSx0H31SZPdUhmeeyEFrDZwzgSgF+DOB33Aa10P6JIbJMMzbjZ1GMMkSSj5qTWcoESZ1QSS9XFVnzDKMoo9WDQxZojy98fJLAazGDzgVnzcG323vR6vlzzPqe2dTwjxGmza1sdFz2seCIHwmWnW9+mO67fjIJ39hU9LNf/0Qfe18UsfnDjn+tcEZ7cXiUqShFBsFamP275hfezkxgEMfwH/PvHtCdIiDxPjMX2Kj6WAQk9TZ1DA+mwifyA7CNpRO7KtNlwQ/j8c7Dr8LxV4C4dAjw7Bd/g7wM5SnBeP3h0ce0axadNv/HiSUwyVoCea96go+9kObmsDsIHjRUafq5Ak2xlggDI//LP40Nh1xq5DZy0H3UJCCQkkoDpp5+Cs6AkA1geuirOIYiu7HZwOAcD5kgbf+5SK/4n+S1m9vhYmzpLHAfeLDsMYURbCt+OQoEDWcg2SgRLwteLbmZ9+zLzQn7C8uTxLxAfTmtvpIGSW41pB61FXEv7RMHqFLM+pdZRSkMYS9ShJA6hgHYEVhGRKWBg0vmdhnEGKgQmuq2FKGO9PyqwLUFV8X6e4uw4oQ0rPSnW42wHE5eUlLi4uwrqoqgpHR0eYTicAqPbQuRHyIkdTE+0wzVI4p8JcMkuC54WfI01TLJfLLQoSB94BMIrqK6UikRkBh+PTp9CdxvHpU7z/8V28/vIb+OL3/x6MbYv2p34S9Yc/DV0vkKR0sEBQ7RStZQUhfImLlKRXARIv5G0uBCAF1UdbZ6GSBJUPDM3pB1j8hT8CaxwGicTedI/2cLT+jDXR4cIZ7jVMOcHRb/sD+PJC4I/9xI+hbVscHBxgf38fZZFDAB4MsqFOkA4Xvze9TQHgxVBI8IadEaprl3A+8Haub0GolAqZLq2feHoXI80GSaJ89rmEkw55nqJtt4VQDg4O8PLLL2M8HuP4+DiomTPlNMsyHB3dwNXVFZq6C0JGYT9He40F/qqqCiqoLMjWnw9sD7Dl+EgpA7C0t7cXKHPMCAHIKfj4449RliWOjo7w6quv4unTp/iZn/kZ5HmO5XKJr3zlK7h58ybeeust3L59G0+ePNnqFsDrkPcD147HIBJ/H6/VNO2dFSG9LdAE3llroE0XaPvaGChBrTbh4EGs2u+TBCpLoLVB5x0UKRXSNMdgUAZhuvOzC6xWG2irCRzlBr+RXY8vdlZ3Awju6pCoBOPRCC/dvo0bR0ewxuDZkye4/+BjPHv6FKvVEsNqQHWTqSLghwFcT0HUWuP09BQXF+cAXGi/kxcZPYvtQSNj6fkFi1k5B9NpWG0IbDIW0ubhd5Qc6DNOoc5fGzRNR/XEaRno1fP5HFdXVwGceb5WnMY6znJzYoLscp+F5CwPZynr2gQHf7NpoBQBCyQuWBMbzbDg23atpBDS13xbaJ0ilQiqvyRkxTX/csteK6Uwn89xfn6OoiiwtzdFURQ4OXkP8/kcaUq1nV3XoWu19w0s0iRDWVShhdaTJ0+wt7eHk5OToOhNY9LvUWMsZrNZqMevqgHSlKmhOvh77PukSiHzCv0qEbBGY71ZB+q6kAoOAlYI5IMBUpFCOgFYhVW7warZAImAkimQUBcMWIdhVWF5OsegqqBSBQGBRCpcXV2Sj+JEqDPnIInX4fn5+VbHgV2A2TkH58F5EXwUkE8iKBNJ3QEAAbJJgPSOoX+/2GbG0QdTlpHPU96FWrcwWkAlCmlCrSQTJUOAeLC/j/FggCxRuHnjCJv1CvPZHFJJdLqFNh2kB4e1tmjaGs+ePsJqtYSEwBc+/w7WyyX2JmM8fkSAj5Q9VZjo09Z3FRiSnVEU9BPdHcHfKMsS680y8h/o2cUW80psBd27SaPY5uxmQyHlVrAXg+xsf2N9GKUU8ixD12lSxzeGmEJJAkjh1xgAa9E0GwAWw+EIw0GFNEmwWCyw2dRYzpfoLmcYTUdI/Z5mHzdNElhjMV/OMBqPqLZea8BSfGM6jdVyiYvzC3QtCTlyrTGPcV0zsJH0ds7QGqOEhk8s+TUkfJ/1JEuQp5nvciRhTBeU3ylI7kv6gpg1HBKva+PQswckIgXwnXXP/hfHhnx+xf6ZECIANFLKQCkPTBzd9/3msx9AKPdxjuz+YDAgOr+3m13XoW06QAKpTCC9SDTdmouPLv/sJCjaNRyoG2RJitjXbhoSk9P657hPtxI7GW0htgcNZutn0mdQd5Ek46hdjfXiQNZn3cDqkx7xdJYCDp5QDROoMWmSQULAdMb3TfT0Di8aJBUtYCV6lNc5wFnfQoW+LqBlcA5chc5Uco636dcRoHDNtYXsx7/4dGyDF39u+AgOukmd87nPdS/+IiGotzn3rXYg1kHTdlSHZxwGFbXSERCwlrKfDFBYX6cnHLck8wEDPNUELFTGxt357/JPIBwgHBwstOl88EH0FeHF3cBBsgAcP6ugvq3O0M+lFBAyoUNPSriOhPWUBDoAEFSfo2DhYDy9WMKx8hqk/w4vvmJ8va9QflQkRJ8npyF1pO4rQPXlfKQ58Jpw4b8SoMOPIkhaB56lkSQpnBTQPhjqQN+Z8bw4Quv5EAUIIBKJRDzZtG49c0BQJttBw3lmRpb1qqjSOEil0BmqNWydgzAGMk1o0ycJUqXQGXIwtdFIhAKUgPTrnrNIpCJsQ+ZaiF5pXUrqzZxl6dahRvetgmPKDgdTn7rOwBimxsU18yA1zsUCV7MZlssFpJQ4OKT6XecsZvMr6E7DOoOyyj3KyYdrSzRLIfyaoXt1NtI7EIBMFNWfCVJLbbqWHHAfyKRZAuEsOut7Rlv4INnbBiWgBHB++hRnJ0/x0Uc38OYbn8W3/1u/C+Nf0aL5qZ+Eefo+zev6KlBupVRI0gTOWnSaHEfJGUIZibpZymIw+syULyFyCsolocRM+xTeSnDdVNd1qJsG69UK680atpri6Lf9QXx5IfAj/8UfR9s1uHF0hNu3b+Jgbx9pSkrAQsALWgnS0YClfcegg4G30QTskD0ArBAheGhaDZkAAnSgGachJFANSspsOqp/vrycwbYWMhHIqxyD4QCDYQlt2hCIL5cLnJ+fI8sS7O/fRVFQacHe3h6axmcYJQG6VTVAWeUYjIbQdg7bWjjPsqGdrSCFgDEaxlms6wbaUjuqJMtRSomu1Z6Ky8I9FISQGCVTM4EsIwS9aRov5ieQ5RmyPEc1IBXry6tHmE6n2D84xP7BIZ49O8F4MkWe5Viulnj69CnWmxqD4Qh37tzDYDjCl7/8JWjdQskcaaLQ6Q7WaGjdEQimO2S5V24FzZG1Fiqh2j2tO1ivBO4g4BUoA2CQqAymdTBeOC1TOYmKdR3atoExnXd8hC8ZklBSgdqwNajrJURZoSgr7MsJjOnQ6QZN20JrB+OIxRGrgzMYFzu1HGRyaYkxBAyPRyO88dpreO311yGcw/HpKU6PT/Dk0WOs5isMigEm4zGyJEWepEhVCuuVcIs8h+laXF3NcHl+DmM0hODe4oBxGlAROwAOzK2kNkiAMwZGE9pslSS/xMG3/2GhQKLnGu1FdtIEeZFBJhmWqxXG0yk+97nPoW0b/MzXfgaYzVCUhfc36Hy0xgKOAn4pSJjQghw9bm3Xti1Y8p+pt5xR4fnsM6q1/7f1LAWyCtYIOKcIaLAOSUr6OtYS1bwoHNG4EZYK0qwEt5czhs7ZajiEcw6zxRyDwQDL9QrloMK9V+7h61//OuaLq3D2aK29LVGwlrRzBoMRsqxCWQxQFhVeffVVLBYLX3rRReyBzNfA56jrBvP5AnXdoMhLOCvQNtx/VwZatDQWyhnAGhTFCDeOjjCdTtE0GyxXS2hnoSCRpgpVQYwAAUAmEmmSo15tsNAbrG2Lut1AZikm4ykEqAODMxboLJSTUI4mSgkF3WlIqdDVHYaDIcaTPd+NAERp7wwx/VRCAZOxHmRmJpzPOFoTbDr7R5wPIH/Vp5WcTywJ78kJSTZWSEoqcQAlfbmSMbCgfaX82rbW+T7M3LZR4JW79/Bt77yDi8sLHD96jNnJGV69cxff9e3v4OHDB/jKV76C0/NTdF2L6XSMg8NDrOsNTk+Jfr7ebHBx8gyubdFuakym+4D1rVA17T+nHZRQSPLE04pzpEogzRWcpHaRMomYj5J8E2MBJ3zrPGEJ1BUWQpDiugCBvM7/z/qyGQ7RNZ9RnJZz5Mv5uB3MKqSltM0opGOext8YHXw94RwSmcDBovH+jVQKBgZCOqSJgJIWMC1cu8Fwuocb+wdoD4/w5PExnj49hnASujG4PKPgeTQaksp5q9HomoAi9O2uBIBOayxmc6wXK8A6pEmKLElBLRwprqKuTSRG6oSDE3T+6q4LzDJrLaBolKg9ZI6iyFBWFSqur5YKeZ6Rj+8Emq7FZmN8V441nHUEvPjxCLXxaRL8LC5jMBEjVhsCcZm1FavKx10dWOCMGYzMHOJsszMOqUyRDUhfwzqLelPDtAawQJqkGJZDTEYTlEUJWKDeUEBuHDOfqC98milIKHS6ATwrqkhojSZSwXQdsXEs1dJb6wDvz3etRuMBRuN+jjPdw6pCL7QVtTvyWRCZFyHgoOXLlwituoy1IfO6RfPwi9laSzGaNzz0K3pd3I9XCLEl1x4+z79XOr+p/D3CUjBpnaUMKQc3vPP4r9F9ixB4f4oUt4sVun/uU+JRDvSar3bXvtL/llBA6gkQJPwBTw/3LU8AwOQmOPBxBtYxMgYONq2n71OwoGTfW1ApBSX7+3L+dQCLXtBagO1VXCkj5p5bE2wEhZ8fx4XnzkFBwAqJRPrshjeoCqRiqvg7BWDsdkaFITnHw6kA57bnjv7twmv5rSIKvC0H1yErju31H0AqC+PrKIUfD+csOt0BYrslRPhc/nZW5gyz71FdDyRpQ0BX4noKKX8v0X0pMDTwziQHxEohEdxeSUEL6/egBXQPKnDHgeez+9ZnQpiu3e8cF62xuOY8OP2JgnMCdb3x4ios9EZ9LKUk4cOF78kKOOzt7+Hg4ABFUWC5Wnh02iPSCaH+KqHD0TrtKV8Jeyc9ByTaHkIIJGmK3P8u1IR7RV4BGpOeWu0ATydT/nAhbQT6vMuLY/y9k8f459MDfO7Nd/Ad/9bvRi4FMtuh/amfRPvgn8OuryBTX8vv176gbyJwIqwbCwvrmUJMO/UZMMk004z6Zvqd6Rw5N6SFYdB46vNqQxnum7/tD+LLK4Uf+VM/hs5o7B8c4ODgAJPJBKUXnnPGbO97th/R0HG5DpwLv3GORGmEB16pLESG/Ur+IWVXlFI4PDoEBLDe1ICgGtjxeIyiKCElkKQFuq6BcxpSOhwc7OPevXsYDoc+g3kValbXqzXqDVGy1+sNRqMRyuEAo/EQDg6LxcJTxVIID+5IpjQbA9s01Hs9TZHlBZxt0NbUUstYDYY+OVsjpQrBfpqOwYyfosxx8+ZNfP7tdzCfz/HTP/3TmM3mMMbi/v2PMZ8vcH5xgddffwPz+RyL5RJJkkJrgydPngIQ2Nvbw+c++zmcnFCfY6Yqd12HerPxtkTDGhXaZRJwbSEtO+/CB9zw5xxPgd+flhR7lZSQTsFoC+NF0Ywj4R2VKqjEs3TA9pOElxbLFp1uAVjkeYn9gwmkdFisVliuaqwjVde4HIVZUexYxeVj9F+Ng/2pb1d3C3ma4vzsHE8ePcLZ6SlW8wWcdRgOhpiMxx68oaw0fLujREmsFktcnJ9htVwgySn70TQ1b3pvB5gXF6wWHKhLBrN+AAdnHKxw0KLzfYszEo6LQHZyKqk9mUpIUbvtNJYrEp/SRiPNqN0WsQDYunuAWghI4YE11wvi9YwgRcCX6NulUuCtt0BO588A3RGAwQJTAVgW3pZb0rBhRgdntG/deomyZ7rB3v4I1mqcnJzCWo39/T0MR0MsFgtACDRti2owwK3bt9F2LR4/eYzVaolEJVDKqzMbgbb1Tm2SYW/vCIMBdQ24uprBOYtHjx/g/PwM1hHwxY64lMSAatsOAFHnhZAwmp6NqL5egBdAIhxSoaCkxaAsMBoNkGQp6maDJMuQen0KJSQFnNzsGUDTNrhYzjCrl2jQobEapcxCCUuRF5hfzVAVFbpNAyMpAOxaqms2xmAyoXKnsqqQ+dKGxXKJ2XyO1p9xcNT+jZNX2xf7dd7nwE4Ns4gycQCco0SCEDTPNJXC21wBK4gJaME/9/omwnl/TUEB6JoaiVIosxwwFvViiZNHT9DpFq+//gruvXQDr9y9g+X8Cpt6CWs7/OJf/F343Ntv4ys/8zOo2w2W8wXqtUXT1Lg8P0XXdjg6uo0kLVCvKXBUSOB87bXyfaCrsqAsYqoAQec2++TSs9M6rYMKtlQSDr5trKX5lzIJZ7PzPr3lcfNb1HJZKY+F9wn633N2UwTgPlDZaej9+bbN1hN+nYYQwX+ekpL2MyyEtVDCYjyscLB/AGsVYBSajcZitYTTBsv5Ak1dQzct3NT4rgKUAqpXa8ripsRIrNsNmg3VjCdSIS+LcP60bUudKXyyUioZ2moSK40YBkopDKoKeZEjy1MIRWUGaZogVQlSnzlmJpRpW3SNrzf3NdDa+HlJEyQ+tnBhLHtlfS6vWa/Xz7E9+CyImYdB4IzbMoLKTMqyDNR91keA9xfZBrdNS0G3NkhUgkE5QFVWyDOfqe46D3QS6EJOYvCeYC2JYUpBpTylZyXBWqrZN6b3gayFtRK6Mx6Qdz7J/OnC6U8ddOeR/L+JnDNehLtF6JqpmYwo+0kJFD9evEIEpImzq0zlYCoDhECeJVt1oLHKH19xXRTDLXTAwwsdPC9IsRVusY0T23/fNZG/cC52tLaFi+Lfty05FLrrUOQF0rSnELNCaizhHuZPUhYkTVNkaYosSyLRIktGytkt9fetkgH/bxZFALaFvfiK6ybiuZNSQgJotA6gR0/Rc8Hp3KUxhif3/w5q59fOMtcpbre+4TrTXZp5/PeY0hr37+yF37YVGWOak79B8CHMR/HWHTpS4qWOE/w92jsk7LDRAeBkVDJgKX8qhIDzQZxgRHKnvvo66lU8D7u1UPFr4xo1npssyzAcDuGcwGZT4+rqKtTbSKHQWQ2ARFfqpkHbthiOhtjb28N4PA72QKm+Jpzo4zQgTKKL21u96IpLAn5g9hXkusZapPjrB99Fjm1tAvoa13Hx1CTJtogG1dYJnJ8f42+fPMXXfvYW0iTFO1/4Drzz/b8blW7Q/tSfgXnyLszqCvCHqUpSX7fZiyXZ4FRQ1oIRA6UkEpVE64Xb5KFvtaSpg0NdN1hvNjDlBDd++x/El5YKf/TH/wQWqyVu37qJo8MDDEdDsAga4CjNBUTPug22BHZHvETRB1YAYBxlIWhKIlsPkMfvBAblAHoyhbPO1xVngR5mTIdyUMFaAlWLosB0uo/PfOYzuHHjBhaLBf7xP/6n+OpXv4qrqys451CWgyBepY3BkgXVgFCTSoHAdu9PXiN9IGMgHDlTUlKWWQgOFCmo5Xq2+ZxYGExvrypPHU5UaBOWeErhBx98gJOTE4xGI7z55pu4f/8+zs/PQ8uzs7OzoI/w0u2b2Nub4v79+3j06FGwEezEMO2YM4Px3iNaJnbmjOeKZkF31BM2UQngekoxBfiS2thIAeWFeJyjbBiUz442Leq1g7MOo6FFUVQ4PNj3rJ05DByahrLmvXYLBwpMg2cGHGA9sDEcDnHn7h28/tqrGI/HuLq8woMHH+PhAwrMnHMYjQYYDavQ61m3NTQslKKe2qvFGvP5AqvVGsY4JBCe0sotM9MwJs71eHo4GziR4DNHAqSH0sFGtqanWlMg6/Ut2hZ5TqJAdV3j/fc/ADOmqEUdYH3GPXznjoOa7pxVZMt9JtMSeMtrlc9mzgR1nQEQZbgtn+GUmUlT5TUlNAVp4HpXolyOxyMSJPTB/MUFZTGThPpls2M/Ho8xn89CqcejRw/RNG2gVPOapDXQIkkypFmC1GfO0zSBcyaUcmRZBggBbS2ow0MSMmTL5ZIU4JsWWVaEMWGRLZ40awysaaAKKhMxWuPi4gKbzQrGaGR5GvwUJRnszyCFwmq9wdVshnW9AQSQZinyIkfpa2uzLMNyucQrr7yCi4sL8pXaFuvVCksPQowGpNzOQp+kJ0D1pnymhrmM9mpcssfm8jp6NJ2h/bql4DB8Eox14TyyzkEb6izDY2WMhbMa0now1L9ms17DdBrvvfceZldXgLMoyhx21eLBx/chhcX+wR7SVCBPJco8RddusFzOUeYZXr57B8fHJ2hrrxmyWqHTDlKkyItBAAqlkkhkQoC+M77uF0jzHFJt13HHZXLbZ+62Ix7OPdvXOsevjX21uGwx9gOdi1mZnCiKtIvQB91u1zflMiQ4wFhYUI9nJXw7TQBFnmF/b4KqLFA3NZqaAsLDw0NkeYbZ8gqbhtao8r6YHdiQWOTyKZQl2raltnleDyVNU5RFCYdehI3XGNuT6XTq6ebcQYDKScfjMQajIbIs8QxLn0w11M7LcqmvD7KNF76Trh8/TswQNb2P1dgmKUXg9Gq1wmKxgPPAWiyaxmVxPD+c4WYtBBbM5T3Fvcidc0hEEpgAHA+yPamqKrRrBLBVby2lhPMgVBLVrjPgl6V9BxNjDGzXCwfH+1draovL6zbP8+DDfLPrUwfd6/X6+YBV9PURPFDxn1Cb3Z9pYdJitJirBePIgjeN9MhirIQc1/ntOvf83u0NeE12Hdvf86KrRxs/7Uj9/Lx2HbR4rJi+AgdYm4Y6WA5gyd5t1yvDMxyUUoFOSAeqp7D4jUtZA48ouWucePTORVzzxOunBwCeX3v83xjw6QUjrGdMxHm656/rAmf6XFAG1TtH8RjG3xffc3wAXPcd8Wfw6/m9zBQIwSD6M0ZE76UyAC6LINBgu+WBRFCvVD0Ixd+ze5BxPe5zOgrYAbGiz4g/a3vMdmryrd2qIyzLEqPROGTlLy8vISUhssZZrFebIDzUNA2GwyGmk0kwuox6cpabEVmIbUEU1nLYnV8OtOJejEIIHOoFKl1jpXoD30XK6LvPF39XfMW1YJezUwhI/NTfO8XXDm7i297+dnzh3/4PUeoNmr/5k2gffQOiXUB5rQvr67djUIkDJSEoG8WOI4tObrUEM3QItC0dWsv1Gjof4ei3/QF8aUEB96beYDweBxCj8JlACuAiByOsbfSHj+1VZHll7moZ0HpmKjGDHwDpKIgA+HRdh6oskXkxtM2m6emlUe9NIQSm0ykODg7C3E+nUxwfn+KrX/1qEM7b39tHnuc4OzsL7X6EENjb28fR0REA4OpqBt21W/W0rF7KgafWGmVeYTQYo6xKqESG+9BaY7NZh3tr2wYLT7WtqgpNK/Ho0SMs5ksURYl33nkH6/Ua7733Hq6urnBxcYEsy/Dee+/h7OwM8/mc6uz9flx4Yaa22eCtt97Cq6++GoIOrlEbDoeBkcGZZF5z/Vrftq/spF+3R+kc7cI+VUmk7GGdz7BSf2+pKBiVvmSkbRrMifuJoigwGFTQlujlzi29arcJ65jXCgmz6SC2ZYxGVZW4d+8uXnnlZdy4ccPXw9/H/fsfBQXk8XiIvf09ZFnmnSQSLWNQTAA4OyXwAqB7kipB07TeGSuIqurYYRdgPY9ebOwaOwbnS2ssuo7EL601oY6Sav6pBMUYgzzPQ8AohUCeEyNFd11osRO+Q8pgq6Sk4HrXXklJTJ74rIjtAycnqMiKnsk57e8z6m28k3BQilhCzhHo9PTpE9y4cQPD4QBnZ2dYrVY++5RgtVqh7VR0TiXY39+Hcw6PHj1G4nv0KtUrJGuf/R+NRtjb28PB4QG43rxta2w804lBpHpD8zYcEitgva7D+qfvzfxzb9fv0pkvUZUVDg728Mbrr2MyHWM2u0LXNVBKRvtnhDTNPCCwoaB7tcJmtQZsr01ResGmvrWWDvsOQCjpYBHGw8PDrXORAwAGRFg/YgukjUBu0kF7cT0yA6zPeQSOfiJlvN/7ThmCM7fGeD6Vv3+j0TUdupayg48fP8Z8PkNZ5Lh75xYGgxLL5QL373+Ii8shVqsFzk6eYble4ae/TB0wXnn1Vdz77u/C48fP8M/zdwHxMRbzNcbjCQ4Pj2CtwGK5QteRHYg9opDN7Fqk2G6hFo9P7N/HwTP/iffDdQF3fMXv2/U9+WJ/NdwLfNHhc76hB8ycg+RacXhRUcllCyn29+n86bTB8dNHWCw2SLMKWV5iPz+AlQbtZYO63gTdB9Y84OCU9XLm8zkxTUAgXlEUgBQw1gZNkjgRxEEt20fWGwhaIMbS3hII5UecCGKAoczynURMvIaJSRqPa2zrOSbkDHeapkHThfc8r4U4icrdHljZnJley+UynJkAkMq0L8vz88WlOcPhMIijXteCTQBEh/f3yb9nfSQqkWtpn3cUcEuxzdpqI2bprljdN7s+ddC9WC15xYW6bRGcXip6Jx+R6yUECasAgarAP39uscP5ekURHD9eILxgOCOzqxLHQUKMssbXdc7xp33dNwvIfz5c3/T+BDy9qDfYfpp84EYiXcY4dOgA9H1hhQ9ouOLd9h4LjHUQ1iGPvmr70CAwkNVXYwc9XgM8z7x4d0GVT/P8188drQ0Gd4LzseWYIvr7blbIH20v+Pxd4x0DBLvjsYtw83jwwcGCEWxkhBAwrs8q9sGkN26CxcG476FBkuigesyCbZnaDpzjg57vj52L2IHfRYfjZ4l/Fu9Dfn8v1NMzApid0rYtVqsV1usNrq4ut1qOdZ3G5cVVUEJPkgTD8TBkErlVE2W5epCB5md7jIUQERK7u9f754ozDUL0KpzWWrhOhoAsPrhkZKjjA4e/N6zhtiEKq7E4vzjG3/mHfxNfmx7i8599B1/4/t+Dgd6g+X//OJqTD5BlOQFdtq8xY7vaC1GmSL1x334mB6MN2rYLtOfVaoVGprj9W/8A/ukc+JE/9WNYLhcYeAR4OBxQn2pFWQ9jLRKvso6tPdeDNFJK/NVbvxxwFg7PAw99UGB90rx3iITPyFsvYLXZrJBleTishGjgnEWSZMjzDM9OjpEkJO5zcHCAl156CWVZ4vj4GIvFEg8ePECe57h9+zaEEBgNJxgOh1itVjg+Psbyilp0DYcjon16mh23jCLBsDYEZLGKuZIJCeSkEkIp6I7aJ2lN7ItgEwXQdC1ELaHSBFDAul7j8ZNnuHfvZXzu859HORzg40cPoS+ojZgF8PT4Gay1qGvqmQ6QIGDnW42dn53AWovpdIq7d+9itVrh/fffx2KxwN7eXlBrjffjFlBnXd8rdQdjFkDIShDQQMEizyU5KS2xmCRT6lnDQUAliXfwEXrvrtdLXxKQYTQaQHhhpOVyiaZtYDSVHAhfhiSQQSsCDuEsqrLA7Vs38Nqrr2B/ugfddXj65BE+/OB9PHv2DIBDVVXY39vDaDSGtZpohL7ej1o0S0jRO++9DeL2OdxLfFeQlAFZzqz12UF+jfC/d64XqzOGbBur6UpJ/Wm7zkAlUZcLH7AJAR/4KB8oucgX4vPJi2e6vi2RtZbEvyI71dtYslm9AJGEcwngM9u7ALA2pHLMNj7LUmR5AqUkjNG4vDxH1zU4ODjEcFjh4OAAz549g9YaVVXBOgIuNhsC7kajER48eICTkxPv6I79PjH+TO9rMbkec+MFHddrcqCXqznatvH2Rfk/CazXGLDWBmopOb4904AXtxDkl7A4V1EWFMTXBOAyQDuoBhgNx0jTDM6t0DQt2q7DarmC0Qap1wHJ0hSDokSmEgjrUG82GA9HmF1eoShybNYb1OsN9TA3FolU0LoLe4QDhKurq9CakOfhOt9AiJ7WHP/uOqD+OT9EwFO2iYWi7Xa/YRIZ9O2WpCTdAG1QNzXaTQ3TdjDWQrcNzMxguRTIUoHpdISmWaFta1ycP8NyNcf5BQOFCyjpUK/n+MK3fSdeefllCJkCTuLk5AzD0QTT6QHWmwbVogSEDCwe6yyEokyjscYDGTacu/zssY/C/gj7EjHA+GnVovtx3o49dmOAOOEX/hnOsB1f29EeznwShMENWAPhUmRKIU9TOEfB7WIxx6ZuoX1XmSTLMJqMoVJJv/PMD/aHq6rCeDyGc44y3KsVjDEhGAcIEBBCQiYJEilhs9z7jGT7CeyRSKSCyHLoroM2Gu2mJsaM7bbjtZ2xCmwMOB8HCFhvd4T3AaxzW8Fn/F4WmeTzlf3bXVCJfeB4z8c13GQz1oFNw+tCCYXdczCJfCQO5vl9zI4EQC3TrIX295IlCUovDEw+Ap1dTnPJlgile53RaDoDmRDFn++pi5hMn3R9evXyaME6eP6+z1zQAu0zmvCvCcgStmm+PMG7i15Gm4GNDLfscOjl8+PD9boAPL6uM2DPP5p44e+dc7+gs9zxRop/xv8kh5icOO16pyQEIM5EteD9J/IaYOEmY1T4TGNMKCW4Lhjl+4lRJja6207T89l5Agr6z3luXe0E2UxB6Q+23fpkhL/HwEQcnD03pjuH4C7aF2cLAVx7UATE0b+OEb9AXffBl8D28/aOWk/JMc6GrBIdUg7OaaikDwzjlhGxQxb/Ph5LnrvrLr7vFx16u3PCz8h1uMvlOgQWSZIENUxum5GmKbKC6zEbVEkVEEhr9XOGux8XPDf/u3MdBxjh59HBygBEArelGcHzyM8W13fF61VKSXWGlg4Q4wy0pgzE6dkx/ubZM3xpso9vf/s78It+3e+H/qs/AX36Qa+czuMG+BIOhUQlgQoVry3rhXmatkFTk2NT1xvUTQ11eAPLwRH+9H/9X2C+WFCvWU/fqusGeVZDwMFoDQlH/bnTLIwRPyOzhABgLfNgUET07PweoqBRtjsecwbuAKIlU7utBsZ4YROjAT/eXddgtVri9ddfw97eXkD6u67D/fv38dFHH2E2W6CqKgyHQ8xmMyRJgpdffjncj/b2TCkVnN9E0WFc17VH011wCOK1Su3VaiSJgjYd9RU3BqzYy461VCqcS7P5HJUpcHBwgM2mxbPjZ/iH/+gfAgCePHmCq9mMFE67LiicG2MCQ2G+oKytFALWdHj33XdxcHCA27dv4/DwEE3T4OFDapUV25rrgDHtQQ8GB/qaf5oB5W2G9v1fuRTFOQJvLAzRQVUKpTi7wboNlBXmLG9d12i7FrP5DFmWoyiHmE7HSFKFLCNq/Wq18irZpJysVII8T9E0LdI0xe3bt/DGG29gb29KTv7FBd5//308e/YEdV1jNBphOBxQWyvNZToK1lKwyH3b8zLDjRtHWK1WOD0lxkMmpBcgo5IVCMoY0lkQ2W6IXtzM2w4ZtXvkQI/tnTHbZ0eapiEBQZkdCoRINJbWjvQdDLbOn6g0w3aahMy8s9r7OALWma0abi47iRl8ZMNpHpWR0NprMvhnJbuqfPYsJcp3SgKUXDZxdnYGay3u3r0b+oovFosQBBDFc4233noLSiV4+vRZXyYlFVrbetYc6VVkWQYpad5XqxWkFDg6OkJdD9B2LdabpQ+CHRQUsiwPQWpd16EsK/h5Ua1aDAwrJTEY5hiOBnDOYrNZBRGmNGXV99wHB9o75hk269r3jCZBO2epxdCgGpBd8/NxsLePk9MTJCWpsterNerNhkR+nUPTtIEGu8tc4wzjdkJi+yziNmmf5KfGZ9bWmQNioljnlfiFCDXRQhhYC6Rea0fBodUtNqt1yO7DgxZd10JJ4OziHOvNAkoYHB3u4eDwJi4vz+HQIs8ktDF49PFHOHn6BNY6vP1tX4QUCkVRIUkydJ3BcrWEMRbjyRijCdXwt10Lq23IeqaexmutDr4QgOeSartX7DeyrxTbv92/X2crY7/nm13X+YpAnwVXkiA75wANB2csrOjQdQLz+Qxt12G5WqNpGwil0OoWq7pGkmSY7k1wcLCP/f29rfvhALWu6wDgcFcL9pc6f5bEa4qDdh5D3gN8NsdjK4yEk5azb9eOUayXRUnWiC1A2dTe0YrWLCfNOFbje2MKfOwTxgkQAIEenmVZEFNjlgn3ynbOQTgBq/v2jrHgWlmWWxl69ovjhIUwItwfsQIKpAm3Y+y87o4DVO/vcq25dhbWkihpmpGQW9yK9JtdnzrojoOieKJ3M2C7KEZwhiPHNDiVbEj8661zkOgzZnHKPl4A8XfGAc116P9uVoCv6wK6X6jXpzMecWbXAyRCkBK5cx7woPofoAtZVQdfm80bcmeDaksUG6E7WEc0v1iITXoBF6+k4f8OgFXkrfO1/D7jQhgatWIQCbRpw6blZ2VacU+tA0gptQ/wA/X2mrhx9+DbDeDiMd1dO3HAfZ1hj9+/G7S+KJCNA2KuCwMHh4IRTUHq+9FQshIq1XdbX7uoQnu4uq63MrR8xXuCjTGPRfwMuyUZcWDJ98vPFRtSnofYAeF/MypK9NKkF81weC4IAoA0y0J9Dn2GQ5L0e1uI7fvr57Jfb9fNbezAgp9Z9GUOmZRIkja0oGCDyk7xbrDTrw/62qLIyRB7AQ9tWggoWAGcnR/j//N3/hrM93w/vucHfj/0X/sJdE++4QMECel8rVRkA1lQjYInF1oBcc0WO6lBzMS3b6I1oHC4f4CjwwMICCzmcywXcxIJ0R3yNMH+/h6m40kAHYLDb/t1bn0bmmgkn1sXzjloQxl+RouUiO6fBjEcUlprGO2CQ6CtwXg8wuHhISaTSRBPmc1mePz4Ma6urjAeU7/f+XxOgYKhPXRxcYH5YhGyY1obHB8f4+LiAlVFugFcb5ZlCbLMU8m8Ajm1GHNw1gdmkaARqTlnz50znDmn4ELj8OgQm/UG9+/fBwDfvmkDIUQom2AnnNd7sBX+8F6ului0xnK9wr1793B04whZnuPk9ATNYgFWKGaxURMZOWu2Kd2iP157QG8HMAyBnyN1VlhqVSWFgNUSQvm9BgGlUghYZImCyHPA1ujaFhutodIMaUlsFCH6QH21Wvn57qBUB+dyJInC0dEhXnvtFdy6dcO3+TrBhx9+gIcPPw4Z1slkjOGQ+0fXkIoyKmmWQmgKGJumhpQSw9EAZUmCr6enp8GhShQJ1vXirML7mtt2W8rYNgtvFkQwD7pzgGDKK4vs+UA3TZCozJ87vcgoUfQpCHdegNYRFYHUhf3YOziYHQp4kiQEWF3TWpLue8enEnEmPMrW+59z7+ssy6AS4YN7AgVXq4WvX17g4cMHqCqiawMWp6enXg28oSxUOQx0z6IoURSlz3BbGO2gFLzei0Kep8jzFKPRENZqT1c3mM9m/v2UKVIyQVlWIZu+WCyxXK62GGBkP/jM888sBYoix+HhAfb2pjDGYL1eAXCUzc8yQCAwrKhFFXXA2WwarNcbr0IuISFQ5gUGRQmAWs/maYbVYgGrDS7OzjBfLgHrMBmNMawGOLxxBCckVNQDmFiftK82m01goL3QX3D9XIXNKpjRFswozTd6thvNs+q1kOD9A2vBggV9ByEXekqTL0GixolncTXNBuvVCpvNDFWZ4fbNQ7zyyl289trL+JmvfQWPHzokSlI3jNUKttT4xs/+c6w2Blk5xenZOS5nMwghkS2XSNIc49EYgyH1pq9bOp/SjALurMiQpClI3b73JWL/SAgGseRW8Eh7uC8l5H/v/vdFr9k6u3H91b+mf89zwImzkIbWJIRDlihi3HgAeTabYbFcodUabWehVAYL6RXtJZq2hnUaaZagqirkeQHns76LJVGp680G1hlUg5JU6H1SRSUSdb0mcWpeM66vb+505xMACtKxLhJ1IlKSSg81j0c0Ps4Rg5X/3YN8EtydxHEdeARecFDKPkmcIOXP4kCY9zLXSfP3MtiglNrqXc4BNc9J13VoNg0638mAe3HTGOaBks7zz34Un33W+vZVjpT8mcZvrUXXtNCeaemcC76h7gyarkWnNY2hSsNzxcDnp7k+ddC9i4LE1+6/4/fwxY54nBWKXhjafQF0qPY1U6RiyIaMUc9dukkclPdCOdcHDvHfX3Tv/79ykRGODRL/8ZsqbCzlA2aDzkb0NkWZDnYO+Q8LPZGTbUO/1+cQ2ShQjzegtX3w75wLBx8DKXQ4Atbp4KRywJamKbWF27qn7f7KbKB5dmOQ6Log+/rr+cD7k963u+n4HnapfoG2Y/s6MnbgAxXG99R2wfHrP1uCeo1q7VuNBGOkwb2pkyTBerUJRigOlnf3Rkzfisdw9yBj48uf0/eB3A7i+bX8OXHpBytoAsBsNsNqtUJVVRiNxr6Hsw5KnMNqiIPDA+R5FiGh2wACt9Th+wzPoiSuM4G7+58CWhGMK68n+p5+/rkEgOuNOGN5/XrgTKYNtD4WxBeOqr9gHX7qH/wNZL/i38Ev+rW/D91f/XHY4/ehZNT2jevhsa2OL1wvnMZ/+P54PQG076uyxBe//Yv4D3/7b8XtYQ5nHX722Tl+7L/6ccxml3DWYjgoURQ5JlHQzXPI1E4KyrbBKh8nbo2rEFTrRmPTf04MgnJ2WpF3DtNRK8Eiz6GyFINB6TPOa19nOsa7774LrXVYz/x5h4dHcBb46le/SsJNaf87tk/L5RJaaxwd3sRoNMLl5WWPWmtNzg0LikFBawvrDLIsjdZ4X2dO4+vQtn39GYTA8fExsrQI9WTxeVlVFZZLKtFi1gZnwpIk8YHGAqmSWCyXWK5WWCwXaJoGL79Mtc7jyRj/5J/8EySJACIQIwYkY4CUwe1dm6eUQiK5/i9ivQBe686/1jpAuCBAR/sY6NoWSLOoXlkDUkKmCm1bwwHIsgTD0cDb7w7rtUZVFaDe2B0OD2/gzTdfx0sv3YJSEut1jfPzUzx69BBXV1eoqgKTyRTT6YTEyZoNHIxvNdgFB40zKHV9gTKrcLB/FARtzi6vvECOQlGkaD24GCmo+XFSfr1QHXvYxb3PFWyL9CpJ1jp0nQbQwMEisQY2oVaEBORJv/clnBdbk77+m2tx+XPZ72E7z+u338sOxmzriMRAF7e/ER4QYHFu1mMBhHdcyW4lqQqgiHME4MQ0cCGAw0MSSpvP53j33XfxwQcfwBiDV199FYPBAB9+RCUPVUXCdrrZBscBAlHH47HXYXiCruswGAz8PpJIEwIp2qbBaDoEdwY4Pz/HxcVlAF6qqvK1+rTiGWh2jrqBpGmC0XCI4XCApql9r3kL6wTarsGgGmJQDXxCQaDrLDabGk1Da0OC2mQqJVFkOXKfZRNSIU8ztHWDo4NDfPThh1gvl6GGNlEKiVK4uJoBSmGz2eD09DTUwxPwt10mtwvW8joLm5mBTERZxRAcbc87rRPKPtO5z10ZqKRBKtGfg84BAsjSFFVRwnW+jZRzaJoGSUL1rFZvwO0CtelwfPwUgMMXv/gduLq6wvsffgQHqsG/Or+AsR8jrWZYrWsslkukSYa27SAklc4MRyPkRU6gi3NRMANfskB9qJlaHK9/AEFMkwV32WZfxyKIx5X/7CZVtkErsQVYCsHMIATbKTgJsPO5HHALawBn+sC5yKGNxmq9xHK9gnGASjNACUCR4nYiCAArqwJad7i4uMDp6Wl4Tn7+riNF7cR3/SBAiWjWTIPezeaqRPlWvHLLvwQAo8y2n2cc9dTeicl8F8WtzLRSKnRfsF7jwgqE+2XAabPZhMx0LETLYDeAEIzvsmD59ZxI4OdkVXMO7NuWkiGmIw2NwWCA6XQa9D4Y5A2g607ylscV8O3BigJSShJDDKJzcivJ2+kOrQ/kkzSF8mPKPkHvF3zz61MH3fqT6ieEuNbB5Ss4jP5iB44vGdoXOSi/INmpJaey3dpYu5SS2NGPi+Z36efXIRGfBp3gGonnwAK8GHD413l90j2QHe+zcICACEaoR7q4pRejqdaCDiUFyFQhgUAiFVLpFa89Wsa0VwuBztrQ9og+V4IpYS+i/sfZSV7s8cGyq6gdXzFq5lyfvSSnXPkNbHp1TEcBq1TKq6s7OHilRrCzSr2xrdNwFhA2Cs6uyRbv3td1dKe+3rV3euPXxgASb/ZNXSNNMwiloARnEf0BY7cP3kR6Y+tV1rtOo+t6oIKza/x6Dqx6R6annfPn8oEWP+d1Imw85jGQwJ8TPw/PC92fCWuExT7SJIEQvVhPOSgxGo88etlnCnYPZevHZNc+xG3M+H7jueBrC7iJnksKbAEWscGP5zFm2tDnKkjp59bZcB9GW7Smg4BEnuZAQpnKv/sP/hbsL/k+fPev+b3o/tpPAMfv+RpvqkeVkc3h+ilrqfel1hrrzSZk4XsKvoX2WZI/+MP/EW4WAuPZYyz/yk9i1XT49l/ze/DD/8H/Dv/ZH/sRWNdrZ3Awy/uODxSex9dmH0F0LWyS4r3hK3492MCkCHtXWiSpRNdyX80WUhK1lxyBPtvaNA0WywWm0z1Mp1OsNuvweW3b4vz8AovFCvP5PBywWlPd12AwIKXgq0VwODebGtoaL2BEgfve3h4GgyFGo1FQFF8sFmiaLtTt87Maq+FA7eQcgNY7EEoRDbNtG3+gE/VegAJdQ118ULc1OcGeYqzSBMMRUXUHo2FYN3mWo6xKFEUBZylTah31eCXQJwvt9Oq2gYHDrRs38Nm3P4enT59hNrvywHQKbXSEzvdiOkmSQPlWZ5adf17v4POg30vCZ0GAvsWnlD14QDZE+4CC6M1SAnmRQwiJRpNTaBxlH6qiQKr26LyxpKifKInpdB+vvnIPt2/dRJpInJ+f4dGjh3jvGz+L1WKOYVViPBlhMh4iTxPoroFpG5iu8wwniTSRSJSAEQJWUxBsjMZ8foWyLPHyy3dRDAZ4/PgxmrpFXmRIbIrlcoWu9bWRZUXBmc8kd12HLKegyxiDutls1QMmCZ8RCMGttRZt06HTBi6XSEVsx73vEYJfylZK5qMCHncmzQPnz2MGl7XWcBvrz9C+DIwZPnxmkP1127R3f4/S1+QPh0MUeeH3ONsrBrET79ySA3p4dIQ33/wMbt26jadPn+Lp06fgsp/XXnsNs9kMDx88QpGXqOsWTdNBQaKpqXwgTUlEajgcou0aHBzuoW42xE6ZLfD48WMvCkWUbiEkdKeRZ4Xvzb0MWhqcwdoOXh2qqqTxgcXh0SEODw89M8d629GhXm2odVJR+q4ZQFUNYS2wWq5x//5DbDYbOAfqtZ7nqDy9nRkwe3t7JGI1nwfKPQu8cVC9v3+Ay/ksiA0T04PODM5y8/UiPyb2La97fTzX/NlaG/IJtECWp3BSoPbt8eI9CudQlRVef/UVvP3WW3j84AH+3t/5uzg5OfY1qgZt1yBPFarRCHdfuoEvfP5NjCcjXF6eIy8L7O/voSgrLFYkgDcTC2TlEEmaoW01mqajbhS6Iy0HS21RVZr4loykqeAE6UrwOjdi2zeMkysAwljyuRsHaoEqLbYTOmz7Psm378/86L30AT1YCs8aQJ/YCPPkgFQIpJAQTmI4GuLoxg1Uwwrz5QKt0VAdCRQ7/z3aGlhTQ8kEQklczS5J88LrDmjNpVZ0cQIiz3PU9SYEoV1HGeA8S3HlgS8lBKzWUEmCtmm8P+V9fWMIwBc9+1D6sgsIIE2zEHg2TY3lYonNZkNibYLqmZ0QgBRMUoUV22NMQqMbrFYrCCGQ51QqwoE0r/PYx2TflMtXioL0GJgddl0WmQDWOoDdDMpx8E/7Qm/ZbWpJ67aAdqX8PRYFhAOaukbbEFNQed+DQZmu7bCpNzDGIPfnslBpwMgIn7YhufnNrk9f0/3NLsE8mGsW+g7K1P+YHXaiXcWOH9cKxcb2OoO1i+LvGi76HdALcPwLXNc8VhwE/Py/mGbmVwgVWfZ1lpxJA6PoPZVVW0AGMRwJCcqIUODTZwipxt9/Bnj83c489HN0Haq5G9zx7+MgfPc9QvRtk/jfjNZzAEJOfg/ACPhekK6n9vXZA74Xepbdid9CnsV25ns3i7qbleBn5N/HgEP8MxpQ39vWOcAHLEkitz4nvFZ4KprsDx7nbNBB4O/h4GoXRIiNW8w24HmK681DayUhQvAe061392M8f/x5jIgaY/pMiTaoa3JaSOV8hLIst7KW9Ki9yKIQgrL+uGZMdtgB8di/wErROPL3oB+LPM+36G98WHDGY5fCZq2DUKKnAkoJOOqnLpVClmYAJOqaFHv//j/6uyi/79/Gt//6H0b3f/9PofSaWttELYr4wDJGQ3fao70N2qYBPECQ5SSkYq3FYnGO4vQDjAVg/9FfhkCDYdegvbrA8m//d3j9B/4j3L51G/P5FQ4P9ykwraqAoMfPw+P67fP3UXZrrJMC7w5eBmedYtoyQAdQnCWn9dLbYA6oeXypxc6VrzEVePToEQ5vHHkhmTXWa3/geWVoPkwJ2d7W+UiUQlbkgZo2HA4xnU6RZ3lYf2VZwlqL+XwZVMN57Usp4CC9o9DXtVnrYD3AUBQFuJdub5vg9wQFwjHKH9srDqRZLIbr8rh+LU1kQN+Z8matDfP7mTffxMHhIT766CM8fPgQWi8xHo+9Y1aHOeM9qrDtzG/bJBmeg7OtUio4GJ78rf1M7+3CemdGjRACbUeK0Kv1ClobdG0OIRzSJMFoVCFJBObzObIsw717L+Pll++iLHPMZpd48OA+7t+/j/l8DqUEqqpAnmVwzqJpNlHdMKmoK0X31p8TgEoEjOlwNdtgvc4wGo+xtzeGc0SPXq9rSJVgMKjQZRrW0J5iR4/b82RpBqUScHZ4NyuzDbxHgLJzaAVlDp1zyLMMKjBlWCAxOivQZy5pU2BLRDacLUIhSXq9lHg/8pwSoEmv6UE5ysqkaY48L1CVlWeIsQ0jMClJaC/dun0TfSsuh/l8AWsdHj16hCdPnmA4HGIymVBrNl+nn6YpnHVYr9ZIpcJkMqXOBFWF6XSKoshgncWzZ88gRF+iyBm03mmXAZSLa0GttcEpd86FAKQsS8zmMwDA229/Du+88wUc7Y8xX8xwdXXpW3VpFEWOvX0C3ABq83N1OUfTtKjrFm3bIVEZVEFAaVlVVCaQUCslISVa3SFJE8wXCyzmC2ijSbCtKjEZjVEUBVptvThjE0q1rpur667d322vr+2fxb5PSJq4Hvym1mAu/F0IASmAMi8wGY1Q5nnoKlOWBYbDETZNC3QdrO2QZgqj8QAvv/oq3njzTbT1Ek+ePsZmvYI2Bi/dfgnfVo1QDSZ49PgJNo3GqjFodLvlYzP7pulanJ6fIs8KyER5+5iHM7Pzwl4c6MZZ6Tj7uZu0iAH0eKzjoI7t+e74P7+HoznYCS8oR/W8X+OcA5yDFA5FIlGVQ0yne8iLAk3bYrFcYbWpsdpsYKxDMRigGgygZIKm6dC0LdabDQGIgktkLbTeZg3ymufniIHtNE0gBSW9lJSB8VaWZbDb8TNKIUKnlL7UZABtTTiPjDHofLDJcyQlCd8BCFR2/uw4CcM+A2eVy7IMgMm14+cvBpe5XpvLMzjw3mVfckyYqQxZmYUzlBlPrH7OfinvjThhkiQJqpKSPVL4euyG1MqdcwQy+PWkLWklsL+RpilUmqLVPeATbLF88T6Pr2+JXv4pXvUtfU6/uAhRirNwfT9KqmH8JAwhXggxIhg7Ez9X1y+cQPv5yzFMFRa//7lwsC5u49YHJ0QjEYBfZM4q3+eZNq819Hsh6P30u54kpfwH2dCuhQ4LXqypp7r1gX7kpMBCKvqkXXXq3YCXf86v5e/arb+NA/rrjPNuIPoiYCB2YF8EBgHYOSSvv3YPgj5goeAZlu83gZQJhOP2Tf13WevrMaMxNFEWeDcw6sdpux0NB5UxyBGPfSzGEatVcnARf1b8GXyfbduLUw0GAwwGAwghsFqRuFpVVRQAjgZEkfIK7b0BNSHolpLUM6X7pPF9/ufP7V7RZ7kDtVP064npqkL0bTC4RWIMBIXn5EkAsT0EyHGWknr7pklCTr+vgyyrAYo0h3IWxvZ9mZl1wS2LjDHUh9ujvXVNCullUQWk2hhfu9ou8eRP/x8xnU6ppU2awnrBo+Wj93C4OsHv+9/+Hvy3f+HP4tbNIxwc7AchtZ4yRd8fnB3A18Xy3tmu44/nQEoBmUrAKWjBFpwydGVR+rpDh6oocOvGTdqnANGqFwtUwwEmk0nIWlGgC99CiJyCPCe6/KqqgsgYQO1A1us18jzHdDqlLIKvdeOf7e/v4+zsItAUWUlcCAUhEwyHA2RZVN+uyMb1fUaF7zuceschRZKQ3ZFSBQA5VuVlJyruyPGc8+d6ocXYYQAoWFmtVrh58yaqqoIxBg8fPgzK/gxAxvvY4Pl9zKBpvC+JWk823IHZG1Qjztke5xw0gER1cAnV4SaKgAzdtTBGI1ESxhpo02GzWcHmOVSiMBwNkBcZJpMJXnvtVUynU8znc9z/+CN88OF7OD4+hhISg7LCcEBjb7RGqzXtcZ9Rl4IAY6upRRafJ0oIiIzqJduuQdc1mOztoyhvIkkUTk/PcHk1h1LcEtP5vdXBGAp0R15Ai1vdKZkgTVxg02wD96QX4hPVcIJoukJ3HiwFyqIAq4M7B8/u8/6DDzZpDrgt5zYrKkkSwG1nN2OfZtf+xD8XgkpkBoMhBoMh1WMKAYftcqIso3ZfxJIwqOsmlFtkWYaz0wtcXFxQBvzwELPZHJeXM6rLzXJkWU5Zdm1QVUNcXl4GsG25WmI0GmE+nxPY0bVoPHuAwCzyQZRKMRqURDVnfY+0AINeDCZVVQljNLquQVFk+MxnPoO33noTTVPj6bMl5vMrzOdzaN0hyzMcHh3ixo0bEPC9qp3EfL3EYr5CXTfoWgKQtLFodQuVJjDOwoAc77wssFwtUW9qLFcrrDZUQ2syC5dIiOUCm65Bmpdb/uq1AR1efEZxfSgQYjzEp5SU8XnwfEAuhWcEOq834gBn+DmA2abGZr3A2ckxHj18iCLLsLe3DyUVnh6fYFXXyPICeUHzdnJyigcPHiBNgMmU9DMWiyXOL+dYrmtczlfojMK6brFpHaBISNA5DWs1rKNgxbY1Ot2hqjoUZQmlSMBOSAmV+HZsbROeI17nu5T868AIYDupEAd0se92nc9OgNYn+/EO8Mrwz7dTFd7nFYp8slZrXFzNsNqsMFsuSN06zZCoBIPRGMPRBEolyJoGmS/F6JqmD/QiP6xfF714KjO5OLhWSkHbjlinzpEwpj9TU+8rFT4YFYKYW2mSUPvlJEGSZUjTjATaEoUsSVHbXj09z3M0XQd4+jkzn5yjTHAMqPNZQ1opvVp53P4z9rlj/5DBZyGEbx+62So1YNYb08KdI/ZIkRVBNI3F5Vh/B+ip6vF7jTEhUTIYlIAl5lrbtDBtR3627APortVoPcs6yTKkvrQxjhl4Lb1ofV53/ZwE3Z8UUOx+RnzQxw5N4p2XMMF+svwbPzFujjdbX+sS//z6N8f3/YnPFxVhxfcf//fncyC+bXRcCMrYYbHO+QN5O4MMIPRr1T7Qo1pVQIGFlnpE1e1kooVAQF5fhFay48nCbXy/9MfSQSO27wnokbU+IN41zNufFWdu43uI6c+7G2c3S8ufF//3kw7VgIBF37N7vQh1VT64MY5ogLQfqHZLRlk2ax0kPDCCGBx4njnQz0tfpxPfX1w7Hzt0/Fr+e/y6uGYmPhh4TIHt2nE+NIg6OAr0XgFgb28Pe3t7VFuYkPPOWg89aLA9blQn+fzY2y2mQv+7bwbB8TMnshfCY2Q4ps+zYEh4faBms2Pr14nke6MgtrdvIGqwrvH93/ur8NlMo/nL/xcUpoHKM9/mz3qFchOo5bHSu3MWRUGsACn7frRS+GxpWYY6p7ZtYI2ldjHzOWZ/87/DK7/p/4DDoyMcHFDdvOm2FZKF2GEuiL6FGSvP8lzEgTc7C0qpkHkPZQrWIklSVGUVDmwWyqvrGkbPYZ3D+fk5OQ5Fgc2mCWuMwJpRCFzzvRzUaiwnjYD1CpezGYqiwN7ePgUOZ2f0WQdl1OZJYTTqQj31s2fPsF6vMR6PcXB4AwcH+xiPR+H1KpHB3jG9NwZbyH5RSQ6v1diJ5L3Q182Krb3Gn9W1LYBt6jDQO2AsmLe/v4/v/M7vxGQywdOnT0P/0vi7gsV3Dkw3VpENiPeFlDLULYa9Yh2M6zsgsGFxzgXgifd6vakhpaDgWhuyS15IjduSTSZjHB0doiwLrNcrPHjwAB999CHOz88gnMPQt7QryyLYaut7YDtHHR1IRFJ4HRwXnkMIgTxPQuZaCoVON8jzAkdH+yjLEq3+EPPZEoDCZDKBkBKz2cLXjVZI02zLkZRSIcsklRo5prP2iQK2KI4SjkTXdr5HrawhfeAr/Nh7SBVCuEjNvJ+j3SxQfLHt2Aa5sOUAsr3KsgxZmiNNM5TlAFlW9EAahKcdU7uwoihQVgVms0tfl0n2ebEgYbW20cGRHo/HODk5xfn5eagBzvMc6/Ua89UMs9kcSins7e2hKAo07QbD4QB37ryE9XrtfT2JJJVI09zvA+X742Yhw2WMCUwTiH5cyL7RudI0DQknzufIM4F6vUBdr4PNkIqy5peXl8izHEVBFNThYIhEZTg9uUBdz4i2azWkdLAeGqybBlmeoahKLFZLdEaj0x3W9SYAXFmRYzAeYW+6h5Pzi2B7+/m6Lrl0/e93wfDd3+/q6fSvJb4EMdAo6CmyHAY20JGN0Tg/OYU1HUzbYH8ywSv37uHm4RGyJIW2DiLNICSQZxKbzQLvvvceLi5O8Mord/DOF97G/v4+Hjx4jCdPj/Huux/i/GKOJM2x2rSwSJEXBCy1fn6oI4Jf7YlEkiWhlrvVDVSTgIRfW1jjwKUSu4mHfs+9OMaIx/bFe+d5EbsXzgu2X7sNJPdMLSUFcimRJBKN7lDPO1g41G2HdduhMxYiSaHyHJCJZ2QRqEU6E9v6OtfFMM65EDiyz8E+l9YaThskfm1w/2v247hEl9dlEgXCaZoiSVO0XkfJGhuCXQ5KAYp7tDEQkc8sJWnNCEmCr3F73/jsYUG3TwJQYj2jPpHQ13LzOPBnxYH9cDjEYDAITAj2K9n/4Ew923MGMYuCNFekc2i7DvWm75KQKBWy+toYaNOzOh16X9oYg8FwvMUC/bQxMPAtBN2x4MB11/NV3ZF7K3Z+H02gEAJpkqAqPC3CbjsijiPETxnUxkFfQHQhn9tA38og7V5b9/YL4fJDyFK28cEtnJ8liUBPDgFrRB/lPt1KEsVQCAEnpa/hZkPhkCbbgZzVemtOeQPyxmMDFG/A/qLMjehvKYz788HvbvkAZylTOAefbSC1ZipnoMyFEP3Siv/+3BBe853X/e66K16TLzqAdw8CISX1DjUGxjrfAsajbqxqCsoAWUsHl3Nma/x2D/44aGTHMlZ3FEJsKU+y4YsNYMgwRxlx4HnRLb52DVP8u75Hd4eyJEriaDTymTMNF9Exe2GMnfICP3G74/ciasx10/uN/beQWQ2dZOFn8aHP+50pRvFz8H2xo5h4NJlUDkgfAV4XQELAGQSHWUFgPBjj9ZfuQPyDP4+qvkJeFNS+yAHGgy0mCvT5YDLWIi+KELDGIBQpxKaBBk8BBM3terWGNhqyIEXoPCcE11qLtuuCRgONZR9kxmOnPBIeizvFAA9gYczzgI31fboXyxnyvCC1VkfU3ouLc3SdRpIlyNIUZ2dnWCwWmEwmsJYCidFoBOHpYHzQj8cTTKdTCvx8ixUpJfb29rG/v4/Ly0us12sMBr266Xq9xmKxRF03mExIqGs2m6Gu61BwIxOFzFO6lVeCBxzVJwpSpWYWgHMO2tuUJEvJcWO9DCGortoLbHVt13eMkAoJA0egs69pSPww7mkaayvcuHkT89kMs/kc4/EYb3zmM8iyDO+9/z7Oz88xHk7CXgzzGA6AiN0SHAUb9rQQZCdjsLCfQ+EdnhRJQvoSq1XtgUACxVWakRpsxarslN11vm90qqgl2qXv+fvk0QPMZ5dIlcRkNEWRFUhUEqjYDga9gj6plLOoUC9y2IN7zjqUg9QzF2q07QZCAEmSYTSm4C/LzrBZt5RJ9zXpSglkWT/WXcdMHunnIIO1Bqv1cstubPkTbIcgYI0j8MVYaJ2jKLw2hM9o++EKdHLns+AmYjmE5IHos3Yx44jPsB4QoywNBbA5srSAUgmsddC6hdbWA6MyWh/ePvtMED+Jcy6AO0opVIMCN29Q+7rHj5/6Xt1T/5kGdd0iTTNsNjXu3bsTnGEIova3HdmsrjV4/PgJjo9PYA2VYuS5B7VUgvV6gfl8gc2mDkAFQJ2JkjQJ7LckUbh79w5u376F/YM97O+NcHb8BPO5gDYd2nb73LDWYbNpAEhIkUDKFNoYrFYr1PUGQgLDyRAqTZDmOTb1BllVQCgFmSZoOh9wdy1kojCajDHZ34NKUyzW9BkcFMT0Zrab8bzFayfeZ7tXvPeuC7jpvx7wMVTSlyQJjZMXfarrNQXbRlMf4jRB13Y4fnYMGIv9vX3cunkLIi1wdn6CxXIJ09WoNw2eHZ/AOoMkzfDZz6aYHtzAqgFGewtoFFhvqJSi7Qw6s/YMhA5pliLJUyQig1ISeZl7phgxQTq9wWbTIE2o/KRIqa1c7EPF/hCvy2+W1Nr1r3aD+Ovfv+O3OYRSwxdd7MuRoCL5xBbU7cE6h9Y6dA4wUhLYU1ZIUhLa1J1nkiyXMJrKH7IshQNpXLG4l3VU8Mlq7xAEUHSaMtxVUcAYiyRLUXgdl6IokecZZrM52raGMQLrtY7EPnPfuSAHa0M4Q4FoZzQ2DQmIVUWJNkmwXC7BCRZmzzHwbR1l6RufWd5NWsWBd5yMiZMYzBADgM1m0/s1HlSIdYeYRSKlRFmSPsN4OEae5h5w6u3XbokyMxM5e59lGaQQaP39t54hINlH8WcAZ7iF6rvbWGs9S8OXtlkDaOowROfpJy7RcH2LNd1U/3vtknzuh3GQ7f8TB11AcOhTj75wg/S4hREFfJ/8NM853Py10Sbm/14XeH+zDb37mb/QAu446xsH3fxHekETix0qdQBO+rppRvt5DBIvGBQO8p2hpDqjKNO1M25MlQGw5VjQ5k0AWK/GumNAxfNB7LaB3Ta2QiQBAeTn+DRzuHvQvQitvu598f2xsd79rPgztjLh3jtT5BVu0XSgyPgJ6R02OAhrg6MSnBW1ffDwd8ToMTtpMVAVB867h9Z1QT0/W9yWgT+f77vv2diL1KxW6yCONR5NQvCotaaeo0rwNEeUSxkou+yc707Ddibgm8/PN/be7A/TndftIt0sjMMARawczq8lAClm3MC3fxEwmsfEIk1y/NCv/SHsN5fA6YdQWUr37BDYDfyn9WIeLCJSVRVG43E4RI2l/soQgPJZLG009LoLznbXdRCTm9h75W0MftW/j7//3oeEcLddGMPtHujbQTO/SEj+2fUsFj4AjYnLSFJfLkHPv16vUOQlXnnlFQDAV77yFTx9+hHSPIdQCqsViac551BVwzDeHCBrrb16tUPu2wwxWj8cDrG3N0Wapl6wCVuASV3XePr0KbQmTYHBYICqqkKGi/cEC51xNpUVzMmZEFA+AKS1Q5nuuu5pprGTocy26J5zzreGEzC2p+jxHmJGAwNbvF6VzzJYj+yPx2Pce/llak1nLRKZbmXS4Vsysg0NC5L+8ty+uO58ZE0MIVjVXwY6H9HlCaDgJRJaNQEBLGpbUrdd+DldLpfouhZVWUIOSEjHdBZGkzq5df154UI5DWkDKCXAiuN8u0ICFtT2zIGE/Eh/zKJtG3Sdxt7eBKPREFdXc5ydXmBdNyjKHAJlYIOQOFWkBqz6lja7NjGMU7ApxE7qS0HElkNKgHRsm/rPNc5saSEE0ERsByP9+UiAgwxnr4BSDi4F0iRDmuZwFliva6zXa/r3FuhpYYzDZrNC29UedEVYy01DoBb3vn355ZeRZVnY2+xI1zU5tXvjSSjpmM1myPMcRzf2cXZ2hqdPn+LWrVvQeh32ovD7sShKDKqRV2C3UUarZ6CRYOQKg0FFgVye43Of+yxu376N2fwKV5ekdN7pDk1DZSa8r/M8x2q5wvn5BdpWA04izyss5nMYQ8Cldhp5WSBJU0Ag+KDLFbURvJpdoWkapL6m0wGh/R85/fa5srV4nVznZ+yuoeuysT0Yth1wx74Uny28XtqmxXKzwnKxwKZeQ1iDRCZhrTRtg/OmRlvXqDc1BpMpvXazwXIxg7UdtQMUDqen56jrBnVjcOfuq7BIMBwf4HKuMV+uoV1C4HBr4OCIPp6lPihJMBqNMJ6MsN6scX5xhcViAa0pE5kmBQFoQ4Ek8lO2bBd6wOm6Kx7vFwXdu+O95X9FnxNeF/kMfAbufqfWGlYIWFi0jkQzLYCm02iMQVbkONw/wGRvCqWUFxtsSKTTAVImEElEtUafDKF7JUBFSBHOrPgemXU3LEqMR2Os1+tgN7TuwlmYJEnkL1A3DhIVs7BWwzkZQDfdtIDX6CB/o0Xiu8Y4ILTodc6haRtaL7N52M9xV5GQTY9Uw3fjOs5GN00T6rfj7iC8BnpWH2n9jMdjjMdjFFkBq23wv9hmxwF33OqVu2E5R+CPaVsSB3fbZaVcF258qUaaEuswJAb9c2m77SMLeX23nOuubzHofkHA/SmvePEwTZEmJgkZL71DTeXv/aQrBOfR518XIP2LBsqfFGjtBk4/Py8RDAjF3UxNE0T/dBaQIiDv0dtowflMDODb2xkLtDRPLk1hHZBEjhwf7kIICNuj+fwH4Pnos358b0RLZCPMzsVOVhh9ALDrJO7OM/+bAra+1zyjZ3Gge91c7gIUz93LNYcn/4kpN7sHcjxG8b/D66SE0R0g+uDNGEBrC+F64+UAOGFhwX1x43uRzx1i4dDwFNjdjDV/LrCtqho/U/y63unrW1PwxQYvdvZ4+JyjsSrL0ot4DcFZTCGIhtiDPi76nO364b49Tj+O1x2WW3Pqf7t7EMdG1No+g7875/zMrAofC3wATAWOgzWCKoX04n3aIU0y/NCv+w34TNYCf/0nkKzOwQ47BEL9NgdfK38wAfCHzwRlVcI5UGbOeaffByhKkWhK0za+xtQhv/smDn/7H8JcVfjrX/s6/tx//+dw7+5djIYVtevywACvCc4i9r3C2fnrx4KfN14/rJyvdevfn/lxNtC6DUJmADAajUIbImstHj99gsuLWXBC2rZFVdFheHl5iaZpUNftNnvCAPP5HKvVClIpTKdTjMcTWEtCTNxyhNcpBf7UZ5nXC6vod15zIKbM0b3T30NLNUHBYD//GtYaJEmvorq7t7f2tw8m4t8BwHg48KBEP98sqgYg9EoejUZBMTZNU9y9exeDaoAHHz8Mn8kBDAAkqqfqAfBzSQI+u2ufr/5MZVV+6bMGwn82q7jL6NlcmOd+2zi/DzTa1oXXjUYD5Hka7slqAwcTGB79vmNHWgSmC42xv2ffLSDPCaTVugXXS2tN6tpN3SEvLMbjKdKUnL3OaO8UkrBf09UQgvu4ZxF1sSYNB2/6HLfmihhSDiBwObInAj044ZwFityDM9RGUETAQly+tp3p5oymDTaTM/3OxV0v4JlpdD5q3UHrvkWjUnwObGsvUCucNqLBy7CeuUUfA6MXFxdBnZjXie4siryCNQhBeZ6Tcz+ZTHDjxg0sljMPlHU+aKfvN8YGQDa1Dtb0oCWfTdzO7KDaR55nuHnzBo6OjpCmCR48fIAkkRhUOZq2CZ9LWbQEdb3x+6j2CR2D9bqBswu0jUaSKKR5DnS1BywpsyaVQtt12NQ1ZrMZHIDEM4fWmw1ar3J/+6WXcOPoCF/+0k9vMY3i/S+ECL/jlfyik2kXxI5reuPzeyvohhfDUym0NVgsFpgv5miaGvASo85ZLJcLNErCdB3yJEHXaap/dwL1pkUiU2RZAWMApQAnaP+t6gb3HzzE5XyDvBjh+GyGh0+OsVhQ6UaiMkhpYJ0OPpmUEodHR/jsZ9/E3v4ePvzwQ5ydX5Dmge9QonWNREnSEcl6jYuY3cM2+zq7xGPwouA69ll2xzisf+eunYwY/Ij/Hv/OOecZaMY7ExKQVEc9mkywf3QDWZ5TP/vFitpWti2csVBS+e4YdFZz+9vduY/bInLd83K5xGAwoDOtbnF4eIgnT57g4uIisBOrqsJms9kKJkM5VtSRpel0yC4rpWDgqKtH14ZxJqCVmEsyUSF45rOLA27WheDvJECt2KKZ897gAJiD+90sN392XdchLoyp4vyZVm8L+8b7g18Xi66yMGbXthDWBB2xGNRiP075nujSC03yvSd+na429dZ6+Vbiy2+hppsPaLnz329yxfcRBy1qu23SarWim3d9kEbfKwj5+RYDW/oeFi1xOzfy/28XOfLkEbxACf6Fw8MiU76mzpIoknEWzgKpyiAE9eylFJ0huhOj+zvZHeB55gEvdnbOOKvSz33vEPImkdcY1O3n4oN924juti8IwSB6+7sbXMc/2w3yt6jOOwY/DgB7ERT/b1hqwwCiuVM7MFLyF0JBwVPvU6LbcjD03H07BOq/8L6bpJvYnkWxTXmz1oZWCnH2G+hRYqYOxejxc/NwTdDdzye2Xs+fRd+dIEmGvUHn9iawpLIpEsoA+p/1B+i2enm8btnxZZf3RSbjuoA7nlMA0M5CRmOxi6ozeBEf+tZamE6H+9sS0ZICSeIprUmKH/jVP4A3Mw3x138CanEK+FZ9EM63n6DJDbTyzQa661BWFYbDYVD7dB6RdY7o6HQfxmf8vCgagOqVt3Hw2/4Q/qf3HuPP/IU/j/nsEomnka1X68CoaJoaLgBGNgTcTJv3Xlygke+OCc13j87Ha5Xp8WU5wP7+PrTWePT4AQ4ODvDGZ15D0zQYfONn8Q//8T8hASRBgmmTyZRaiy0WPvDNw/eu1xss5kssl0uqO52MMRqNMJlOifLvMwWdJupjUZawcEjzHEmSQiiJTnewzqFuajgHqNTTwZUChKBaT+eFZHRHO7jH/YLzC0hydhxTPdMdur6nDHonQAjKcsP1Kq7L5ZzGy49l4kGC5WKB5WqFG0dHWC6XWC2XWCyXsMYg861PlJJBhZaCxF4JWwjqKdx6NWihSPVWQKKzGk47ANa3mnH+mKB1aEO5gMVm00BKUgq3lrJbUrKWQwtRJ75vsAiUPnKoe9vBgB+z29i5smDwV0I4C6tpDfeq5R6kT8iGc5CbQEJIhTTNgyXQncGmbVDXDYyh/uvrqwukaYrxeIq7d+8izTIP5LRIswSrZoVUUS10VqRQQmLTUJZqvdn0pSwOcMpBOloEwtuaTnfblGIPgrIdTRPWOiD98J5PAAEAAElEQVQwG+5TgLgQEFJAa3LwOQtOG7HPijOwRgG3QddpWEMlDJUH52gvbttyWGJw7AaKfF5xRkpKifPz86iVD9G2O91iOBwC1qKqqEXQrVu3MF9c4RvfeBd3796hbJUHPpxzSFSGLCs8uFEgyTOsVkusN31/XdovBPZw4FrXNc7OziDgkOcpDo8OcHhwgMuLE3Q+UOAgoSwH3iHvoH3talXlaBuNxXpN/oqQ1P1BUo19mtDapfZiDrrrQstAIXxnhOEQk/EY+wcHcNbi+OQEq9UqsGz4LIzPkud8rU/wW3Z9iBgoey7g9n+EAoSS0G3jbcPK17ZXpGytGwwHY5RFivVqCQWBYlBiNB1hNByjrc+wXq9gmhpJQiWBq/USkEBRljg5vcRyY7F/JLHc1DAOGI6HtCadhoSFNh2Vg6gEWVbhlVdewb/5fd8XWru9//4HdI4oyo53TYdWA11bI01JJDNJFdIkpTnTDtq0SJOc/D/n+90bKjvh9bzrf70o8LkuaHb0lx0fwu8B5yA87VsIYhz2+8J/nlNwlvyfcjDEcDJB+v+l7j+DbFuy80Dsy8ztjj+nqm7V9fc+b4g26IbphiVAsAWCBMARDO2MYoKaUIQoRSikEAcccRgaRmhIChyInKCdGFJSSCNxhgORmAEpogk2QJhuoNHd77V53l1bt3wdv32mfqxcufOcqmseAZKt/aJe1a065+y9c2euXOtb3/pWQmy9LF3i9PQUs/kcWZrCaIMoDBEmAa17Wy8MARdgMzU6DCMEKrTdPMj23bx5A91ul0qI+n1sbGzg9a9+HRsbGzg5OXGZbRZO5d+xL0ZAFGejAwAGNTQW6RJCSgwHA5RVhfF0jLrW6Pd7GM9mtrtBiCBUgBEoQczYUAUIej2nPM5aGpx44L2bu9RorV3wG8e0f6e23SnXY3Nw7vvPfhcQ1lcJlIKutetQIuxz5Ky9sC0ZpZKIgghhHCFUJJIIU0PrCqi9ttX2fJrXnZKull6s+bl8j6ZejX3Pixkedjxx0C2FNfRGOgeDHQMDapgubfN0fzPxaW1CCJiaDFy300W30yH0cbGEFIGLejhQaW5COxTUjhHIqWakqkHCaXOnhQnR0Dr9tWW8LxjYGjv72VSA7jZYoKmD48M3kKvB1Soi55zxJx3khxziMc/yUXiEATnh9Dk+0m3Rc75OIaCNoN7Ugr+MfcbGOheAgqXIacBog2yeOaMRhgFkEMDpaAvSwRXw0HX77GDspLdBkgFlEEhJ3cuuSqqnDFSwUvPNm08cx3bh0gJcR4eJtlY7A039uwMAEd0fmkCQ3sOtAABAQuvVmkofPQTOBuN8broOBQEJY8Q5Pfyo1pOyZQa1to6uoddr2IBeG1Tlar9kGINSG9QZZfHiJIGBRlVr1NCIgxBBFFDgaLQVG2OFYoFgzTEwWrtWN3wPUim7lOnvpW1doZSCss9B1zWiMESn03GILNXJZSg94+uj9gDVEff7Xft3qiXN88wzbDWkEAgkoI2wk8YCFha7qDSpF0vjsQeE7cMuV1Ve/aB5ZdPlOaJL23JNwMikAQhskK9rT1GY215BoJ20EAWho0CVZUnCb5rEeEJQ6yApFapSI0tTxFGCP/yZH8FLLQPxy38X4eIYgmsv68quV0JwszynoHI2RW4UwvYAgTKuRk5JekaaSwsAB6opJRFGAWQmoQYXsPXH/wI+994e/ubf/69RVzVCFcEYyowUZQEpBTRqCBXYTciOoaKWIUbwU6A1SY6+bpgJHviySEsryqIcBXyZpqjqCq1OG51OG0ZoPP/i87h06SKmkznuvnEL7773Pr72tVcRBArthLLhVVEitcr20AQshYo27/lijsl4giKvyOIYg7KsUGsStAnDEFHSwv7+PtFe5zOESYxOr4t+2kcYhCS4ZCoYoUm8zwC1qWCkARQJ/6RZBl3XCCNqKWWnBYStW66qitg+oUSgApi6Rr/Xx3A4xHK5xN7eHubz+YpDobVGv9/HaDTCeDzGB4eHiC1t8ODgAHv3d6GiEFujDWRVgQASl69dxQvPvoBOr4fP/n//Od547Q1c2r6III5wXB6h2+nixrUrGI8nODk5wXJeIIqJtpumKYaXLqEoS1SaAIQgpMDSGNsyUihab8aA4n4B2GyrNgJFWSHLSwvESEAQHddAQUkFXQPLRQoVKFsyFkGiAnQjmiOlRGUqaEOZCl0bSFDwpbVEXhTQdYFKU8cLSLKTUBJhFFFNfRBQD3FBGV9W681SylyXZYnpZI65dTqZLWIgnMCYUgFGGwNIJXB0dIijwxMoFSNMAqhIotIlsrJCUVYoqhKlrtBOWrQODJX0EMAnoEBgFDtswtpPCOquoG3bmflCWiCChMMkbJsnGARSOYBaQSGUAYJA2a1So6hylEWBWtk2QUq5chJtM9y0j1ghOAMCz2DI0awJeBeKnSwCfAzR2ZDnhVvTg8EARkskMWWyh4MNCCFw9+5d1HWJTqeFPE8RRQlarRhlSb2uL4xGCEKJrMqwc+kidh88wP7RET7+sY/hg1u3sH94iqLSgKI66VAASUhCddPZGIt0AaEEoiSCrkhElTo+CCQhtR8bDQa4tLONKApQViUO9nZRlhnKPLOAVoi6rFAVJaKIguxaG6gwQp6XyIoCZV26/VYFCqEKEUcJhLb6C0YhiiMUyxx5WsCUGmVdI7B7+/h4jHSZod/tQdqsMYNI6443g45+EH02a1s48IT3ySZIpCChEfeT1scVlo1TQ4YSs8UUk/EMaZ7TOoZCVhgoqREFbUDlGE/miEKFTr+DG8/cxMc/9lH0ogSvfflVvPa1U4RSIk5aqIxGOl8CMsDGxmVsbG3h6lM3oYII5ZtvYzKfozY1AmlQZhmCUKHbTiAE0Ol0sLOzjSgMcfuDWyQgVtT4zm//TkxnM7z11lu4e/ceBKyPpNj/1CjLHKXtgmAM7WHaVFwcaY2u9U0t/hspWw6lbZINBGixB8AAOwP0BmiCLcACiNRFxFjnl3pak59lNPmpxiZsglBaBhX5OFEYoxVF6A766A/7ZHumY0xnM6QplV5Qm6mAxIYN6VRIpRAgRmwp33GcoCprN9+VCpAkbQgB3LhxAy+99BJqXVqGU4n5fIo4CTGZjFEUGTY2SGNBSonlcomWVYtnocKNjRHiqAUhgbqqMU9TzJcLhK0AoYqRFkukaQ4jDEQgkeYp+RChssG/QVFVqCsScFVSIIgSJ1jG3UN8VtZ0Ol2heLNWCQAUeY66KKEgEAiJUCnEtoUXZ7cTm5XnJEav00Wv0218YoC6VkhKCAthIO1DrusKkYqRxCHCKEBVFsjSJfIsR1VrmBqQihTdIQTKukZZVdAaCFSEQEVg6x4GMSIrbkv08wJxGDV6OUrC1BppluJJjifPdNMU9QJu+x0cmHmvc0bFBilCQFhaqJLUwy0MAhR54URLGiNDwbTxktvGSABN5oyvxnDU7J2L/szXZCPI9WyYbxgF1v5OaLGf+Vy9vkdHwOxYnTk+XKJ+5YIf99ZHk/6NMz62yI3ugUECftXD7stw3202jvZdhsZK23EWorafTbVl3G5IC70SdLOBNfCQWkOOgTFEGfT7hMMICxas0rH5737WhDcmRob97HBzfotaWxoT//18FcLzezyujP05/26MvHBZMWCd9tzMd2M0RYw2e2GH/Qya4oM8HBCXVYVqsVgJbCsD6KKCDJtl4MZzbarUdb2yMfkgEtMr/bE3hkSYeMzXa2XYYPL5eD34GVMGJhjZpLXOKqb2ti3SJEXDeuEHyKNIc4h+7YAtC/zZxlbuOvzAG1gFSv7I7V9Gu8qQhi380+d/zL4O5x7G2KyIHRt2pEIVoAioPKbS1FO6qCuUVY1WEqMWRMv90c/8KJ6PSuCzfxfB8gQQ0oFO2hBAVlUV9fJcLLFYLlC3hrjyP/tL0EkPxT/7mygm91xdl/HWN9teIYWru1ZBgHCwhUXQxj/8J/8EZalt5lDB1NTCLV0S4pzEoXVaJLUKERZEEiBQBsbZTwbrfBCMf+b6TLIHdvylQCui9iDPP/88Tk5OEARUu/3Kq1/GK6+8gjRNoY3A5tYm4ihx9H2ei3webp11enpKvTxF4IAuFYY4PDlF3O6gBWC4sYFuv4/pZIL9w0NUlqp3YWcHADAeU5uhLMsQRCG2N7dw+coVdLodlLZmn7NYzP6gtkbUc52z11VVQQmJdhhCGqDbJVB5PJng8ODAOSWdTgdKKaRpila7Dfn002glCQIhsf/gAZaLJY5PTlAWBXph6Ci9N2/exO978SV82ye/Db/yq7+Kw8NDPHPzaSil8Mabb0IKgWeeeQb7+/t4+umncf36NXzxi1/E/v4+RqMRpJQ4OTlZEZyRdrEZLcjZ8vZgNJwZzyZZEMotNgYR7B4tAe6jxZkon1rIzpev8+Bo/GDHWcBIC7YGHMgqCCFRGwElFGoDVDW9NpQhIOl3kQqQphlOT+mZ5lXpMoVlWSIIQywWC8QxCfnJQFnwjzLz08kSBprWTqCorGMxR1XVlMkRZFMM3XADyoH2qCCOwQJngBWRo4GDtvaRSoCIyaBsAMwZFb9+nMs7HCCsjQNKqdVWDVHXqERltw5FjCcvmw00+1MQrrp6xhCjhl8fBaG1yRWKgp5LFEXodDoYDoc4OjpytaNxHFuWD4jGXlPJyMbGCN1uj/p4VxWeeeYZHB+d4rd+63ewsbFhqam1OzdfR2Up7mVZNCrgxt/vgECFuHJlB/1+D9PJGAYaGxtDRK0YZbkk1X9rA5I4RhiEqKoaeV5AawrSmIpqGHywjk273cKoP8BoOGqoqlYLQQmJZW6vKwwRxRJxFKHf7aNvRT9X9vyHHI96jZ8k8MF13yfh3/tsNd7zNWoLGgrIUEFawExrovAXWYogILZLlMToDvroDQdo9zqolymqbImrO1s4mUwxWcxhpMTG6AJEFKLbG+Dm08/h2z71KWijkVcVVKgwnc2wmM1RBYDRxHra2NjCiy++iIsXd7BcLvHWW2/bFoFP0Vw4PkZZFBjbMiFjjNV/CL0kgF/+wHu1TbDR47KgeuMnCrHqAQvvP5hGXIttNUDJOCkldF1CWCzfCCqlXKnOFdoGn5x5tuvPskc1gHmWoj4+wny5cHtTVVV2PwpIKwLUuaLX6yIMI2hdQQqg0ybBw1arDRjqRjObLqBrjfv3dmGMxmAwpP1Hkg05PNzH7u4ulBHo2oTHfD539pTH8tKly0Q7L2soSWxJow2yjFhjMlAo6xp5MUdlhfA40+/ADbZxWqOuCupwoisAxp2Ts8LrLFL2B4WgMkLupML+eZLQHu8rjfM+2263XVlYEATodDro9XouwK/L0sZG5KfA7k3CXn8QhYgiRYRqXUHXBbQuAdC4izCGkAE0SATNxQxSIhCUbGCmI2CBmrrpSqPLihIwSqLWGmWWo1g2lPNHHR+iptsLpNGos66/Zt2m+FluQDj+v9Yay8USdd3U2q6eazXsXRdKIMePNq9zY9wmYgdndv91I18GANYD04cG2P+Wj8cBAQ8DDM7Lzvvjyw6Vf+9EpRMOnPDpThy8MmIrBBDKkHqrWqPZ1A6uXkfjxEus1CJ7r1kXFQLg2hxwTRCLD/F9rdZlrrb54b/7NSHnCaz553xcEM6/p3vygmQvoF0f64cdPoB13jVwEMC0NkYZ2XmKVEBo3TlT1DmGlpLjU8RdVpcdczQAhw9U+IJmTP9jUQshhKP/AHBBt98Cg9/rz0NHzxNcS+qPMWVcARsY+vcA89jn0Yx/g7Q1z2B1fnJ/+DPjxmi7JFBJGOE29SAMUeQ5iqoEI+tlUcHoJeK4jR//4T9sA26q4ZZKoaqorIIYFZWrAV0sl5jPZqhbA2z/8f8Er5xWOJndxQ/+yP8K5f/w15BlY1KKdZnpxoFXUkIroupFdl1IITAaDbG3t2ez+hLCKBRFiel0in6/hzBUNqjWEDIAt/HTWqPSFSaqg8xI5EHLAqisNdBsWmdo9faL52e323U0ub29PWitcffuXczncxJAG24CKkBV1iuibkwxI3E1gePjY5yenqLX62H7wg6Mod7cBkAUhojiGBACW1tb6HQ6eOutt/D222/j+PgYFy5cQL/fd8EDB9bE0shxenLazHcbDK6r8gdBQKJrQVOiISHQjiNElsY9n80wnU6d8JvW2mUhtCa19fcBDIdDBErh6pWrePPNN7ExGsEYg8Vigbquce3aNVy5cgUHBwd466238Pnf/E3keY4f+IEfcOvz+PgYBwcHGI76GI/HuHnzJl5++WVEUeTujW2zv2Z9QE2eY9saO7Fqt3xRHA4aJBrgj9+7Lsro5pN1vvjvmrO+tk6Z7ZBvrxs73jyDTqeDIAhQFAVaUYI8I1p1XRkUeYWqriAgrPCXwWKRAhij3W6j2+/ZWsQQcdSBFAdYLjPkRY5Y2LY5VuE8igIUReXAYrofZfcr0qAI49AGlsUqM8qOG7FCmsCC12bgCfLxfCe7wK/VXrDB66oJrokWac4w6vwSIF6TPjDtg83tpOUYO0VeuOB6a2sLg8EAr7/+OomJheHK3PCf0fHxMba2aG3dunULt2/fxnCwgYsXL7pAROvV4JIDSb8VohACgWzqQ5UNQO/f38Vs2sWF7Q1cu3Ydo40BJpMxTk+OQB08YME32rfSLHWibGzi2RYJKS2rr6mf5Zp0v87UeOuEAWchhCv54rJI397564STAn7Qvb5H+fshgDNBt792nJq0EM4mlnVtM6MtGC2QmQJFUbn5EUUhWu0IVakQBAJZVuDevV2kywUBk6MhRsMh6rt3cbqgbHnS7cIIielkguOjQxwfHqA3HOKZZ57BtWvX8Nrrr+OVV17BfDoFLKOL59d4PMHx8THG41McHh5Ca4NOh0rJrl+/gTSlWvnCsufYdyM7s6oC3QyVH1tQtn/dJ+Vx8sffr4/27Q7PLV03fseqP2/cs0mSxJVYlGVOfokxbn8sq9Ix/Pgc/Az9tcfPtN0O0O0OMOj3MBxQdny5TJEuM+R5huNjErDTWqMoM7z55puoqgrtTmztSo1Wq4V0Rp06ut0u7t+/j8WCwGEGdmHZknEcuAB2uVxiPqdyLBkoVKYJgtlH4zFotRL37ywrnEAbz2les44B6YHQvq/earUwHA4hhHCBeqACGDSlgtwy1GfO8We0bUkdXUfmSlCEIbtLT4vmjbHtGImKTh0jyEeuoCuKWZSUUGEIrcWKwBsnh9wcEE1CIc9z9zPta43/m6akHcGvedzxoYTUHhUiNAGaT7cmh0WCgqk4jlwPuJLrZcwqXff8zwb8gNk5cy5HtBqIMDq6cu3GnPv9wx7++74ZAu7147z7+rDX6Y8R9d8WZ4zZ+mevB2S8MGslbTuys4E2v58W2SpF1Q+6fee9eX3j8PubGS+a84I6/5r9jCsvdD4aIAEr53rUWJ37O0PaB+uB+vocfNhmLNZo7OtHEAQrYky+c8DACGxW4WGbUl3XLnPNf+dx4c3Qd3rZ0LKzxegqG2E/I76uVumrUgKNANc6BW/d6K0Oyso3b24QHdzVFj9kyrMt8Z0cb0CasYRvS5qx53IV57hWjUBXGNlMsZKYLxcwQlnavMK/9yM/gRdjDXz270DMDiAUUWT5mVVWNI02YAq4y6SHnT/5F/DKTOBn//ZfhzHAt/3n/zm6F25i+vqvIUkStNvt1fojrVeuJ4ojFCe76B29iz/7p/80fuYv/2VktqezkAK6MpjPl1gsluh02sirGsbUUIEBgkY8q65rfHb7U40Tb4jN4j/3Zl6uiur5a5Hod1N0u12kaYr79++jKApcunSJeinnlet2wDVcuaM0KyyXS5Rl43RGYeTqo7UxUFGIS5cvI0kSl61jQRohBJbLJU5OTlaCHO75O5/P0Wq1MZ8voKvaqcdyDZqx5RN1XSOOYrQ7bYiWzaRIchoXiwVyC7i0Wi0YY5AkicuA+EqsYRhiPB7j+PgYly5dwosvvoiqqlwWf7lc4ubNm/jMZz6DjY0NfO1rX8PP//zPI45j/OiP/ig+/elP49VXX6UsvRXQKcoMX/nKV5CmKW7evImXXnoJ9+/fx61bt9zr/GfhgxpSKZg1W+ivMf/f6/ayqioEYrUEiP/G7/dtLq8fl300VGJjE9huL1g/+PdCEJVxMBjYFmEpimVpBbyGCIIQ5vQE4/HYzskAxsDZrjzPXZu3JKE2NBcvShweHmMymVBWVyh0Op0zgndsq4KAM2AhaQAEBMRRvbsF74SlnPN6s0wWKaVjGBmPGfDw/Xt1/wMEeHgUBCptVvIK67bUt1l+T2kONrm+nvUAODmytbUFY4zrAsAZKX/PbLVauHTpEoQAjo6OnD7BpUuXEYXUos+3Dxxwcwsf/jx2gKkeHm7PkNahb7cjbF3YwsbGkICkezMS7INBGK6216M5WVoKs0JVayhrl4i101xHbetDub0QX4fvWzCwCjQgY57nmE6nK3Pc39P5Z39vPe97k6Ro1Ol9QIqDR/9zHKilCbQNQwVpQSAYmlNVVZP/rSjZ1YpDBBExEcuyxMHBIUKt0bp8BYNeDxevXYVIYjzY24eWEkGSICsr3L1zB0Vd4+bTT+O555/HlatXobXG6ckJdu/fQ55RT/r5fI53333XPdsLFy7AGIP79+9jMpngwoULLknCc88P8tbtTDOGfuZ7zdfXzTxfBaXOgh/+HFyfj7w+Gv+Jur+w/V+fp1oTi7bWTekf34sPFEpJOhsc9yil0Ov1cOHCFrYvbGBnexuz2RxvvfU27u/uYjqZ4vjoFJX1K+qa5vDh4QG2sIE4tt1K6hrSih5ysCsE1Ulvbm5iY2MDWUa2LrQAJu81y+USRVUirwqIQDjRM1/Izrc1bN/ZDhKIESNJVONrWB+E/T7OgHc6HddCkIGssixJayBfDc79hA1nyIfDITqdDhhU588NwhDQzBKpwRJCPsjI/imBec0z49IBf/9x77FzqPLAxKqqXMtsZ1ft3MmyzDHlHhfH8vHkQbfxHV2bK7LzmlL8TOegFlHG7iRCgKiKUtoG7oEbfCkFBJQL0B51rDu/7rJMk7k6D01kUuS6i+0YdGs/Q3CGsblfhbMLefX8/+6Ph4EKfhDFx8OCvHM/D81z9t//sPf4wRM5IGR8lK3uFkK7Z0YbCaPZtGkotRp0ay8Q4nOsB45sBH0KMy/8867PD+7XnUQhGjSZ7nsdAW0+62EAjjMk4H7aq2AQt1qyynZgWjV9FjtYWAk61zd1oHFAOSvExpE2AQa/tDfWfq3YKjrvO5T8O85sMP3Hf778d4AcWQ58gIbGx8+Ea3n4NT6yeN4zpXOA1uA5c814QNv6uPDz1UY7evnqZ4iV967MJXdusYKGA2iygJKoR9oacQ4YeM4GEYlzLZYZ8oLacvzUj/00Xow1xL/4ewgWJ9BSOtpp4wxTy6IsoxYaVauPi3/qL+IrU+D/9HN/DWlBRv2Xv/QV/NFP/QSqo13Md99sNnspqSOEEND2u5IW4c9yTH/j53Hh3/sZJHGE5WJOm7EielRelVgsl8jzApC2RERrACGUbzseMnfOODma6OS+Em1VVbTZFwUWiwWuXr3qWsRprV2ZQrqktk1KBi6rVpa1cwyyLMO9e7suEK7rGkdHR84xHSYbaCUJlsulc2CXyyUGgwGee+45JyqzsbHh6G3z+RzHx8dIkoQoo7VBBVL+rssKpUXHIQSiIAQsgyBUAZSlI2qtUZUlYDTKmmqo+dlw4Mbrk9ujUN9xmoeTyQTvvPMOrl275tD8MAxRVRX29vbcHCvLEs8++ywA4POf/zxeeeUV3L17F9evX8e3fuu34jd+89cwm83w3nvvIU1T7Ozs4Omnn0YQBHjvvffOzNeVdXCuw3v2ObOT6b+/LEtokCaHn9nz5wvbcJ9e7gdJXCjB2c1mD6e1IiEgDQWZUkoEUkJQQ3sIbUihOadMab/fh7QKtJxVC6LQnTfLMuSWzjwYDNBKiL4YhuRgHx0doShyyoKr2DqcHAgZt3dFUYgkaRHLqi4AW2JFdpyAQKNhBXmMDbCJiQRvPKUQkEHo9s3mOdAeQmNU2zKAs32IlQDkSoaQnUNrt7QhvYlaE51WUDDAehy8h47HYydYKKVEr0d08YUtYWImlX+EYYgrV66gKKgNZBiGuHnzJoQQ2N87XCkT4S/OcHILLhpfBiqa/ZnEt0hNfntnB6PRCFmWYrGYI4qp7t1on8FGz4Wfk2/flWxU0WtNgDjX0LKSMu8ffsujdcaF/xUEATLbC3kF8F4bo/MCbj+I5gB0Hdjmz2z2dbUS/JdliTCOIKVAEEekjaQFYARlu2uNKAhoX6g1SN7HWK0cYL5Y4L07t3H9ylVqs9brQp4cUZCSZ5jO51ikGY5PT3F0fITZbIr5Yo75fInRaAMCwHR86sp0lssloijCaDQCAGxtbZGCt/1bXdeuC0Wv11th2/h+nh/wsQ1ZCbbXfvaBCN/mAHBsQP89HDwncbjy+evUfQ5GmcnHbD6A1nRdUj2+MMLWhxkSEzYCQRAjiSPEUYB+t012ptVCkrRIdDBgMJjm5dHREaaTKeqK2BostMYgIWeVs2yJyWSCdpS4sqVut4ter4+qqnHz5k288MILuH37Lu7evYvTkzFOT09xckIgpNYaWgCQQBBE7ktKK9wmufODhtZsewClQrRaocv813Xj/7B95z2O52y/34dSCrPZzAHJWhNTwNhsMb8HaHraSynR6XQwGAwcW8uBw5LbQQKkeWB1bALpAERYm1IUJYqiQm2Fz7jaP81ye396ZT+j1fHo5CytXeFAt/l87sCVJzk+ZE33asC94soKYQfBeAG3cNSpUDUGjNGOOI4hhXL0hkef/VHBrQfxnvOnJjBvHPbVm1p7u1j9znWTZz76nGDs38Wx7hz5v1v/GfCzy6tAx7mggvf78+513bHin2khCKL3idWAj9/Hjss6Onje568bVD/48401B3a++J2/eZ2n0s0Lna+BDTS1p8KZcVr/zPPG0JimFt5/PzlQ5z+P9SDS2Df4GRD/WfhUHAAOfSfjpBAoqn1iR+9hzrB/7nWqPY+P/1x8SqnfWonHzvWtRkOV84XbzpsH6/fOQinr4JA2548Fr3MOhAk0O5upXj83cNZy8H2tUM7sdRrvNf5YrDxLGaDd68PMF/jxP/Tj+EhPkUp5ekxrAatK7n6mpSgK6PYA2z/95/HKFPirf+Ov43R8irhFmdp/8P/8vyOM/iP8kT/yv8biv/3PkOdT57wySNGADbCBdwDJjpYAAOrTCRUhCAPo2iDNcuR5ARkEkIGC0JqolGgcEIWzPVRXaLT2dVx64j9fgMCZ5XLp5i73Ee33+9bxpU04SzPIUDmhklar5bLG7LRFUUS12VsX0OsNMJ1OcXh4SFRu60AnSUKBfJoiiiJsbm6utE5RSmFnZ8epZ0shsDEcAQbI0hSLBYEEVVFAhBGiKAQUKcUrFtqpbcGoNtBVjShQKDUFdfxcfDaA3y98MplACOGC793dXcxmM2xtbeG5557DvXv3cOvWLdy7dw+j0QhCCHzHd3wHnnvuObz66qv4/Oc/j1arhU9/+tP4yEc+gs3NTbz19hvOObx16xbqukav13NMgjfeeANaa5eN8mms2hgHLp0Hpqwf63ZDG+1qdX2b5r/et9frlH2jG6difX9ioMC3/WVRYjKZAADKsqKewlkGY4zNJl1Ap9PB3t4ejo6OVmy21hqFVRvXWqPs1Oh2+xgOR2i32wBgyx9q2/c69IIdzvYEK9Tw1TaUxtkWDqT99QIDGN1kMwWAQBLovJqx8/fWxg/iMXBjKwNHtTzznNC0rWK2AWWO29jc3MRwOMTp6SmklG4dGUM00TiOcXh46BxLnrs+2CKEsKBV7NbV3t4eDg8PIUWAmzdv4u23315hSPlzpyxKt9dQZnsVDAos+Hbv7j2kiwUuX9nBjRs3AKExHp9iOslRFiWSJLZBUtDsRwV1JqhrjcqW79RVhdoYAsggIDtyxV9gP5Wede3+7QBdrV1WjkW41jOp5+4zD/mdnwTgYJC1F3gP8tehzxYpbXsjKSUgNIJAIkkiAqlkAQGg3+uhrkvMpktkRQGtSTiz3U6gAKRliQ/u3aHuDMZgMBri2e1tTGdzFLduQ6kAUZKgSFPs3rtPAl9SIZABoGGp7YkbA1as5jnUbrdRVRWOj48hBNGNKQGnHF35YSwP/3iYH7secK+/h+2b25/WQED/efCz4FpzBj6LgujV7F9RyZaECFa7mfiAUrtNgXa/T6Ka/FllWaAoqPxyNpshimJ0u12n0wIL4pK9kVgsFrhz5w4WyxkuXLiAVosYPtAGdUGsjHa7jTimPbLT6aDb7eLy5cu4d+8eHjx4QKVXxrisvRaADCRUFK4EnAx6soCZb6fZF2zKHxq2km/r+f38Vde1o7Rz+YiA3UMBN77MugEIyBsOh85H4L/zv1FrBLJZp0FA4ofcLSPLUhRF7sBE3+etqgpFXtryT3luwM3+Ks8NJVdtKzPSlpY1mCQJOp3OI+cvHx+yT/ejD984MHrHEzcQ0iEP/gbKVLLHfPK5DoDgan+cvxjtO2HQZFeB80L09cW6FnWjSQKsO/DfLIG3f6wH3+vOD9DUEfm/P8/RYpaAFFZRm18vPBfAy8oawcquNamQG8qYSaVXRllKUFaNDaawz8pIEoSxrKImK7x6jeeNOSO/bBgY8WIk289MAg2qxpv92XGibPf67x+3Oay+7uEMifUAeD3wrAwa1ogbtyZw9kVW+HmyI6R1BaFiGFBmQykBKSlLUrt6JQFpa3cdKFGtZlJ441yn8fMGwugwUxZ96iI/A854rreE8APuMxQ9DQi1Wg/vo96+Aqm/6fpINYOA/Jrzxt3+ERBizSZwxsqeD4DQGkYL6BqoNSCEQuhn+Guq+att5vYP/diP4MW4Bj77dxAuT2hGWaFAbYxzrriVljEGre3L2PjR/w1enQn87f/r30JZkTOpPBbH5379V/EHPvlxtK69hPKN33CMA8n0NikgtHQbCgyppxolEcUhVCApwDGEqJe6QJoXyMoKsaZMIm9OPHZKKZbT8jIyTR9o3miVUq51mV+P6LNPWFRpPB7DGKJfp2mK8fgUeVYiiBMXmLdaLVy7dgPtdhu3bt3C/v6B+5zhcIgXXnwBF7Z28O6772I6nQKKFN2ZzsfXPp/PcXp6itFohFar5bKs/X4fL730EuI4xunJCVAbzCYz5GmGLF2iyC19NShQhCGUFJBBQBnMSkIog0Da+hlVU5shj/lRliVmsxmWyyWyLEO320UYhi7Qns/nzpkPggDvvPMOBoMBLl686AAsdlh4LW5ubuLGjRt488030Wq18Nxzz+H69etYLBZot9vu/qQkJdv3338fnU4H165dw3K5xGw2w2KxWHF0lR03eGtQm7X9wK4TA9ighfYD5uzAaJjqLM3WBzd5Ha872RyY+u9ZZ+b4jhBnSKbTqb1XZbMxthNAVaOuDdrtLjY3L0AIhfGUa+ttj3YN5FmJmVhQ/XelHSXy4sVtSCmdo1jXtStZaMATrvOkv2cpBd21rUuVJM1sr599CLpPA8BogdoYVEIjzwooIVeAmmY8OCPqey5re4ptq9mwg3xrZty6pT7cVrCxLlDVBQyISbKzs+MYKbxXSilxenrqaMF+oM1BTBzHVmuhi1arjePjYywWC/T7ffS6AxweHtqykNLNNbYVpKewdLaCMturVHGeT0opm9HroaorTCanmM9ndr9r9kLuT78iyAo42rgQAmEQuL7rUgIqEFCBZaJJCsi1qaBNhXYnsR05cgokIFGUGaq6QJotUHnZWr4Htonrvksz188mP/xSi/XDXw8rDCspoXWFsjTQClCC9ts4oSlAXYWAstSWmZGgqgmMb7fbiAOFLFvg4PQUuq6xMRrhox/7CD7xiU/g8PAYv/Hrv4n3PvgA82WG2WSKdJFhuUzRGwxxOh6jLHJ02m0kcQtJTP2ol8sltWabLnCgjjAcDZFnBbI0R5K0EKgIZVFims0RRxExAmGZIYADbHUNJ5LJpXIWxnJfQp4PEvp2w/eFff+AadeOzWbHN4rCRvirLhw7qywLNw+ZiqyChlbNf+OyLxYh3NraQq/Xw3K5xP7+vls/YRhgMiFRx9FohEsXL2IxX2C5yFCWxIgKowBRFFqb2ZTtBkFI3TyEQFrkUFFI/nmg8OBgH5Uhm3L/wQNM5jNEUYRum/p7ByH5urWpUaNhnqz7fAwkMihtjHE2gHwD4eyhP9eZlRbHsfMNaVwbwC5QCsLAvZ9LwJgRyX5jnjdAqq/zASkorgP3PW9KmwjYIHtOdrgBW0jcrUStNZQKV/QEfL9SSrUyd3hOMYCTzuZIU1Ir7/V66PV6zud43PF7FnS7Se8JEDC1NI4iCEMS8nleuGDIp6A+PtvdnAewAS+M3XseH/T629U3V4j8uzt8g3ImYPb+5h+8sB4Hdqx/lkMTRQN4mHPQQnoNqXIXNaBqCa1Xs6UwXhYDZE+p1zRlj5rA7Gz2fn2D8zcj3nAZ8eLXrQd16ygpBwb8WqanrfaIPjsu5wEazVqAc2LPAzf89/oAjgsu63rFtXLBj5dp9tcDGxZyjCqEVQAjqNUSjxVlVficCkpy67IGqeVrZCPno5mcKWTnhq+fAY8VSrmtZfINtW/g18dwHRQxZpXh4I+d/16eb9arpQ1q7bn54+3PfUZdBf3D+9ym1aD/TGCppUxT5kCC778sCggZ4jPf+/vxQlxD/9LfQrQ8AZSy88mA2tIJVGWFLM2ojVNVobN9BaOf/vPYbV3Ev/jn/zf0B31oozGbz1HWTZ2UNgbfuPsA3/OD/wHqvfdQzo8I4GDwQEgIqS3FXEIEAaQKoKWyz4ME3yizSZlbVhZmAQZqs7eazf+OB7+FuM5Rxx18YefbVzKVPBZKUZsjvfa8/Qzv0dER+v0+icGkqcvMCpBoipHKZU62tkgRFwDee+89HB8fuR7llKUbIU1TR8G+fOmSC+Rns5nb7LMsw+HhIdrtNjY2NiCldOqqYRhic3MT3U4H88kMi8mchJLQRhxGLkisqwoyDKFAzApoAllMrd38plKKGMPhENvb2w6ln06nKIrCZXu63S6eeuopZFnm6snzPMfVq1dxeHiI09PTlYz3/v4+Op0OvvCFL+D+/fsAgM3NTYxGI8znc7z++ut48OAB7t+/7+yfLwjFwdGzzz6L+/fv4969e64elTP/YRAQRR7nMHk4QPAAMp8KSiCXcdTedXDUd8r4vU0Zj3X8VOj1wz3LfGL7xmAeCwNR7T4FcNRmhwR3lrZkIAgCbG1tIS8LJ3YEy/wA4MYoCIhWzuyAJGnj6OgIh4eHWCwWiKLIu4bAZVSLIrd1g6zE7u1fTkZttQc2gVgN2FmWJRa6dnObbKyElGzaeH9gNk1jroQQqLReKamRcn1PavYIZkSxACcFoTE2NzchhMB4PMZ8PndO7HQ6dRlyzvCwhkAUReh2u7h69Spef/01PP30M/i+7/s+vP/++7hz544DK4hiTgwLrvnmaymKVfCOtCb0yjzRWmNnZwthGOLevXuQUqDbayOKQiwX2j0XogETnb3T7Vl7RA56XdUucx23WqhrjbJoRER9kbiiKFbAARZ585kyzrYUyxXGDz8Tf39aDwLPc+Z9MGo98842mKm4HOhIKVHWBahsD0AAKBnaMj2y4yRiV8IYDaViZFmK+WKKLEvRbicIAoGk3cLmaIROi9bP5HSMyckJLmyOEAQK77z3PtI0xWR8goOjQ1y5dh29wRBBi+YPgaZjBwAbY5xtL4rCljJ0nV0qigKddsezNXbv4XExq+wWCojO+pr8fZ1p4B/st/BrnB8VhiiLbMXeUJY7dlop40nqsfcqhGHj//gZaZ4nrPjP4FDP9rIWgjQoRqMR8jx35VQs3jkabeDSpUs4PR0jUDNkGdmUpBXbtWxbD9bkO4RhiHS5dAAVZ56jOMbp6SlOT09xdHiC/f19tFot7OzsOO0L8o8MKrM6Hrw/Z1nmSsGYfWeMWfF3+P55zHz7zj21oyjCeDx2a4nZasaQ8F5dVg785V7fbE+YBeHbKPYn2u02UNcoXLJBuuviJIYTWxPURtrP3JdlCakCpz3jJ2x8f9ufLxISRjTdS1gYMooi9Pv9J85yAx8m6K61vbnAGQmuw/GDC6K4BIijGHEUQwmJqihXhDj44UipAIMnCrjPC2zOy3SfMW4k7emoocZQoG4ekoG0b6bPsrXqxjRZsPXFft61/ds+zmYMzh8v/1gPSB4WvPM0FIDb1Pm/M2A7fy7geiabWiO3gglOdMZmMOvKQCq/vlCeuU7uMX7eRuX/3nfuOChiGiU7DEx/ZgeZHU4/CPQ3YECgrhtU3z8XB7D+Zuk7iqvjb6BN5TaStRGzPwlyrmAIaddW/Oec5+c7vP7f+LxkgBTGkzGhjnEMY4CqrKFrg9gaT0JOba9c2dS30RepMvpIINOA6rp2gTVvqpwJd7Xd1nFcpUqeLQtYf5ZurMEqkasZdt5AqzXmgj7HBvifuX6ww2cM064paHcUQsHzGSvPoDI1hNGuXMZIgWWa4uDBnqsL/vf/+H+I56MK9T/7u0iKKdlMSayPqqZ6prwosEyXSLMMs9kM4XAbF378f4vZznP44N13HF2p1WohGY+xzFIcHh4iTVMcHhzgF/75L+ITf/bPIrn+EorXfg0MeEoQimyMBgL6XpYFhKkhhcHVK1ewu3sXQhjUpsYyz2AMUFQak+kcrVYH3aCNOI7gt/qr6xpby0N0TYGsXqxkodgRbdpQAcIDkPi588bLTgt/Nm/q3V4XSdxGq9vD3Tv3cO3aNbz00kuoqgpvvPEG3nvvPbsma+zs7OBbvuVboJTCr3zuVyGEwGAwQFWWCKMIyyXVlvIGzJvi7u4u8jzHjRs33DUZQwj4/fv3cbx3iDqnvu1FUaCubO90m/Wr8gJJGCGJKLBOWi0s5nNC2qVCVmTOZo1GIzz11FPo9/t477338Eu/9EuYTqc4ODhwdN7t7W10Oh2Mx2PcuXMHWZa51ip7e3sAqE9rHMd44403UJalywS8/PLL+P7v/37s7u7is5/9LFGtRWOTfORdKYXd3V0cHR3h2WefxebmJn7zN38TJycn2Nzc9BgqBkXZtESrrcBfFEWIkxhGa+RFgbKqqK+xtd20r2obIJ7P7GHmxHlBOwDq02rrbiUElLA0xTCAkqpRmrX1yVVRoi4r6KqGljTmZVlAKZqP0mPISSlx48YNHB8fY39/n8ocpFyx7ZPJKYQwbtyoDdbQXWuWZYAwUFKhqkpbQhCgrivybyQ530lM6zYIqT9suqBWQqHn5MEYB1jXNfXR1lJCihICyvaQls4WEyuJFImdOTPN2LrmbufsQWzjYAxCKdHu9ZCEIWazGdL5HIswQhQ32gHXrl3DO++8g+effx63b9+G1hpHR0fY2CAhp16v554jM1iKokCn08GtW7cwGAxQliWeeuoplEWNvb09a8eb+ZAkCXq9HqbTKRaLpoc9sRQqBDJwIlacyZov5ggDiStXL2E4HGA2n6AocrRabei6dJmyVku6jGsQkiK5CkJHP9V2zKUFIVWg0OlQAD+bzdDr9XB4OMbp6YnNPldWqC2i9VHkmM2M84MFVpXi/b2Kx399/+Z5z0CGv0b8UoB17QT3PPkcUiAQgQUP2TcvbS5Ko6oKFGmBosygqxppugS321ouMxRlgU6nhTgiXZB2q4X7d+7gcPc+Lu5cwqe/4zugVIBf+pefw8nxb6FEjY3hsKHc1xVqAcduYICTr5c7FXHQydfuaMJ4uC/qj6WfTfV9XJ/9tr7P+yD7uq/hEgxmdX/a2trC5uYm6rrCeDJeCzojxHFTe8+BalVViALlKORCCIRKIg4DnB4fQ0qBZ599DlGgEAwHVLs9PsVkfIJ2pwMpFXq9Pl588UUcH59gNl244BhCWx9MIk1TTKdTtFoxgqCHwLINgyjEYrnEcpmhPj5qQO4kxoWdbQCUGS7rCpVuNFR8vSJiwGjHRmYwjASwqbc2ZbBbK63B2D/j+5ZSOrBhPB67QJhV/jmxtVwukaeZY9AkSYLhcOg6inBQ6/vbfmCtyxJGV/ZepY0pbLtVDsYl1W9rDWRZYUFeuoak3QGDJv5a09bn9EtMpJSIbNaelcq5fK3b7bp7etI48ImDbod8y3VBA1tfYljxTzl6gZQS2gbn5x3r2aVHHecFjUxFoT95Trd/3XwKPzZfjdMffd5zfvfNGHg/7BoeCiw84jOe5D3nBcDu96IBKcjgAnXdBMRSht4Hnc22r59/fdN61LXz69drx3wks6GfrYrM+TRI+pwmw8CfuU6L9APxdXR79Zoefr30D/7A5t/Cj/geMUb+xtJ8pkAQRDbYpoBfhKs09CaTdHY+0/0aCFGtnMe/T6awssFlZ9+vcfJpS/w+v278oeN2zr0aY0jIzBtQ914LpJ0FPM6OtX8fK4DT+vmshTFGA16AwHPEKY3P5xiPx1guU/yJn/zTeLGlUf6z/xK9eokwimyA0jgJZVEgz6m+Oc0y6NYQo5/6GXxtGeBr//QXUZYF9dGUJM6hggDzJW3Ep6enmM6muH3nNn7966/jM9/9x6Bvv458eQwhJcLQCqpJBV1zyzWJ4sH7GN3/Bv7nP/3H8MGt93F0eIi6bgRsqqpGluZI0wxJEiIMJVGpPRaJttk0fsacbTSmoZySI0gq6gya+FkIXnPcpitNUycQw3Pj6OgIOzs7LsP99a9/Ha+99hpOT0+RJDHCMMZ3fdd34eDgALdv33a06jRNYaRwCsgs1MbXyJs4P18feV8ulzg6OkKWpZC1QBiIph7XW2tRFGE4HOLGjRtO2K1lM3lZliFpJ6jryt3H9evX8dJLL+G5555Du93GZz/7Wadpsre3h62tLQytE8t1x8wYiaLI9SKfzWaI49gBMVVV4ejoCB988AH1KpcsENWUb7nfeewRFo27cuUKPvGJT2B/fx8nJyd2bBMEQRNEs5PEgdVyuXQZvvMCu/V1u25/fUDXt7mr9PNz2itZsFJK6QJizqLxNRpjbJa8sefctYGdfACujjmKIiytY8ufzVR+reHUc7vdrmNGTCYT7O/vI88W9jpI1Zuplvw5PGZSSKLOWhura0Aq4xIA63utv460rhGEygEsNMzW4+FcA4+xBOr6rDilv1f5zAXK5pEmQp7nOD4+QhS30e31HHjGtahcisBgGQNUfC6u4T46OsILL7yA5ZLm6s7OjivpWC6XTjyQ+kfrlWxUsweTY7Zqv21NblVj+9plXL92Fe12jPH4FHfv3UGaLhAoASn8edXUWBO4bhCIRusChmmkEgIUbLF4XLfbdYyV69evOxaKDxgx68vZlLU9Zn2vWd+r14NpP3A8b+2sB+P8O17XQaSaml6tMVvObX9yg6quUVa5A6sAg1pTW70gDNBqJQijAFICG6MRXn7hBdRFjg/efQ/3bt1CEgR46ulncOPKFdy5ehV39/YRdzqIogRKhdgYbaAoMpfl5nHntcqMhvX1v36f/r/5+zo9/3yb0iR7zjv89/sJAL4eXTfCkrwfnJ6eIstscFVmjjJujHZrw69T572GQSK+dypVaeP09BQPHuxiNBpBaxJF29vbQ6fbwXA0QhwnlhGc4NKlSzg5GWMymToflsqpDLRpSlx8u8fUbCkD59sSIEYinlqv1rUDBHSHSbwyln4SyRi4JBkDhf6ewhlo3mOzLEOr1UKv14MxBgcHB45Nk2WZm7tcGlbkBYQxLlZstVoOzPDtFq+XVWZMAV1XULa7CIMAlIUuz/iXzEJ09kYoygoKtqVnBfhcP3e7Rpk1Np8TrTyJY/eM/bKnJzmeOOgmhVbjjDvTgATvAMZASoUwVGjFCSLbv7Qsc6IBnLMmHiZQduZ1hozF+uEHDH7AsUrJBZoo2/+c8z9z7Qz2S7rzfDME1x/meNIgev09wKMDdt4i11+3glhybaixdd5Cw8gKUBJGCyihLVVTEq3cGPdIhACENFCPeEbnBW7u3N4i8ulZbHR4YXMNOBsx37gQhbB2Gy0v5vWAmhf2+vmfZK6sv6b5t7GUFpwxCOcF3Gc3fGPbXJTOELux8hxqISij5Afh/BHGaFsX0/S75IOZAj4tD2hKRrQ1dP64u43OC8B47NdRbAI7Vp0R3mQhxBlHRwqA+6I/ybGeZeOfHVOiEpYNAxjdWKpAKMrGBSGKqsZikeLg4AhHp2P8mT/9Z/BtFzpIf+HnsB1pJO2Oc45gKFtVWmpSluWYzedAdwPbf+Iv4HfGGj/7t/4Sdi7uoN1qIbcsAxZkgaSe08vlEmVR4uTkBP/w//OP8Kk//+cRX3kB2Td+FUEQumehpETNY6Mk6qLA4nf+GUY/8TFsbW5gOp1guUhhjNUHqDSyokJalOiUJRIToaHY241Qa2hTg2vLmPXkK3NLKSFU49ysB338eb7gHgcqwiLPw+EQW5sXEAQBbt26hddeew2Hh4dOXOXll78FOzs7+O3f/m3s7+9jY7TlnKa43bL0sYZu6oNwLObGCDvPV6Z5ozaIVQQVKFp7lu4gICGVQhhHRMW8sIWqqjBbzJG0W5CBQpTEOD4+dGUA+/v7eP311zEcDvHcc8/hU5/6FIIgwC//8i/jwYMHkFI6+vPm5ia+8zu/E6+++qoLauq6xsz2+haCMvmMtC+XS9faqtVqYTabYTweo91pWr+sM3ukpA4i9+/fx2w2Q6fTwc7ODuI4tjTtEkIQ6s/CQUEQOIXrdQ0JPvyAe90OnRec+8+D7YdSCkooZ/8p220ZE/ZL2SCvqirMi6JZI0GAShM9nbM3RKGkfYR6+lJ7vDhqYWMUIQoTiPEp5vM56pqdPO36rWbZElIKxDE5tBsbIyfKd5AdYLGcw+iGpRcEIWojoFSIKCIH2JjaqWSzUytk094Hguq2fbvOa6kslROaJTvd1HjTyxtGkmBWjq2O5b7yPrARBVa5vShR2D627aQFXdWYzmfIi9olTLgEgx1o7gSwvvexw9zpdDCdTvH+++/j2Wefw2w2w+uvvw6lFF584WVMJpMV+jg/H1+Ec31P9edKFIW4ePEiwjDE/Xv3UNUFkiS2uggGWbqAVKtBKh+cYSd/1e79LuimMoOiyF2GloMHpRROTk5WRKLWg2C2bRDBmXl/Boyy7/Pn+8OCUB5rPyjnYEWIhkFGIFuNSAaAMLaHtKH69EqgKDKqX60pK0is0qZtXhR1MOgPcPHiJkb9PjYGferGoBRiq4Px9a+8gvHxKUQYo9/tYvtCjajdhYgSbF+8hE9+4luxt/fAqUQTwyi22c0U7XbXKWNTZpH9JOkCnlXb0ADF63W17O+vAnIPZ8n6fth5gT2tW3p2XIOttbZK6wvUdYWqLom1EgSQMkSrlTixryLPocsKnaSFVhQjDkLEQROo6rJCHISQBti9ew/L2dytm50L26hB64AV0lUQ4NKlS9h7cICDfRIvBBj4VGh3iB3SarVdxwFXHhKGBJxnuStVghGIIlIZZ3E7X2tEVtoyi4DaBtJFUaIsaxgt0Gn3HA3eD4aruoCu4RirDL51Oh23jnybwYAnr0dmj7RiCra73S7a7bZjqLLtYl+M/SD2s9mWhKFyzIM8p5IF1o0QoilndSUsFTE0wyi0rN1Vn9anl/MeziWq8+WCmEEWPOwORk74za8Jf5LjiYNu3uz83p6NbHtDGYnjBpFgfr3W2jpia06x4WzS44PZ9SCGfjYO8l25X3+RuoDdM+ZPetP8eiHcprZ6/v//OP51Am/3Xgj3jPhwTsIjziEECa9BUUANWAel9MSw9GpWZTXoMoDh4Or8Tdm/Hn9DfBg66jshas0p578xCu1QVKuuz5/h17H6v/PPvZ4Nf+wYrzkazR9YBVqsjLnw3uejtqufQ8GW1hJA7RBCADBKOQNHRnsd7ePPbxxBX3SOEcPVkgG18jcOrPwsFhtSvk/f+T5z/fZ/fpAOeEGQF8QLIZygkxvP88u73OG3YPn8te+BEsC1Zz+Kj7aGeOv9N5EVc2p1CAHhqWTytXN9X7vdRrfbw0/+kZ/Et221kf8PP4e+XiKOh6hKol2WVQkBgdrW1y3mc2RZDt0e4tKf/E/x6lzh5/7u38Dh0SFqXSMMAsRhiMFggCzLMLA9cznLd3p6ipPxKe7v3sdvvfkuPvP7/xTK+29Cp2NQuc8qI0GykwIa/3angzgOkS5t0I2Aah5rg6rULhD3HWTekIz9X13XjnXgzw2ul/XX2vqa4D3EF43i9xpNwaXWGg8ePMDt27cxHo/R7XZx6dIlXLt2HU8//Qy+9KUvYT6f4yMf+ShghKNiVxWNX22fEdOxlaJs0GQycT01fWG/TqeDdruNxXR+LqjGGyzX3B4dHTlRstFohG63azPfS6eWHoYhHjx4gM997nPY29vDCy+84IIaKSWyLHOBMzt9PoOAW1uxU8MOE9fIAXA1c5y9XAe41p2KyWTiMhUAsLOz46iAu7u7bk37doXpdkEQrAgl+muiYc2s9iVed3j9g9cfZzKgLcB1xpY1ICEf7j3uOgRl8kTz7DhM5evUpukV3mq10LcBAFMZg6Bh6FA/92MoJdHt9l2268aNGxBC4NatWyiLytY1xwAEKg3POaxcrbeuqV7VmMouIOFYfm7voht1a433FBVIqIDZREATePPzgdVQa8BSn1nC49Tr9VBVlWOWAI3gUW20FbjVrl3dcDh0TB5fSdsXCfP1LDY3N5GmS7z66qsIggDPPfccjDE4OTmBMdSXnsSYmmfO7/VVzWFL13yfwAAoygK7908x6Pfx1NPXEUUh7t2/g8ViCSWbuaaUcrYdsDRyRc9c8FzSmoJuwz2uSdNhYcsA2u02giDA4eHhShDsg7L+vDfCPBLw5aCFf/YBDPYnfFuzvm7Wwa4VdkhIfjUBxbbkU2vU2vaTrldZpv7al1Ki0+nihedfxIvPPYP7tz/AW2+8BhQVBt02Bhd38N677+O1r34VIoxQCoVW0kalDcanY1y+dg29QR9pluKpp56ClBJ37951gVEQBCvlROuMJ57H6+t8/Xr91583Ph/mWPdRo7CpwVZKue4aPD7tuO0y96TzEDnGWZEX2LB9pJMkWfl8rfWKIje3VGu329ja2sL2xYu4e+8ujo+P0ev1aR7ZPZJrmYuiQJxQjfNoNMJg2EO/30O323F2jFk1xDIoHEBTliXqirR9tDbumfNcC8PQ+VdVpVdAcAArHT4ArKiAc6wnBFwXqo2NDdfai2v4+XP4+jjzTVl4Eqzs9Xpu3/PLF3mur1DKddNajNTlo3PjB3pf0zZsXVsmYJD2nCQcM5AC1QizsR3kvZift9OwAVbigscdTxx0M62BB8ctIDvJfASPhTpIvMGrmfw3dPhBA335CKOX4xaeM+/9fIbaC7gkd5MoPz/g/mYIvp8UsFg3cP57zwv8hGgCbvOIz/L/Lda+AinB3roxBnUFwHCvU4EgYIebHTVPfdqsn/0s+OL//rz78x1+/plpMcYYR4laH08fbeYF6wcX6yiqo9+uUMVWkKC1783Pq/fUvI+dkJW/nwMo+N+9v8BoYp9AMcKoYUwJEQqEobSKw4BUfm/Z5tocsAWcGUN/c6FsROQCjbIsnaIrGzyfbeD3ZvSDat9Zl5DEjvAMKuBnHtecerE6Ho8+jAVU6L3j9ia+8xPfhW/ZGkHpCjcuXcU7d29D2AyJAfDGW98gm6Y1CdzVJHrU7nbw7//AD+PZoMDiH/8sOsUU7V4fRVFiOpu5jVcIosTO5wsUeQ7R38SlP/EX8LU0xF/9238dyzxF3IpRVAXyLEXQH7hsBgA3vpRZARYpIcm/9crv4Ps/9vuQXH8Z5eu/jrIogdCqUQtvLbLDboB2K0Gv30eWVyiKyg6qQm1g14MBt/nz66oceIXGsVc2SOS1QfT5hmruaqU86hpv7P564nkBQ32VA0W9tDkYjaIIly5dwosvvoD9/UPcvXsXTz/9ND7+8Y/h6PDEOe6BpX3ldpN2WQfdqNSGYeiCAF7rOzs7uHr1Kt59+10rZywJwBCCwJcwQNxuod3tQgvgvVsfoCwKRHEMMVNodTuAkriwvY3lglR8GXQ6Pj7Gl7/8Zdy6dQv3799HWZYYjUaYzWbI8xzb29soyxLvv/8+1f5aJ5VtE4MtTO/mOcWZSHZSOp0ODJp1x2tqXSCSg4Dj42MAwGAwwObmJjY2N/Du++85VdZWt+O6FMyWC8AYRHEMA+qAUNZ2bUuFUClivnm2y3eMV/aIteCBv4wxPjZOK3XNoWIV3U6n4zL0RVEAQkKb2mpirNZquyBWSvfMpZTo9/suk0M08QJKCcC29KNME9UDci3zxsYQXNvHAEZVFwiCCGHYtGAry9L5QEr4tyUAY1sPGi/YAhpdD9OA1HlW0PpsCYQR1w6e3a9palP/ae4eoAKFpGWVhJMILRkjjJTLhJmidmrtQUC18EyXb7VaOD4+xunpKQC48fYDRQBObKnX62E0uowkaWE4HLo98ejo2Imy8XxmgIhbJOV5sbLHre4zQJEXGJ+O8dJLz2FnextVnePo+MgGSPDmFP2D/VMeQ2YXmLX9xNjnIqXE0fEhjNEkdFVQVnBjc0hq01VBZRuobTszu2cJAwFWtHt4IOgH3X6QwMHRCni85itzkNwEOs3fwjCAkAEKG/jkyFGUtQUXatKRERpVZbN/tvKf+jIHiKIEMJQ8E8ZAlzXKZY7ZySlachtb29u4eeUq7uzex/7JGAUkQm1wushxd/8AWgBhFGBrtIFPfvKTeOGFF/D5z38e7733HpbLpRPGWg9M1p+zbx/W/Tb/+NcJtv3Xrwf9SkmnLRDHsaMOs79SFE0XDmIlxTBGNyUXSYKNzSF6va7NiBqreC+ha5tFlwZJK0J/QC3BtrcvoNtro6wqVFWJ5YLK07jG/v69+7h1+xbSNEWn00G/38Xm1iY2NzfR67dtoEnBbhBRrXdlNKpMY75cYjKbYZmm5H8BSNMcxjStAktdQ0mJqJUAprFVvI5pXoVg8UDeOxhIaZ4d9e5mQI/3pcVi4YBbDvQZPOY9USnSUOC+5VwX77fK4+CY7QgH7FxH30oiBAFsKZeG1jXCUCEIFOyqpvvKC1RlDSkCp3DuJxX8oFuQ8aW5IZsyGJ4XAGySpbsCnHFg/yTaZMCH6dPtLXquf2KqCCMnnM1qNpwKQaAQBueThGnjebJM96MOPw4h47qGonkIsfu38X7GOT97v+PNEOabL+B+kmM9SPaPhwXRAGUGzn1u5yCS557HM3i+Ma2qitqJCaAsQxe4UWDWfA73HRU4e23+tfjf+TXrTokfKK4jaPya9Zopqg9sEHT+m8v8rW0MYu1+H4d8rY+hfy/GpRXPP9bH9bxxBgwJrVjD6VPiaK3S/Wrh10/xM9SQXpbMr83l++JgSq4FXu4avHHlTJX0HOL1seI5QEG0gNCrzgdwNuh2WYd1B/+RfBZazPz6b//4p/CRUQ/pL/wXqE73cONH/pe4tt0D19WL7gaevnwNH9y/B2PIsX3rrW/AGOB7v+178HxYIv2Fn0OvXqDV7UIIgdPxGOMxOeVUK6YtrTyD7G/h8p/8T/G1NMT/5b/6uzg6Oka3R7W6Ukqk1bJR9BYCYRRC5jR27BRsbGwAAOaLOV69cx+f/v4/heLemyjmx0QzlRJSNG3TXNsho3HtynWcjE9RFBWm0wWKvARs7eQiXSKvSof4rts7YcfezS/RINL+s+TfPYxRwpkALlEg1e8EgYqwzAoUNWVvL1y4gMUixWKxwOnpKd599138+q//JoQQWCwW+NznfgVKWopgp4PBoO/KKfx6rKOjI0wmE+R57oBhfg1T/Pr9PoBGGI7n/TrAluc5Dg8PoZTCKAxdnfR0OkUrjlyf56OjIwhBfWnH47FTFm+3225cOfvYbrfR6/VwfHzsnAEOSvw6Zj/7zePIgajPGuN1zmuTr73X6zmK/fHxMW7fvo3BYIBr167hxRdfRLffw1tvvYUHDx64Nc57ujHGtcjjayRbruncgoC+h4GiwNmMONvauq5X1ju/Z90JZ1GjM0GgAapKO6Dcz046UU0bEBtDYmk+eyAIAhwc7DkMnvcp6sMqXQudKKJ5evPmTcxmM9y9e5eYGJ0AYdBQgVmh2WgNKBI3dLYNlNH3wVXnYwArY8LPmOK6GKTE22RYaGxq59K4DHcYuHskB7hw4pdSUu9f7jusAmJwQAZurDudDvI8d8ETZ73YueT5ScH2yPbxphKYbreLL3zhC9jZ2cHGxoZrk0TZdLh5xXtOWRYrz1xrbfs/0z22WgmuXr2KbreHw8MD7D64B8Cg022h2+2hLFL47dSqqqlL9fdp98V7JgAhpc1idSAEMUeiKEKe564eneeCH3S4PU1xW7hH+4X+vOe16ZcA+Pd/3uvWGSvuM0HgCmdf4yjGjevXYYzB3bv3cHJ84vky9L3ToecZhRGW8yXefP0NHN67i04U4ub1azgMFJaTCQ7qGoPBADubWygqg6P5gmi6ukYQBjg4OMAXf/t38Pxzz+LKlSt49tlnHfh369Yt5Hl+NpO4Bq74WU1/7q+zCR8J4p0Z7fMP354opRB65VhZljnVfgbOiqJAli/d3M+yHIsFUYyHwyG2L1zAYDBwjBtjmmQkz+08zxHHJLrJQSdR+yNcuXIFJzYD/u677+HB7h6m0xmWywyXL1/G9vY2Wu3YdcRgJk5dW79SSZfgXCwWDgxgJksYxmBNHs4KF0UBY+/faKCq6Bo5Q+2DH8YYx1TwgVvnQwbUQaTdbrvz8zphwJLtIQvScYlTfzBAp9NxPqTPivb3BeBstjqOY0RxCKMpuVOVTWcdQKCuNUpmGZZc/y5XgvggCl25iQ94sd9TGdLe4VIuBhJYZV3UxjGTGsr873HQTUqdjWNNBkNDSOGoV7wpnhk8bSCUPBMc057z+CVDi+28nodcA7J2+EGh28lggxg/4/gox9yd3X33bek3S8D9JNfxuICbP+fM6x7y0ecFuuvX4zvX530et3/IihJBQOrTgWlUxqUUUJYO+6gp4hsIPr8vUuJvbP41sZH322KtB39KBZDWEeHrWs/YrSzYlaDZuDn6qGt/1L3AnHVg1wP78/7O9yCk++WKwwdgpZad2wCtXhf19ZSq+d26mAsbOh5Ldsb4XH6fX/5aRZrVShC/Qp2DBORZlXbT/OPcMVgdD5/GcvYwxuDSzhV8y4VNFJ/7ByhvfQ1SSkz/27+0cq5g8yqe+uH/BW5sEWVKDC7gxaeehQFwrRhj+vM/iyQ9Rdzroq5qTJdUX5tlubV/GmVVwbSH2PzUH0Xy+74XX89C/Jd//79CmqXo9/vYurDprms2nWExmbq64zRNoSzlmGnSI9vrWgiB3/7y7+Dj138c0bWXkH/jVxEaoo45+2vXUXH/XXRufRk/8r3fh9u7t7FcpsjSAnlW2sEDiqJyFFPETbC2EoCLJqj3s4l+MHYeKMRfjKL7NPMoihDYGvEwCnF6Msbe3p7NMFDf7slkgvF4jDiOcenSJUynU9y+fQuXLl7Bzs4OURzDALtHx1bYk2zadDrF3t6eq1EuyxIHBwdOhZnnEM/FIAwQxhGEkqg0OV95WUBlKYxlLBRViVhJVHUFJQKcnJ4gUAHaSYze9evY3t6GEKJRoQVcSxamqvF9Hx0dod1uY2dnx1HPfSE4DuJ8wR5ewxxU8/qZL6ZuvFiwDYCj8dd1jWeeeQbD4RBvv/02bt26hcVigYODA1y4cAHPv/SCc3LG4zFms9lKgMTsgXV74p71Ggi48jc0QJk/H9hvCGRwbgkXPx8fNMyyzPUk11pjvkzta4VlDRuvrIKsgK4b8MnYIF1KgSRp28A0R1FmDgyCIXAmTRcoS04i0J4QxzH6/X4TSEBZx7BeAZma++R1Ye2Y1uDqOMHJGePvAavMojQDal1ZACa2n+eBkoayPeyYcibZHzemgnKNqtYEBBZlBSEkalPZtmsJLl686J4LsAq6AnDAFJ8nTVMopfDaa69Ba40bN24giiIc7B+4cwPcaq3xIWlP0SvzRWsNU7NNaWjwb739FkKlcPXqVQgB3N+9i6LI0e+1oCyjww9O18XKdO21DQUgZMOw2RiNqD3jbIbNzU0HZiVJ4oKR88BiN1fx8KCQ2SX8O15f66/z570Dk+x688/X7LcVKtvWUUi6Xy7DAahsosgz1CXZqKqkvZvEGNvIswzHR0eYnR5iNwpwbfsCuk89hWG3h+PFEkcHh0jnC+RVDdQaoQxQ2/NvbW2hrDXu3b2H2WSC5WKBT37yk7h06RKefvppAMBkMnGq1f7ez/fiB6jrAO95+8b62NK6e/ThPys/4GZASlrQJU1TF7Cy/xlFIQwURqORCyzn8znCMES/30e7Q+AqA4G8t/F52U4xU6ssSYslSYhp1mq10C1L7E73sLu7i8ODIyRJCzeu38D16zcwGAzA3Sh4D6Bz0HkYNFssFphOqQWcH/hxcM8sDADOJhAjrXY9uH3NBZ5fPEYspLmeYOr22k7/g/cathncitP5EoDrLjAYDNCz7fz43vxSL95rfMCbGRN0TREA9sMrYpw4cIc7TZC9FlIgkAHCMFopTwrDCBCeir23rgyAsiidfgoLK3KLxIfNqyc9njjoTtMUEBpx3IJU9uEo4TZ9LqDnh8M3SGJMFUIV2Q3nQ12fO84zdEwXEgJnFq17H9Aww83539kxXaeXC4hz/fZ1J//DDvq/i+NR1ykEjSV9p5pMgGhHEueXxz4qkOfzAUBlg2tl0XzvrIChhd98FvUlJYofSJFarGe5/S96DyOMQEPf4sXLjun6NbqaOY8W6yssNvexKsDWGH6a23XNuA5nbwS0bgRuHjc1zgJJ/LP7n/sMf9Pxj/M2K38sjPbqeADosnLOOABUlnrpf4YBIOsakAGJ88BA1yS4IaEgAuIfSM5mwlKQtKasThBAeIwAH733M6H+OX02gnvWQtjsNg2Hn4lav9+VsaNPAVwznWa+8JgaY3B0fIhlkWPz2U9Afv2XUYc9CClQVbXL1OuTXZz+N38RoMo9RBefwo0/8B9CCoHlv/wHSPIxZYoMqCXU4RG0Ni44LcoSddLD5T/5F7DX2sE7d+7iv/5//T0slgt0u11sbm3gypVLLkPbabfwQFdIWpFDdeOkDWM0BoMhal0hCCPM5zOkaYb9wz188d1b+N7v/9OQZQpx+2t2/nEdI4guVZdYfOWzaD397YhUgFAFFJiAKGeBFICpURc56rKAMYlbR3Zk3eAGQYBANTaZ6/5VGEDVyo210QZag6i/1pBIYWmyUIhihW6nj3YngdGUlR4fn+L45BSL+RwGQCACtHtdp9rd7QrXYquuqFfz7du3EUYRJss5di5fpXlq13+eZSiyDO2ExF50VWE6HmNjNHJsDi6J4GfG+5cD2iqNFDnqimruojBBGETQWqATJ8iLHFIpzJcpTk5OMBgMnAjLyckJJpPJSuaaRdzYCcqyDB988AF2dnbc+mi1WiiKAicnJ86JYcdjuVzi9PTU9YX1mQZ+wMWqrRwkbW9v48d+7Mdw5coV/PzP/zzu378PKSUuXryIze0tpGmKnYsXAQC3bt3C4eHhSh03B+8MtjnqNmBrsgHItbpsbVwLOSmEA2vcurfBhQyxZqtXVWWd6F9Nz1xKqrPkoFso2PlGQkBGW+aMFFBCILMsBwo4ayyXc5c5abfb2N7exng8xrgco9alVQVvuq8UBdU664rYJteuXcPTN28AusbB0QlmsyUMrIaJMQgs81gIAwgSLfJtDzw7tQ5QOvBXAAoSaV4gr0qUuoaRAkaSqCOtyYrOWWsIGISBQhyEiFRgA97CzrcKpQE6SQthnCCPE2SLJcqSAJZKw4EZw+EQ4/HYZcD89cDPnbOrALB1YQOnp2M8++yzSJIEk8kEr7/+OnrdgaNmUsYscpoB7GxrXUNIon3SvRsvcSKwXC5x5+4tfPSj34Jet4OTkyMsFjNbC0p1q+1+D1HUqAnzPKX6bmr5pw19CQMIoSAgIYWCUiFOTsZIkgRhEGM+m2M2m2EwGGA8Hrv53mTTmr1VSuk8Jvc01/ZnBqP9YMIHqKu6cvuagFlpdae1RqfTIQXysgaEgQostbWqkZekGfL000/jypUrdp4WTo19tLGBIisghUSGAro2CENl26NNMBlP0Y0V4l4XB4cnqPIKV3a20RluYLJY4u7hMYqyRi0VTBhBa4PZdAaZtFBpjSCQKMsCb7zxhgtg7969i93d3ZUxeFiCgcdr3Rfzx3I96PbXiXAcj/O+03ZFbyNPVghuCUsBJaTAYj7FckGMhkZUN0Sr1UOn08bm1oYF31Lbw5tAnnSxhKkj6JrAuyiOrP9XU8LCPu8sS217qQ6BW3WN+/fvY75cQlnB6YHN/G6MNjEcUn20Aan2l6WXyFS0jiADZGmBRbrAfLrAcpkTeKUkpDFWp6FA3EqghEJZVZBCoNVuQ1pbWNc1alviEkQhEpkgjCMEUkEGCp12hwRFa42iKkkU0oJgSilsbGxgOp06+9BqtTCdTp0Imc8YYGV3rocOwoBo8bpGUZWoNO29ymc/VaSBoVSAJCGGEfuwRZ6iKmsIKEirfaStsGVRVShs6VMYRmsK4wJSEtWc/X0/XgAaxhDvnVJKtJMW7bNCwtTWlgvybYQ0EJrKNJ/keOKgOwokssUc+TJFqxWj224BiNximJ6eNAiublTghCQ1RGPFPmw0CynEQ5JQvBD939FCOhNYCwVWoPQzmjyAdV3D1LTqSPzThpBGeN8N4PpwewvWy3QJacDx98pVPWHALZrb+vCHdx0P/fxzAAn/b9Jep1rLxtK9U59m//3CjaOBFqRcby/Gjs76eZrMLH+jIE4Q1V8ANaP6ohGREZBWdRAIVYU4JppnICSEUPS4zNnWRaQmDUDA0u3iFQSarqGGtpQQ/97WM6+88fEG7QfctOlVEIKVNzVI6ba2GzDVzTZUMcq0KMX10cI5WKz4bJ/K+iNeQ80DMt6PwXEflilmx1QYG3QJetZac2YlQBiE9ro1Sl2iMkASRpCBoqwQakgVodY1Km1VeKUERABdE8UplgFqQ4E49/s2ounfyjoQHEz6daa8ybKYFrCqKG8EUNtsj1AhpAhQl0Rtk5Lr1VkgT0DBGlUuVBfccYAZKrS2aa7T9UslMJ8vEXz9c2i98AkoCUyERBSGCAJNqCmjrWCaU41i7xaqf/ifIbBOba/XgwoCHB0eYjabQUgBaONquUV3iJ0/9n/A19MIf/1v/lXMlzMkSYxOpwWtC7RaA1y8RK2jDg8Pce9eiW6vDRFIRK0Qg9EAnXYHeZ6hKFIkrQRRFEB02ojCALqu8Ztf/HV02p/Bd/7B/wjp//svoi7mCJREoBQkiHIJCBtkC4QywKDXpetUAtPpFHVNfYfTxQyT0xBJSIrgSnBNmHIbErcRYlVrrTV0pbFYzp2CeF2XNGWEQl1r1EUNaudjEKgIvY0hWu0YSoUQwmA2X2Bvj/qd7x8eIIli3HzqKWxsDAEBhJIy5KaqcTw+dYJoEMS4evvdNzHc2KKMFgRgKNhKoggXty+g0+1ACIH5bA5dlYjDAGVFQktx3CJ6MoAoVBBGo8wLLOcLlGWFMIgBDWTLAoBEXRpoaWBqoCxqxGFiHQSFg+MTLPOC6LX9AVQUo7KATLvdhoaAimKE1uYUttZVKYWZBWKMFJjMZyTe9fRTSNMUDx48wDLPkNsazahFfW+XeebWVNRKqMd8QHXmRU3Uvnavi6tXr+KHf/iH8ewLz+NLX/oSfucrX8Y8Jfrk/b0HMFJga/sCpFLo9Qe4cvUagjDCwcGBy5hSqztyInvdLnrtrq23K1BUJaANojCEkgrCCFfqoDzgsjF8ZPwkJLSoYXSN0tTgsg4pqEMKFCwQpgEJhAnVmU8XUyyyBdqtLnZ2dlCUNY6PT5GmlKEMomCFTQFh/RKbJQ5dtp76GQMSV69eR6tF9Ni6JKG0siwxX8yxsRHi3p3bGPT76PV6ODk+RKvVwrWrlzEa9nHr9l3MlynKooSEof7hWiOMYsRxuCJCCwFbHyxRG263Kgm1MFSfTHuCJPsKAyUksjxHVdfo93toB7HNbteIAChJtjUMFALuW1sWyLMMqt0m6FRXSJdzaK2xXMyg6xKhohrUxWJGNkI27dEGgwGm06kXwDbsJs4UTiYTbGxs4MrlazDG4PatO7h37x6VQqSFe28c0/UWRYZ+vwtiU1E/+/FkCRa2jsKQbFQYQkogbkW4eHEbxtQ4ONjDcrlAmi5RVjkICDXQtYYwAtPxFOliCRUQSyWOQivOVEECkEYgLwoEoQS4jSkkpAhRljXCMCCdCzBDgMbXmBp1TTZNCNprAmWZBHkBAQKfpVJoMHh6ht1Oh/bBzKqLQ7hgqyxLGCVQG9vWTEnUoC5B2lQwwmA6GyOOIyRRSACFBdEFgEgqXLt5GZ/5zA8hSRK88soruHv7jqNADwdDtOMW7t+/j3w6xZXLV/HJb/0EBoMRJuNTvPqVL2M5nqKsCszSEmkxhoi72NgcIU96mC0rBN0InX4PKggxmc+xHceYL1ICsZIY0xkFXq+/bjCdju1+3pS38N4ubFu3hi0HVzoDNJ0A6G9nM9/n+bdeeH7mO+ctSMiQE4Qx4iRyNnlsW34JGaAqKgih0OlScKekQLfbg9ECSRjjqes3XLKGWisCVVlARsIC45GNOyrUdU7JFylgtEJeCYRJiKIocXhyjFbSQqvdRl6WCJMIl69dJp9IWoEyXRL4BNLP0IIWuAwClLXG7HSCLM+QFRmWWY40L1BXlSudgFAIY4mqrqGFRpTECJRCWZcoiwK1tj4pJKKkhV6SUBeIuiabrBSiOKGkh9RQVQ0UFSAE4lYb7Ta1y2T6OLPuWPnfr+HmxCx/cR331NLRtdakwyHpgem6hoCAsplobTRQS0gdwhRWyb+uoO0zFrbEQ9cGeVlgmaZQXimjhkZVa6jA+ptBiPlyTrEq4IBZFh8syxKL2QxVWSJUAq1WgnYSQQoCUllVv2lRRkyh85K+5x1PHHTneeoWCNNutre3YYxxKL7fC40DGQC0qfjZyXOyx3w8/LrP+wNFcoRmiTOv5Qw2ZXukvQJls9pNCw5eoOKc778Xx+/mUx4XcD+O3mBMk51y/3YHU32b3whoGGFslhnNcxMWEbLX9Lj55c4j1tgCFnrkz2kYERQYFEVpJ7C0qBIZHfdRhlFPNswNNalBqkjgxBhzJoPg7lNwwNaAOb6iqi/6ISWJRtD77MwQHFBzgO2rNJNIhxDN8/Hpq3wZzbzla7Oic6IZO/9xncvkWAeiznmtT33n8YFp6LecdciFQGgDrECGKGruTdpkZwQkOcEgxx5CoNQ1RNHQixEEkGg2V7+WZgWltr9br+00xgBSQlthIHcvYrUF0Tolcd0GcKbX3TeDbDxuNgs+fvVXMLj5MuI/9n9E+Yt/B3U6b9oYSekmO527oQVWdYVWi0RRjo6PiYpUEzrdbrUJcOyM0P/JP4evpSH++t//O1hmCwSBRFUV0IacziwnUaZOp404jtButTEajQhxDxXqusLCOspEyaqwXDY1UKQ0GuHN997Ex679IIJrL6N4/dcg4hgqCKgOtyybWjAAgQoQhxF6nTaqIkeZ2xpyUyFbzpEuW46Oymvivf5NyCJFLgJXW+xnbcIwpCycEZBBCCl9ME9CCA2taU73egP0Ot2VrGUcx9jc3MQHH3wAXdUoUODk+BhKKgyHQxhjMB6Pba1lulJj1Wq1kLTb6A03YIQisLImCq+jnvLarkogClFXFeqyQl0bCBVgMBhiMBiiqkqUUtpAjNpBBWFI88WwCJ+dkDa4J6IUzZO6rjCbzQAAW1tbBMooakHEdPPzHEqmtDIYxeuJ100YUgDBwY9jspiG3h8nsaMLCiFsTTJw7do1fN/3fR9eeuklvPvuu/jt3/5t5HmOy5fJ2SvLEnlRYGO0gd29BxTsP3UTo9HI1cTneY5up+MylWmaIgpCW+tL5WOBV2piIS+AAxHrB/C9S+8eNIDKVGj2JBasqlCWxq1xWoO+01OgKimr0+uPMBz2oXWFyeQUKqIOAFJK28uccEM6R9MSEFqDO2kEQYTNzQswRmA6PsXMiiF2O10IQ8+WxYKSMACGQ/QHA/T7PTz11A3cvnMbpydWXT6gOtC6rlBVzLDRK/4K22Wih1vdCm3/LpSzPUbXqLWBEQK6qrDMUhhRQ0ggVBS4SymghIIxGulyCQhS4SV2R424lSCJY2hjUGQ5YAy1EjMGdUFCaqPRCNevX8doNMKdO3ewWCycDedn4IOjXCbyyiuvoN/vQwhhS2uylcyUb/OZdcHZpCzLrD9mn40RgGgo9jBkYw4O9yEM0Ot1IBVwdLSAlALdThvtVtv1WXbZbQtuaK1gDBDHkRVt0pT0sXtCFLUwGm1iuVwgihQuXrqI999/B7dv38LW1gaWyzkAjTAk4JE7mtSV1aepASnPZm6NTRT5pQbrGd4gCIBQIQAFGIs0hQRlEwNJ2TgJALWGFjUkhA3+yea2221sbG7g6PAQ89kcB3v7NpmgLPWYROxGoxGEEHjq6Rv49u/8Dty8eRNffeUV3P7gA0xOTklsSirM0iUm776H1gPq2/7yxz+B555/HodHh7i3ex+5AIKqwnA0wmK5xNHJsevPvLGx4Z6B71897Gh8uIf7L48KZNgHO8tm8/0CCrgJ5A/sPLa1zaaGEMpR4KMoggRQFpUt0Whhb2+PgklbTtLvk4hWnueoypxarEWKEltao6gKlGUBLr2FEJAqQKUJyFEyRBwRtVkKaTPacKys6XSK6WSGoqBWZURpTlwGvqqsSKMVas2tdgTpWqyyZIIkgbAJUE4osc8ACMzmC0gRuD3e2DHl1oFNGzH6/IDLSeIYQgZAVbtkis8C4UAc9r6iiBTYWXBNG4PUsqIpscKq6NQm0kgJXVMwHoUhJUGUQl0RWFDXGpU20EIQoxICVUngcl5SzTrneKUUEFJakIRa8JZ1SUktx6whu8v6KlmWrXR4YJDA91HTdOnuneNdn7n5qONDCanxYmKngFUZuaabDTEPtnP2jbFOyaqIwpMiA78XB2dX1wMvFxu6XPfq938bx+Oy5b/bv2tPAKQZ88eE802c4/Lb7k/nPLeHXoNZzdSvG2LFgXKtV+o66BwBaiNgjLRBIkA0vbPiGr7xFhA2OAeqOl9ZWOuvX2dHcODO18IGxF9QZ87nBZTs/PrznB0VNkR13VDnzoyVC8gNIBtD6I+xP/4P27T8vwMNbfMshbuh1vPvCTALrPCN7yQ04+Q7/WXZBKKcBalrjUpU7rVsK7gu3B+XFUDAGjVl70tXjdJ1qAJ3npX5pq2IlPc8hGJGBf/PNF8GIBUBcu6r+Qn2/vufxdZP/cfo/NH/HSY//39GmU4RR3EjHunZPD5HVdUIAkUb5XQKPlMUU59n1d/E4Cf+HF4vW/g7/4+/h8Vy5ja/djtBVRINazFP8eDBvmtVwwHWZDJxIiRaaye25YObLI7UarWQZku89uAAn/yeP47szuvQ+RRRHAHGgHRJSzQOSFMfLIRwwRygUVYlqmq1RYgxBq9tvOTmsLKbEt+PL9ZVVRXRzINGRE3aiIfpZu1229V0RVGECxcuYDQaOcfjgw8+QBAEeOqpp9DvE81zPJ2gKDOn+h21ErTbVGcvlUS700YUhdbRJoYHzb2mn6a7fruepVIuWL548SKm41Mc7T9wtoCcHWIIEGhhgSVX9rIK6LG4aFmWOD09hRDUl5Xp5ru7u67+jd/DInKtVgsHB/tYLBaOjsfgRlVVTr2eawjZWXLK7Zayzoq0/PnD4RDb29vo9Xp4++238Qu/8Av4/Oc/78ZdCBKh45/5WRpDgn0vv/wy7t27R22yPL0WpgIqRYyIUCnoqmknyEwitmHGBdvS2X1eS1JQ5pHf4wcoHKgaQ6VHUlpbWxNQW1eUcel0B64mXgiBtMidLoKUvId4dtlwkMv2Tbr+shsbG0iikHp250uoIPZsuEZdlcjsfI+TBK1OG1evXIFUEknyALPZDFlaWDVdePfgM65oj3K/cyVuzNDx9+zGxjPVtaoLhKGEbLcRKAkZEC20rCpkaepUrdvtNnUZ0BHKqkKaZSjyHEYAla4xmy9QQyGOImxvb+PKlSvodDpI09SJ/PkAj297ee+o69oJKXHbJZ9O7T9rznixuFKaZhAiAfskDArzZxcFCfM+/8IzaMUx5vMZZvOp9RWILbeQi7UMvEDJIn+GsnpSNHovxhj33LktWr/fQ54To0QFAW7evInj4yNUVW01DJS1l3TOqixWmGZ+Pa+/L7PN4YPHT9pgQMNQZg5AXZSW/UGglDZknajOXUMFAepaI50TGFKXJb7+6lfxYPcBNoZDXLtyBRd3LuPg4ABf//rX8eD+A7z00ksQUmJ37wGyssQrX/sqDo+PsHvvPq5cu4pup4Nb77+P6WTqsuxtKXHp8iV89OMfI9HAL5JOyWQyQa01hsOhvX6qb+a2W67cRDSaLeu+4br/8rifH308LihvfB1f2JOCyWwVKJGCSq6kRBBQYM4lPIFsOq8opbw4x/pDqmGBEQ2bmClhGEKFIcqqhtEGYRwiiRNUNQn6SQvqCyFQ5CWODk+wt7eHxWKB4XADGxsbGAwGVjSS9pU0JZbBfLZwHSToHgjYE6IBG5TVSRFCWBBm6YLk+XyBKEzc/fj6H/wcl8ulA4K5nzaDtAvbt5r1RgQsMFBS2WhdEaOt0+5hONhwfdCzLEdR5tBWyJcLT4X9nxDC5lMF0crjBMZoFHmGqiCR19oIIAigQPtyluWUBNA1sU08pqOUCqEKAQuAVVUF6dky9kW5Fn25XILr4Vutlu3uEKzUnud5sVI6yfvTkxwfqk83D/5wOEQQBDg6OnIbMPeD9IMLP9BxLor5Nxt4E0IMF1PSv8W5WUMfffx3dfxeBNx+DQywihI+7P2r4/64+z8vYH/8uBmLNPuvdQ5Yg3asHOxUAmQ4gjgBq2wDgJCGgnBXo8Nz6ex8Wr8+f7NjISC/rsMPuvlafAEZPzD3g9l1B4P/zYdfL07nqm3m/Py5767bmBWgaH2trAfU/nv9165T7129oN2AGDTgzINfH9qMYTN2/jj5yCobdweemIa+z+PtjzufkzO4PlAn5NmswLowzroT6H9XiqEizxi4gTu7ZvT8BPf+8d+A+VN/BVd+4s/h5B/9ZSBfuI1I2exMGIYIFNGwlCK125OTU3qNHc8oihAMtjD6qZ/BnWgLv/Sv/kdcvLSNTreFw8NDjMdjd50CAkVe4PDgEP1eH91uF4sFoa2sZM3Ko5EXDPkOJrdmkVLi/dvv4aNXvhvRzW+BfvM3yNEMAoiypMy7AKTRuLRzCbfufOCCbm6LUVUFEqvAzcrH/nr1hUR85Bcg5zIvCxTFAmEcIYli97yDILCUNu2yIfP53NZod6mmeHPTCXdxP+vhcIg4TrC/v4/9/X1Mp1MIkIiMCCirR4GgsU5CivagRc/c2p8gaGo8OSDlDTSKEmhIVBbUuHDhAso8RRgEUGqOoqjJwa5r1JV29D9/s651BWmnU12XrscpByIAteVKksQ5Hn77FBaXGY1GmE7HLrvAc4Rp9Ax2c+DLe68/l7Msc+fOssyN7WKxwL/6V/8KeZ7j7bffRhiG6Ha7yLIM/X4fH/voR/HMs89ib38f7SVlfk5PTtFKEteHPFAKt2/fxnw+p+zFYAAJ4ZhvrU4H+XIJ7ZWSPGyPMGu2zdj/fJvS2KxVcNMpR68JZ3E/936/j8FggP2jQ+zv7wMAer0e6qp0gZb3sTbII0BlOp1Ca41+v+/YJg/2bG18WVlRLAkDyjotl0vM7HtarQ6uXbuGfr+PDz74AHsPDlbs67lD4Qfc9poY8F+3a1JKSCGcuF9RakRRiCSOIUKFUtfIUxI14kAyCAIk6RJbW1uYZymMzdCw/U7LAtPFAoPhJtrdPoENVhTXB6jYUff3QC4hYrYJAMes8Ocm10X6eyg7sbyO6LPdoIDBLHJ+Q1y5cgVlUeD2B7cwnpwiDJX1STPMZ1NIQ4AL6QtZJkaWIc1Se00CBgq15nZnwgFnSZJgNpshTZfoD7rQZYHZdAoDg3a7BWMqe//M3rQ+gBSAblhW/h7o77f+2PmHEKRqn5UFtCmhhESn3aY+4rWGRk2ZVEkzglkkJDNKOhDZMkVWlxiPxxj2B1AqwOVLV7G9vY3t7W3cunULr371qxiMhqiqCqenY5yeEoD50vMv4pM//HHcuXULv/6vfg1f//rXUeoaSSuBUBL3Huzi7ffeRbvXRXfQx8vf8i04PDzEnXt3Mbc2otVuOeDXBwT9vXw90eX//LBEwsPes36IBlk/c5znD/osDW6R1et1KJDKciRhhOFwiLxIcXR0BKUUBoMBLmxtodNpO9vMQCWBI7RmpSAQQkjhhO2CILBUZ+qH7XpmCwEIKr2t6xqTyQQH+4c4Pj7GYrGwgV+je0BsqcCBWlyTvT5Ovn/GPh4LeLJoWpZlAIAwiB3I3wjINWuW90khhPMzpJROvO3k8JjKHYREGBLDU+saWVa49dJut9HvMxgaoChSZGmGosypBaJs0pu+3ysDhUgpRNaH4ERVramMU6jQAfx+tywW9hZytbWpNsaV2XJZJQtt8nxgAAFoxPY4y83r2FdRd76qWE3YPe544qAbgFtcvPHPZjOwMAxLyzOiwm1MCEFSbpNdXwwPCyg+zCHE2qKFl8lcc7jXz/vNcPxuA2/fQTlj2AEnkuW/hn5ssggf7jj/XOsZS0as/GewnvWuNdVvSCkgTIMM0+KoEElla6TtXNICWtoWMMq/L6rvf9i88jfD9cCZjRerjHJw5zu/vvAJbyTrAbfvQKy3+FgNjAGmOPLfm9+fP57rINH6fT1qc/MP/3r5Ol3wYMehyZz52SgSufPPpz26sv/7qqpgtIZCI3zEgTdvRGwo/eDBD8qNIOGvZmzO0vL4us8LwLVtyXOes8NZJB+wEhDQiwl++Qu/ij/0PT+Eiz/9n2D2j/8a6tkJyqqELCXqikBFExmLmlZYLhaQAoht/ZOUEuHwAkY/+R/jXnIBn/2NX0EriXBx5wLiKEC6nNtaStIcAItDlRpFVqJONAIpEakAQlOdq4pCJFGITitBHCg3niyYpZSEqUpAKcxmp3jr4Agf/Z4/jvzOa9B6SbRTKVELgfzumxi8/Xn8wHd8N/6bvbuQEoiiAJ1OC8tlC3kuMRz0MRoNkSSJy0b7DjOAlf7bvDEzPXp3dw9CSXTbHQyHQ/T7fVpTNvCl2k6NdLHEycmJywj3+32cnp5ib28Pm5ubGAwGjsp77dpVQAp84xvfgFIStW7mT6cTod1OCAzR2qLmNjsoiGoZqEZ/gQOD+XyO0SiGkMIFskEg0e12kEQJBCQWi4z6CPMclQD3wuY104Byxq0tKaULXmazGZbLpVPbdnPc2hzK9qVOFZezC7zJ82cxE8Kn7PoqyFJK1FVjgzj411pjd3cXJycnbu1cunTJtYrZ2dnByy+/jKvXrkFKid0Hu0SfThJnAzudDra3t6G1xtHRkaMclpbuKKVEYssZDEDCaYZ0RJRSJPAjuMTLrjcvqDRsu4UP1jdAHGWUAhv8+h0mGvs1mUwgpUS323UZina77SiDQjWAHfkljZJ5Y1ck8rxEli0x7Pews7MDqUiJeXxyjLouPdtvCARGjbLMcHi4T/O218XTN28gVIHLWgEgwAbCCQoKtlkgRjW3+GuC7qa0BzBwW4phZevSljFJREkbZZ5iPKUWRC7glgpFVSMvKxRV7dafMaSiX1Q1ur0+hpsb2BhtYWtrywFxrVbLsS182+zvoz6DhF/D/qG/T66Do2yTG6q5Z6M9tpfW1PlhPBkDoLW2s70DbSoC4ATV3bJCNNAA94vFHGmWkSZDGFKQbfy9pHbg1OXLlwBoFHmOwXCANFvg/v176HbbCIKmrSkBjCweyGNSr4zL+p7sC6n5e6UQworVChRFCUhy9I2QKIoUQgLtpAUYsmm6qlHaTHgrSQCtMV8sILTBcr7AfDxHusyRLTJcvHQJQkh0uz0EMQExs9kSD/b20ev3sUhTpEsqKUpnM6R5BhkqtPqkfh6GIaazGd54801MZzO89NJL+N7v+z7Mlwt88Xd+B6+++grSZer63ANwLDY/cPPHwvcV+Pu6b7seJD8uLuC18bDDL61bV/amOdzMZSofoJrsNE1R5Dk2RiMMrNI4AFfHTKUKVAddlpm10yGiKIaQESAMMU7KArKmPtHaGKTLBQQktTxstSGVQpbm2HtwgLt37yLLMlB5ItV/k9YKAb+cZa6qCrUVxxRGnwm+z/NvGWzmBEcYhui0B26ceezXWz9zzMeAFjOvuANHFEWkBA6DPCf2QFnWACTabQJAu90BqGNJZQNyAyo3k26vNgAJ/oLSaUEQIE5iCCWhQcJwVMVJ4qzUTli47LTzzy2NXEjSwnDgobVNrtQDTTKK919uD8iicCx4ymPhl3axLfTH+klj2CcOuquqQr/fRxRF7kb5pNyKhb/Y0LhFJwUq29fMD4p+N4H2ww7euNcz3WcyrMDKtXyzHr/bgBxCrFD51t6NlcF6wuNRwfZ5v/fHnl/pnE5NvS7Z4fCDKK01UpUhVNJmqhQpBNZeZlsKh1gBsmmTZcxKsH9ekLp+rezE+tk5Fno4m32hw3dE1qnl/vlWA2MBIWp3D4B1NEVzLeeN7XlIuf/Z5yGf573Hz3Dz73z6OVNtgMAzKmsboqtDtyJAHvKnNYndlaJcCfKBVRG1pk6pyagwsFHp1VZvPijgq9PyBs/Bj/8cfedw9Zk0reKMaeySEAJ5nuGzn/8V/MHv+v24/D/93+P0v/vL0ONDGG1QmMKKsxi3AbVabVIUtxtbHMdofebP4EHnEv7HX/5FLNN05dnHcYxut+uolazsmSQJOclxgmBjC+lijgsXLtigsuOySevgAj933kyjKMI777+NF7Y/jeDmR6Df+QLCKEQUR9BGo6orLL/xa4if/24Awo19u0115Gm2xGg4QqfTXhHq402Nnx07yzyP2PlSUYg333wbs8UcURDi+vXrLniXQrggkJ/dfD7H7u4u7ty5g36/j7qucf36dbTbbdfvmrMNnR4513fv3oVSJOLX7XYxHA5d9pzmirULVjjTdyp4LjHqLwSVDrgseFXBGBLZC0Jl6cwEAknRAD009hos5Ml1aUwB5zGN4xjz+RyTyQQnJydu3tRW5JEd1sVigTzPMRz23fVyYLs+/7lvLGci+N60rt3+LOxYl2WJBw8eOEdif3/fAYo81p/+9Kdx4+ZNlx1lqjoFVQ2Qfnh4iDiOcfHiRWJ4HJ8AWq+AM7zegoCU8V3QLUSzJ7OjbLw+yqgb2w22x6tgsnOa0HSr4HGpKqpJDYIAeZ5jPp9DC+Dy5ctI0xQHBweQQp67JxijYaBRFBrdbtfVzi8WC7TasVXJlqiKBghhwItptUEQYjKbY7lc4sKFC9je3kYYxi6zxM5cXdfQgqnNxp2/ydatfm/2CI26tgq9WgOQUCpCu9XFaGMLN65fQZrOUdU1Jos5irRCBQNRKtQA9g4PEcUR+t0eoBSWiwWm8xnarRYu7lzGxsYmhoMN9Ho9B6jxHGD1+/V9BGiyP3meO5vqM8n4uTGQ7u9VPF9ozvIeYe0bP19jsFwssHt/Fx/5yEsYDobI8xR7+w8gpUAct6lXNuDKNrKM+tmXRenZqgi1BpTKoJSE1rBshQqTyRjL5RKj0QB5QaBzr0eAy8HBPlibgsQoibZLpSarWa5159tncvGY8XjwHGdQTQnax4o0s/dPgoStKEaaLVGVFVFrDQm56qoGNFGYx7MJpO1RfHJ0hLfefJN0luIEKlB4+bmXsbu7i9PxezidjGEEsFguMZ3OsfvgAZ596ibCVoL+aITT01PMl0vkZeEYWbsHezg8PYEJJG7evIkXX3oRk+kE77//Poy35/K658DwvHnjzx+aC2d/92GOx/m/vq+3TnXnrkusvt3tdqGrGnt7+yirHO12G4PBAEIIqwlBySoKTAPAcJKBmTcciCkqXzMktAVTQynKthZFgTCwXUkiop1nWeZK1Ij9FLr9nPaAJkPOey771GxD/RIHPxnE7EW2Qwzgdjo91BXP69UMblPWUbhMrx988p7T6fQc6Eb+zNKKEAJRFKPX66Hb7Tu9LwqONZXccBKHLbJhZppwwX8YhtC1Ju2Vmq+v0eopq9KKeJbuPTI4W1fNgfcKuBA0bQsZfObx5Rp09lvZV+NEMlHpBWQgwS0QP8y8fXJ6ebsFKInKaBR15VpBCSEAJZEWOUJDm7UIFMIkhqjO1nT8mwq2H3ect8C/mYPt3+3hG7B1cKG572bj/zCfe95nPuxweufmydgNPpVbCBICiqIIGgJRJB2LwYBF0kjl22JlkO7vTSDtn893vNfviw0UB94+Dc5HSbH22etzusmErNK/2XBxrqeu9eozEavrQ/vG1fvs84L69cP//fp4r1PD+fCp25y1ZKeFHDC/bh4EZhnrtHpBNQey7FTxNfvBvQ9q+G0G2dETBlAQCKXdyIQEtAEMtWsI/B7REJAG1LPUAKXWMGjaPxGq6tP+WOjOOk92+CwhCfPFBL/4L/8ZfuwP/hFs/+B/gKN/8nMQFhTie+VsabdLwlJpSpStuq6BuIW9ySkgaYOhOQJ0Oi0EwQ5GoyEOD48gIDCbLSClshstAEgMByO0kwhJQrQwpnX5m6NPP/YBj7qucXh0gK/euY/v+K6fRnX3NYR1Smr1QY1KVSvAF4MTHSuQlWVttCzC6883KSV+/PY/R7tKkUcd/NNnf9TNmyiKsLm5iV6vh7wq8cYbb+Ho5BizyRTD4dA5NYGtceM17WuBLBYLR1W9eu0yZrMZal26Xp/L5RLtbgeXL19Cmqbo9XrIbG14p9MjtLpIEUQUfCupIIV2lHZtNISRNqMRUi1wXdvfGyuwVEPXFJBLIZFnTf9Smjd+H1G9MqfIXpBT1mrFllbXtX1FSYV5Npvh9PQU2gaqSdJyWUeiyVGwuG532NlhhkOn03HBPDscAFCWFVQQrTiZTL/rdruOIsg2bnt7G5/61KfwsY99DMs0xeuvv47UBoih7QuPgGjoJycn2NvfB4zBzs4O+v0+irxAZkXw+HzSGw/+YpEhB9QxzrsOfDrL0lCNCVACgBp1RX8LgxC1qO0zbOxHu5O4PWOxWEAEygXGm5ubmC8XK/sLz+8mSUDn5LHPixQGNYQA4rhhIVR1gSgO0OuQOFCr1aJ7DgicGE9OEEYBojDGlSuXEIbKsh0yMEijnV22bDNmPAsJCGnv37ftJAZG/pRAGBG7Y2fnIp66+TSeevo6iiJD0uogarXxYHcXs/kcRVWjMkC9pNpsIQPMl9TfVwUBhqNNjDY30O9T1ovnVBzHWCwWqKrK9X3ntcCgJ6sUuz16bS/hee0zZXg/YFvG4o7k7JP9FYJEjmxaGkEQUKs2rfHBBx/g+PgQEAadTofs9XyOVtTUoTqF6TBAEIaA1WHQBddWCze+xhi0WiSYNZ9PcePmNYRhiMOjCYQQ6PV6WC5nLonE79fawGhY292Axet7K48Z379fEuELMbW537xlj3ZbbSRhhDyjOtYiy5HEMQb9PtJ0gd1797FYLBBGEZKohbwsoDVlM+/fvY+irHD9+nU89cwz+P3f/4N47/33IWQADeDo6ASzxRKLNMPp+BT7+w8QBSGSJMGFy1Tmc3h46MoY5os5vvaNryErMnzbt387NjY2MNrcQO/oEMv5ArpuSgh8/5AZOf7h28x1m8rv/zB++eNe67MMfV/NL9eRErZdXIDT6Qyn41O02wm6vR4BjkWBwvpCSRKtPMOytIKoSgLStv6raxihyS+RCtoAeVlYYDBAp9NFu92FCiOU5QKAwGAwQJ4XOD0de2KbzBigOVTkTevHMIqs4jZ1pTGG7VnTOae2XWaqimyoEAQiBwHdQ5FnKxoHrOHgg0EcvzGQ6wO/7bgNo7n0RqMqNQSU28dbSQdKhqhKjTwrUeQVjBGQMoSQGsZUltlj/QxDGk8N44Dq4I3mwLvpJZ4XJdK8RFVrCME+akj13pZBKGVAnafcXOCfaD4wsLpcLlfaniVJ4pIDbLsYAAdYu0GC2pVR60Gz0p3o0ccTB90bGxuYTCa2Do4e2mw2c4aJUQCgQZAYqVkXkjjveFgg9qgArXnN6r8beqH9+9rr/YX9pAO1ni35vQQO1u9x/Zoele30f7dqzB7+evup9rPPHwMXBFoPiUCof406eEOBt8v2rd2nFKvBITtFjB4Vtu6Gg79GvVyBW1AQ4mdblK2NFa2Ts9e8PuY+As/ffbFAP3jn95+XdTwzht61NPR02GutVp0RUBbWfS6989zr5Z8fF3CvX49Pc1t3CNhZbgCP1AVfSknPsDM13RpGbw45KuEa2Mbv8wNsn7rsO2w+4HEeTd9Hc/17dU4OgwlydV2sjxFfL/0d1LbCzoOyKnDvcB8XLz+HcHABWE7o9VYEamkpt62khaquEMcRhCCntS8l6orbT+SkwG5IMIWCrQSsLjseT1HYDFqapsjzAsNBH61kgOFw4JyXuq6dKjAHFnxw5pPGisb4jbdfx0eu/hCia78P5btfoHnn1Y0yINGo4LZc/0yhm3nh19oL+z5t66h5rbDo12g0ghECFy9exIP9PaRWtIXBLGPVWnlOhWGI4XCIS5cuAYBTv83z3AWj4/EYsym10Ypbiaux7/V6SOwaJdAjRVWVSNpdGyiFK7WxTcDC6H7p0HdZGwRhCFI0pQ2WepnSZ8KCMVVd25pusjUUHwlLfW6Eg7g2nO+B1xtnUFk8joXsfFXZyWSCVqvlMkZuPtpAmQXogiBwc8HPaEjVKE3zWDFj4PT01FHepZQYjUYY2ezWl770JXzpy1/G937v9yLPc3Q6HXQ6HRQZZbgZnNnd3UWn08HOzg6UVDjY28NkMqHgJUkQWUfbD7rt5uGNv7DsErhnJIxwICOEx4wyBnVNNfuV0G7+EAhVu/klBNEEJ5OJEwLKFhnSNMXGxgY2NzeR5tmK/fIBWAIaGiE6pYSjWWtduRq/KIogazhRQ6adkg2grDj1Kr6D0WgD29sEUNy7dw93795fo1rTmIDnZ60hJJpsjhCQEtDa2ichLA1bIAoT9HpDbG9fxNWrVEde1a2VAOb+/fuNnbC0f9ZRSJIEF7e3sb2zg3angyCMMBtPnXBakiQ4PT11DMf5fL5SS8/PIU1TLBYLBwL6WTaeg5xBWrflZEP4+dF9cxcQ315TLfIpuj2yUZevXMFsNsF0OoGUwolcNc+LniFSWGDY119ggT8FCBJHK8sKN27cQBAoHOwfYDgaot1qIctSMAjN+xTtHRyMCEBrODGth/gy6/uO/xoWxev3+wiUwnw6BWqNJIkhhcDpdIqW7Rq0MRrh5s2bODrYx51bt7GYzdAdDKiVZlmh3SUwbplmmE2mODk5wc7FizA13Xe73cZLL7+E1994C/rwkPYAGMyXVP7w0pWX8AN/4Adx/fp1/M6XvoQv/vZv4/gOtR9TSuHB3h5effVVVyN8fHKCQAVQQjof3xdRS5LElaqtHw0If9Z35TH/3R48vnw9/G8+H9vN0WiEOI4xmUwwn88dEBOGIYF3aGIKLi/hcqmqqiEFs0ICGGNbqNpgTykFU9VW6KtAr9tb0Wih0tw2rly5gn5/gLt372Fvb8/Rwfl68zxHkdMYt1otdLpdBGHg9vR1X4jvlW0jl/7y/pOmKYQFwXm8mf3FQJm/Ny2XS+cPK6WgpEIoY8fW41IvX3yM90OmbzPzofFxtROeN6bpZhFYRfKyJJ0DYyjB5phUgUJelsjyHFI2ArdCiIZ5oTWUbBTFNVb998qWmU2nU2RZ5mxaq9VCq9VyvpGv6+THPkGwSuF3NPYnOJ446J4vF7bxuiJZdmPQ6lCNAfPty7pCnWuUdeUGIm4liIzBbLpwD9inGvEF88Txvz854tVMPNqEiRoYBAHKonLUXYHzadaPC6Br3XRMXp/cHxaZe9LDD+Yedn3+taxfg7/xnfe35jyrIlhUtKjdRIchxM7PwvrP7nGAgF+3x4ElvPvi3uGVtv0B/cDHZnHYSDB9N45Da7gCVJVGEPC5bc9ewZvg6liuPzcA7nrYSPlGmQ0OC8b4G7AfcPv13kz79AUZfPoZvY7QR2E3K3dOYGWhQwVgNWT/2hnU8g0Dn8uvdeb3PQzU4ev21So5m8aoH7d0IUctcuPQgALNef3nrMKQ2pxY54pFo6gGKFzZDLjGm8/PY+lnvtfBDa4j5TnO79GabJGpKpdZ86lXPDf8OnMpqTUd9+ROkgRVmePrr38FF7/7h3DlJ38G4//+r8DMT6m9jg3sy7KAgW3lZEFH7tMqlUAniRFYRWQDjTiintS6NmhFMRQE2kmMIIhQFyUmJ6fotdvI+23kpkIY0kZgrKMYRyEEDPIcqEKiclZlgUBJIAzIvhkA0JhMT/DKrdv49Hf9FPT91yHzGXRNyuS9pz6GVBJopWzdfpqldsNTxKC0Y8fjTHNHWOdDuh7sXAfFiHHSbrv2INmSEPvlcunaTR4dHbnNTUgCbJ9++umV50NaDRpZRnMijBRUQHO30+ngxo3rOD0dI7bP8vj4mDLIADQUOoNNQuZ1jSgK3JzKs9QJxhVWOKXT7qA2AmVdQWuDy5cvoy4y3L93jxwqRW15sqwAg3xa1845AICiyGGMRpJE2NjYcGVYnOlheyEl9TTmusCiKFzbM1ZzbtRR8zOiREopl4nkGtbBYOCcHr9W3F/reZ67dZZlmVuHUkq8++67+NrXvoY7d+6gKArcu3fPAQIwTWcSVl2fTqf46le/iueffx5P33wKN2/exAcffICDgwN0Oh30Bn3HFDLaoOJMvOD2LmzjKNhUUgEGqEuNIFQoNbVwoyBNAqhRlSWBrYFw41YUpaMEcsbKGONsFdtBVqLVWuPy5cuYTikYAQis4qxSHMcQUOA2cUpyINGU27z37ttO3K/X7TqgraqsIw6gynNESiFstZAvF3hw/y76/T5uXr+KUCq88847EJrajS0WqXU0gbyqIGQIAw2pQnt+29M+iFCVNdW9S65BNLjWvYqrV69iMBghihPU+QLDzU1sXLiArZ0dfO1rX8Nbb72Fo6MjsnF2HVdVhRCAUAoqiiClwvHRMU5PTiAg8PLLLzsHkgEt33djJ5zV89vt9krJBO+BABylnu17v993v+ce6HmeuySNENSWTXvEMs4IV2UFESeYTZkxQn21oc4K+ZKokkQQBpbeXiMRCq2khflsYdc2EIZ0rZPJBBcubGJzawtZlmK5nCFJEiwWM4+iW7rrrGsSOxOK6m/ZN+CMoL8nsbqzL+bos1g67TaJ8ZUVhIEVW6T63+V8AWUMkjjGt37s4/jYxz6Gz//Gr6HTaiHrdAigTBJErTaKssB8vkB/MMBgOESel/jKV16FVCGu3ryBP/SH/jDSPEfS6uGLX/wiTsenMALoDQYEfl65givXrpEN7/Xw8U98AlGS4P3338d8Psfh8THyssRwOLQMow6qggJ+X+uGbRADdStlZ6Zh4QhBWVffVq37k4/zrX2qvn/wv7vdrgOM+LX8HPI8w+bmJuI4xnQ6xf7ePrTWGPQHDvANlcJiPoeSEr1e1/lAYRii1hoqiBCEElEUAAJIC2oRyK21qjrDYrmAUgEubA/pd8ZgmReYzJYwBuj1+pBSYjAYod3uoN3u4M6dO8gySjjpGihsUEu+X4JaG0itbcutpuSO1wsLg3EQzYyf4XDYlAJZQVIArjyL9yYugWP/u6oqlw0GgLqqIU3gGHLsS41GI9cik+0E2wJeOwyuwQBVRXtcyHphtizJGA0NoKisHYlIILEoCiyWKdJ0Ca0FwjByfl9d1xDMZFtjvUhb6817QbZYrNj+brfr2GAAVvxRHl8uk6mqCkncdkA478V8n487njjoZgdgnS7uGxj/Ow8CO7WsbukjhuvO9HnH4wLih73uXycQZuLvE73W/G6z3R/mbOefdz2QPO+1eOxZ1t7PyTAhLO3jQ1/ihzrcc1qjG/I1Kdm0YmDKC31ZpyCKYIwV7eCskyIqMmcHeARWwQaPufCQ61rPbK9fm//dfw6+uM9572e6G7/Oe5FzsjmoXc/I+qj9+ibHG5nxPmf9vv2DHaJ1EIx/J6Vo6hAt3dwY48QUpRIWtWxEUxyiXNVN98w1gMoZSG/c1nuk8zVw7aQUYkUQcB3J5cMF0Wj6tDasjvMZC5VQqESASjasBhUEKMoc/+I3Poc/+D0/iKs/9TM4/Ud/BfXsxI1RXdUuK8tZcmXPDe88UlBNcDMOQLudYHNzE1mWYbFIoXWJdrtPtYdVhTDwwDQfpFLKbVC1DRTrukbpgTw8dm++8wY+fuMa4ssvYfGNX6EA5eKz0B//n+ALr30dmc38+bbIGIPzV0TzSv4/B2Q8R46Pj1EdHTp1VALIaBPTWgOqcUKpb7Z0wAsf2lTI8xLG1CjL2gWlrVYLoVcvrbVGZoPN4+NjTKdTJJ02Ok6PQUGXNRbLBfb39zEeH0PXNebzuVNqJQpxjiAk5oGU/Nyod6hSEoFSyHPKyIVhBCUDlGWFWlfIsgpKSbRaCXq9jlP55nIAvx6b19dwOMR8PncgBekCtFygyxv3eh0oO1KcZeK1yAAcQDaiqlczjnzwtbRaLXC93uHhoaMUnpycQAUBsjxztLswCChwtg4X24nlcolbt24BxuC5Z57Fc8895wCB2WyGiMsThHGOLvViJueqsQlePaySqOqmh6x/72EYrdyL1mbFh/Dtix/MCNHY4jRNMZ1O0el0IITA8fEx5vP5ClAqoB2oSMETsThmsxkODw9XAFSs2SB2zAT48oV9ThnGY3JiL17aRl3X2N/fx+HhIepaYzTawHyxwHw2R9xqIYxicji1teOa+gaTLSDBxThqo9dvQ0mFIi8tOEbBsBQKQSKxuXkBzz/3PMqiRppmKPISdU2U1SAI0UqIpROFCaIoQZoeYWHbUM3ncxdE8vz16b9sJ3ygdn1/9PcezkLz8+L3078b0VKliG6vdW0FVinhkecFDg4PEAQCuHgRgLCgkSBBqyBAEkeuthwWCNV2rrr+zIKEloIghDFEt5WShBPjOMb+/gHiJMSNG9ehTYXd3ftQitourTOsCMRokgTrPoGzl6bpNLF+7/5+qzUJjzIYxsraw+EQG8MBnnnmGRwcHGB/fx+TyQTPPvssxHvvISsK7B+fApLe2+31qN3kbIaipFKiL33ly7hz7x4mkykuX7mCi9vbeOGFF/Bg7wHygroXPP30TWxtbeG111/H0pb6fOQjH0G320WapnjnnXcQBAE2RiNEcUxij1IilKtt0vz75jXq+yn+HDnXL3kCt3h1rp39u/8sOG5hUIYzs51OB4PBAFEU4ejoCCcnJzQHJYHkQSgxGAxo7sYxzTFLm2b/hwM4XQNFUcGgtjTyirRT0hRZnkFrg36/i83NDYRRgsU8xeHBoQu42fYHQeCE0wh8BWBLIXxtgjAMPDCjGQ+fCs6sH4Dqq1utFrrdLqIodt0l8rxpmcZ74mAwcICbX2bJAaYPXmhTIcupFItp2aRvETjmHs8B3qeCIIBUEkaXrh86XaMVhbUswaqqUHsJJ6MNyrpCXhSoqhJSKigvKePmheeDszCzsL4jxxDUY71hLPDcYDDGH0vfrxZCODt2enrqetN3Oh3Ude38nscdTxx0sxHwjQxfIN/YepaSB5z7pPoZtvXMlR9APi5YOHsI+CTyFcVyASvc8vBs8eOCU7H68SuBzpMcD3/d2UDuvNeel6lcN2Dr710f08cdTeb333CU7R3GNL1Sue3tmeuV1F+11hq6qqFRgOWLQg0EcQRtQJ9TA9JISENvk8JQOwexKmTmj4s/B9evjTNk6+PvX+PD5rCPwPqLFiCq9vo6IpBj9VoqD4g4z9lZD/b5mmnY5LnPfX3e+O9xxtR+frudrFA3uTch3x8JUBFdnlkJDnCoa0ivR6Q/3r6Ttu7M8Pm1ZZdQ+5SahGJ4fL3X+Pcipe0dbB2i2rCQDdGD14Nu3rB+8eYPNcG2qaE1ifNJAEW+wL/8jV/GD33vD+HyT/0Mxv/dX0E1PXLMjyLPEdk2Yow2i7rCpa1tBDJCoUvK5kFCQpGArjFIohhbGyNkywWqokQcRxgO+uh125AggRxptKV6U5FHIIjOrKIQgc14FUUBXVcocw3oGiKKbIZSYDI9xpfeex/f/amfQP7G51Et5hi88O1IZYT3P3gLVD/J897AKeoLsWILm7XB38WZ+c79LRdZisFggEuXLmHYHzj0uCxLmKoBeIqigBINO8RlgEptqW/02XEcotPpUC1ypbFcplhapHuZZygLQqSDMHCiaryZopYo8gKTyRgnJycIbMCvtcb/j7w/a7ItydLDsM/d93iGmCPumHkzsyorUdlVQKNQ1Y1ugWqqRAoSTTI+0CAzkiYz/Qc9UHzQoyTyF+gH6E0QCIkCCUoAWmALQAEgqqeaK8c73xvzmfbZgw96WL58+9lx4ubNRgPQsNMiI+4Z9uDjWt/61reKoqRI/apCOelrdUtPz1+tVn58kHPIzj9RVDUc53U6pibTfY7GJbIsgVQUsQssFukgFZAXKbTJUDcVmrZDtW5hnYbDKJQUM8YEuh7PyzhKwwqy7AwxcyBNE8zm/feG6x472wAZVFzvvOs6GGsx8mkKbDRxKgVfg4WymFb8+PFjJFLh4UOKuF7PZzi/OIdt6lDDu9UdjV0G70BRZMlrpmAwKYE2GpSHxwalABwJ7nB0MY4SUi4fr7N9dC2sUVkaQKiqqrBYLXHv3r3A4ml1bKMk0J31Y0kiyxPAktN2dXWB+fwaB/v7KIocSULRmuB0c5qQN6eE14yAE2iNQV1V6JoG0+kUd+8cYzoZwZoOp6dnsKbDdDyCNgadT+dwzkEbDRIGlbCG6NDW0nWKcozxeAqtHS4vr3F5cY3dgx2kWe6jz8B4lOKDD74JKTM0TYvLyyusVku0bYfJeISTk7vY3T2AMS6krbBBPQyuGGMiPZJ+TeA1OLbn4j2AD2aFDAMG8brddTasR9a6sP4IP/6zNPN7DEXljO0C40QbDa1liNY1Te3ZLC2tZcKzupREolgAEnCOxs5qVWFvr8Ph4SG0aXF6eoqizPDgwQM8ffrYA3AKSTK0fzf3720gfewQMYslDjwBCOsjR/9hrGenEJPlP/4P/0M0TYM/+If/EH/3v/m7ePedh5js7OAHP/gBfvGrX2OtLeq2F/7qOoPryws/Vka4vp5jsaxQrVv8xncbnJyc4O7xCXTboukaPHz0Dn7v3/493D05wY9+9CN8/sXnOPEinjs7O/joo48wHo0wn1Geu3AOhbfnnQMENkVZh85KfAyDCJv7y2CbGRzbbLShtsa2zzJTkRl1DPSWZbExlruuQ+PX1qLMMBmPYaUvy+lVuuNoqZAE4rAQo3Xs4FGqjNbkqBblCKPJBOPJBEqlWFU16UsYR06wbycqQbgO1StIbLEPSrDjytFdQPYVD4QgZSNn4ayAswJK0vpXFpRfnWdEm9adgbMiMDB4fLKAGO9/MZuL53nMXiCwkqLh4/EY050x8pyAcWM7qERAoQfBidTkbQCraV/w4pd5liNLM1hr0BqDzqd1cTCm61rUNUfuLZIkg1I5pFDgCjCSjH1wPoAUUSBYUpqQ1jS3dN3AWhPShtjh5r7lPWaYjsDH7u4u7ty5h4ODA1hrfam39faBOzje2umOF0xGDpxXIAUQJLnYIO43Rlab641rdsrjhXfohPNrb+94R46PixwLztTnfw/O+7aOc3yP8TmGDtnXPbY949A52OZsD+/jNsfbn+ANzwWwER2+F7KJBVjP5M963NYufN/WWcAhCKANvxu3A7C5eXVdhySN60Zv1hZNEloAtznXfP0h2+JN97utP2KH9U3jNf6u8LU3qd2j80dGl3MOwtzctMKCL3qxIu7/2NiOkfXbniOOwMVtEtOw49eF6CNuFE0mCmh8vZjqw8cwGhA73XzfvOgF4847Ttw/gSYU3VPswPN9J0kSFJPhbm7CsTEwNC7j96UQgN9Em7bG3/sn/wD/7u+S4331N//3wOIyOI/GGl+L01OA/5//Rzz8n/9v8PFH38U///E/JUcibIr9feR5jt3dXRhD5ZkOD/cwnVKNaTmIznNbbQMo4iikcw5CSSSeTvzF40/xvfffQ/bNH2BUTqH/8r+Hf/Snf4R1U98wVPhgYOPmuEEAPvjasVASf24yoZxms6dDHnPberDM2A0lVOfcRp/S+NZhbDMCDiECOn99fY11vUbt0fnRaETCUiU5rq2m8i1SKRJTShKkSV+/N01T7O/vhZxr1p1wziHNEozHI2RZhtWqgrVAluY+2trnLBLdlvcDBAR9Mh1tXbe4zWL6MzvQMQ1vd2c/tEfMQolLtHFbcXSC7ydNs0Cx5bYczr/VahUMLf4thEDq0f5ROUKWG19Lto+wMKp/trMTcslXqxV+8Ytf4OrqCt/+9rfx/nvvQSUKz589Q9e0IarMc5nbRSkFCwQH2fhojkwUUvTrFtGr+zWN01S4LrvwoA0f8bpirYWM5rcxBuumxuvXrzGdTrGzswOZKJyfn/cMAksqxQXI2amWK5yevsZqtcTu7m4ofZemSbieECTqKUUvSpgkfWlEpRK0DVGoz8/PcXJyBycnJ+H9+XwBKSWm0zEaQ6rkWhtoayCF8JU9aK8QQiLLFPKsQKIyNE2H16/PIITAe994F/fv38FoNEbbtui6GmU5xoP793H1wTfQNL+gqK9U2NnZw/HxMUajMWazGS5Oz5AkMuSk7/g+5rVXa70R2YvH09DZGgLJPM62zYf4+7R/+M9LCaqcQW2ZZSmm06lnVtF9Nm2Guqa6ulZrJEKEcnzcN9bSfIbPnRfSEeU8UbAW0Ka/d6oskODO3WMYo7GqFnDOYjKZYrmc+bk3CNJEgH7cBtvWUx6TMTOAv6uUIlqsnyPw8zlLFZSS9OxS4vXr1xiNRnj85DGmE1KZn+7t4b5SuJzP4LRBazTWTYPOrzFJmsAZi3VV4bNPP0XXdXjn3XdRNzXmsxkgBZ4+fYof/ehHONzfx9OnT320XfkqEQp37tyh1Ctr+zLBqa9d3HaBUTYE+Yb2Utznfbu9RWh7cGzu5ZtlXrnv+X12WAH09bV9VYm6ppJpOzsUnT19/Rrz61lYO9c1gYcUIe7Xf6Zd50UOdoqdE5BCEVtDAMZXkphOdzAaj5FmuWe0VSHNQnsGS10TSHR+foHnz5/j4uKCgpyOSyXKsLazgyi4HQZty3MpSRIcHx9v2GZx+Vu2gXqafxIExJhaPR6Pwz4T7HXbVxcaj0vUNan5K8X2YYeuM3CO7TVAqRRKCT8PNbSmUqipRChrGVPjh+nGxts4dV1DG0NgcJJACdZHipxivx7HjLx+rPTCom3TQcq+9GlITXR9bXSgF41kvQhmfU2nuwGEn81muL6+/vOnl0PRA1EIUQY2cFAkBeB8/q+2BsZZwFgIo+CkADSJj3DEmxtgOGC4geJG/6ojdhzZOAzOhN/04Y1ePu/bOtvbjqED91X3+VXX+ioAYJtjFP+9zRmMvvzGa9+8T/d118C3PraBC3y5GMCJPxsjTcIbH1RCoQ2vl6Pcpy9IGE9RpLZRgAWo7M9NBcttG8RXpTwMgSL+zrZz374J8yLRO/1SypC3GhxKh1A6hV/nBSmOwseLbWz0xO04dARio31Ie2Nnh6ONQgg/b3vjqW5qwNclTtNIqZjvKZprQ1Q7fg6gp9Ky451lWRiCtzkP8Vga0tisc5DpzRrq8TPGfRXfJ79HwnEOznkHoGnw+//4H+B/8Ls/xIO/8Z/i+m/+ZzCLC2hr0bVdUHeXUqK5eA57+RxSjnxNXlIxpXP7ewWh4+PJCEVJAk2jUenHgAC8Qc/3Exu1fL/cT+zAcgoApEDi8ysv2nP8s1//Gn/tv/8fw8gE/+1Pf4Jff/pzz4C9JTowmIf9686v+/044XWcUXMpJWYzKn2Sql4Ij+69Vw8XwIbDzqW2ONqWZQmyrAh0dGsdqnXtndYWXdug8nVii6KAg4VxGtZqOEcOgvRjqixL5EUBLpBcFAWm0ynyovT5eQks2CEUmE53cP/+fcxmc8xmC4oMOIu2JTo/jcO+zdgQq9YrTNvxhgHI7cdgFStCc8SYx3cvmjNDWZCQGoMC2/ZKHtdMMy+KIkQqOKIdlxxjQGi4rg7TOaSUyBIVap9aqcL59/b2yPE+O/MOJ5ULffHiBfVDSSkTy+WSaPxdh8zP6bpt4KxFmhDt1/ixRGOqN7yVIkVY6ysV9Pu5CVF5rXm9GABwEQ2a0wdiQI5F5JbLJdI0xe7+HqbTafhMpxtIJQIYslzOUVUr5HlO9avTPtrbdR2c7NNZIEgYk/YnKm1Dxho7j1Smis6X4eSEhPa+/PJLPHv2HFXTIi1KOPSgX79m06TshX5G3pEl8aOXL19CSAtYDfi5JB1gO41mXaOu1rg8O4dpO+zv7eFo/wCpVKgWS8yvrrFcLpEoiel4jOl0GnK02cgeUsiHjvVwH4rXLP6JDek4/5T7ytpN1iQD0/E477TDYjFHlvVpQAzYxjXlAbI1m7ZB07ZwzjOqENsRFCW1vnRbWe7BGI3T01Pcu3cXWbaHZ8+fhX2N1joX2C031sZ4/RwccTQx3n/42euO0m06rVE3DZSklBUH4Op6hv/i//K3sbe3h3cePcJv/dZv4b/7Zz/CF198gZMsRVGWSOoaSZpjsZ6jrdZ+rRAAJJq6pYisorSYy4tLOENLfJal2DnYQWNa/Omf/il2p1N84xvfwPe+9z00dY1Pfv0JpeQsFnjy5ZdYLVd9vep1HfR44r6Ox8dtIMtt9v5tR3yuoW0WO9bMahmm9fHrTCu/e/cuhBB48eIZrq+vkSTEkrhz9y4mozEuLs6xriusqwpZyDFmfZNegE0Iia4zEJLGhLEGxunAcBpPJjg4OkZRFGiaFhcXl6jWBIYdHBwhUQl0p73DfY5nz57hxYsXWMyXFKlWN0t0UuRXAR6odOjBHN5n+IcFNPlgG4HbkPOQYyAiDqrw+3HEmwC9jhiI1iLLUuR54evZS2jd+v1N+/Qw3gsl/N0GcA0+DYTXApq/nvYtFclLwaHtWtRtg854UDMjQB1btfbYJhdwiPZeo0NpMAZf0lSFFLg4uBOnC41Go6DTopQKwpE70wNISakIzBTaFuTadry9082PNDBghxNg6ACyweA6FxD+uBO3nWN4va92vjfDsQwExItA+OSWxeDP6oB/XXDgX+b8b3K8b/vM2x032w5hEUWgfffvfz2fnAGRP8vRjw2BuIkdnKfeAJUXguANLF58hHBwwgHoIzo8oWLa+G3OM3/uNgc6jjQPnfdtmwu/3rfHptON/lbpnEJCRMZODEDwffKCy0b1cAzEDltsqMQR82GbsyFlbZ9DT++ZcD12FOj1NOTuhvw0tekgDx37+O+YKh/y38RmabdtDvK2ZwIolztRN0tebVu3toEUUvRK1Nb2n6/WK/w3f/D38D/94b+Hk3/rb+Div/4/wDnaLNKOqFxWUt15gbifN539MLeE86KAY6hEQcDBGE3U9sE83taPvCHHdZu7rqPalr49yrLET3/5J6jqCtYaPH3+ONzTcGyH80Z3vtFm9Fdoa86FYgSYHBEBrfs5FhvmMlK5dSDhupguDCAowRcF0eiMscGYrut2g3bN+0me50jSFHlRYDQeYVVT9NkZG9gKxhjU6yrQ5jqtMU64NImFCLnHFdq2RjnKIcQujLG4vLyC05R/SrVYJbhuKODzwlIZIqDxvOK24mgG58aRDkKsb0JttFwsIUVMGU+DqFosasfjOZ6HxhhMd8bBSJNSBtVYvo+hA8D/DpF3Y1Dm5cbaxY4N52OzY18tV3DemP3yyy/Rdh0evf8I7733Hrquw5MvH+Pq6iqMT+nXX3aGeQyGtcGXXXHR/XH/8Big9b0fs30km0qS8fmcc9B+7QwKvaanxjdNA5koHB0dBbGlxWKBg4MD5HmOq6srLBYLX2t24inJPZ0acLACG2KPcXvFuaQA6x9k6LyRHdT+nUXdNHj+6iXW6xWsk0iSDGmSwTkWnaW8ds6ZJCNRAKB6wHVd48mTp1guZ6iqCu+++w6KosBsNsNnn32GX/7yl1iv1zg5OcF7772H8XiM1WqFy8vLoG6+WiyRRmtIzEIZ2k/bQN1t62v8/Xgdjscwp1rRugIQxdyb6I4dCn8uIVFVaxTFCiqJaL5+3jGI1bZNENvjMc552SI6ryfZQYi+7GG1XuH8/Bz7+zvY3d3FarUIz0d7gkbYwgSVstxma22zx4Z2Z/85C4deAAue/t7pDsvlEn/8x3+MPM/xV3/rt3F4eIiPP/4YT54+hXUOi+USs+USje7QefBT+j3BWhfyTLMsD+N4tVoBzkFOxqirNapujda0SLwTcXZ2hovzczx9+hTVaoXFfI5qReOEtFoo9SqO2A+d7xiU+Wpn++vbh/zdGOyP3+PrxDoM3Mf379+Hcw51TfvBxcUFxuMxHj54iMO9fTRNg1W1DP3RNA3WVQXnLHZ3dwLro7dNFaztqKyVo8ivVH1ZPeccjDV+7SObIk1TTMYTrJYrnJ2d4dWrV3jx4gUuLy9hjUOeF2G/ybIcWdZToPv2FdCmFznj1Kl4nPEeHYPf8drLTi+X7uToP++ZLBzG63acvmOtxmQywc7OTnDYjRFg8cks4ygyr9Weru0clBC0L0TOLoECfXqkg0XbbtbiDuutZ+FK0beHtdYzrh2UpGokAexeV8HhttZhWpbIiz7KHvsG8bjidfrhw4cYj8eo6xqLxQKrZYP5fI7FYoGu60JO+9scX4teHk8wPjYXj5sbKT+MgAi5aPFDcaPEuUTbJs+bXMgbURs3eG/bd762c7p5/KtyuOMFLFyrv6iP2G+6ybH4mdtyT1/LUd748OaV/lUcQoAclI3gfASaiFjyn8aRlBLCo2XWWaybGlb0Jb6kUoA31qzTAIhWJgZOXHw9upfemIipdLHhMBz7sREbO343n3MzBYCerzcQySjt546UEpAKwi9yQyOGDIzeIOlpMmyMu61OOjvF/Gz8GrBZp5siHb3QBH0OYMopALRd4yNtvWAii2+kCUUzhdjceLlfY2o7vx5TaUVEcY9Bkq7TRMNPbkYT477VnQZCXfEetOH+i6//W9e/QgENnRb4yd2/FFJknLF9CQqfH1Q3K7y4OMP9R99BMj2CWV1uqLMDEVAD6R0EhLHq7wLGaN/mAtZpwlqE37AcIKA25vFtRhv3eyiZ4SjixxUmuMTUp5//aoOKOzSAYweG6qFvm/e01pBh24aodHw/1pIaqFQSWZqFTd85B+GdKo6iOTssxSNgnUGajqK0CYTzatOi7ZpAdx2Px74eNtFhVUY0sHXXAW4TSKC5YqA1beKMTKtEodWdj4JRfuVoNMLFxTnaVqMsiXKnNZUgEYLHnIKUKdI0QVkW2N2bYm9vD3meecCpp4ezMBmp6GpYy2g6l0rq54hSKojQcN8WRRHaY5seAs0Lckqt00F4jsfEarXayE+Lo97xOEqSBOuqwmg8CnOYgcy4dCIbaG3TQNQ0l9frNZ49f4bOdBiNRjg6OsLB0SHmywXqtsG4HJHRKGiOxKARP5cQvu7pYNx3XYuqWg++Q9EToyPgMenHcqBQyn7tY8Cnazs4uFAiB0BgCTDjQmsd6prza1xFgCKdDhA98AHnIIUHezwIEB/GGEBQBNbavh52kiR49OhdZGWBJ89eYFX50qseJCDAo0BZFkE8jJ8nAA7WQZsaFxca0+kODg4OsV43+PLLL/GrX32Ci4srHB4e48GDd7C/d4CmbTCbLTCfLwEQE4z3DRac4/nBwl5xasPQweH9K05rCNT7aI3ndmCALha941JhbAj4Hdkb+FSbviwzOA9gjSejsE/ZJEHTtkGMivu10x2SNEWWEegDkUCI1o+/vm/yvMDZ2RnyPMO9+3ewXle4urpG17V+n+HqHMJHu+O0SS5T5Pd4gCMNG87AtoPfL/KC2KFwEAnNt9l8jq71zJ62gZQS/+Xf+b+hGJU4P3uNw+MjfPbJp1jVDda6Q912MHCQqS9dJWkttQCaukXbauyqBCKhdB/daVSrJeR1gsneBFmRoa5r/PQnP8XzJ09JZCxJcFlVWMzm2JlOYY1Fs64BSeWunHOkixCts/xcMQgzdLo3bS8Cn9/GQnWDbck5oCjyjZQCZgzFgT1rSSBxZ2cHe3t7wRm+d/8+0jTFq1cvsF6vMZvPkKkkrHelLwuokgSr5RKAw+HhAe1nILFYIQlMNKB9FwIoygJZkYfqL4vlEtYB5XiEohyDqu7ooML/6tUrvH79GovFgoBklfp7pNrTeV54x5Aj3OTU8zra+ZJcDPQpSWlVzFziRuv7yDN7ug6TycSvSTSvYtAtZlc511fU4D1yPB5hZ3fiwcS2Z0c5Des0Rl6Uktd30i6htTNJcozKEs5Y6KbdKOUnBOBgoTuKTjObKwaThRNQCWnpOCDU8eY+sKIH21lvpmloHuV5jtF4hCxLNmjtcUo07xes/k7pf4cwxmAymeDzz56QTsiCQDmu2PI2x1s73ew4O2yiWXEuR+w4EeXKd7Sn5LGqn5J9dIYfOI5eDhepmKEv4t+iX6QBeMIm5Qc7T6+htE4f8QAoirvxrXAROm6Z+zGKC9x02v9lnPDhQrT1+tu+51+nTRpQgdJL/xO9jU+CNTe+Tb8It4xqqEYfcYPHedPTbUd85U2n38V/+DHlz76RT+4dU96LHfoIEjlzUV5p1YWyCDyRrEfXhBMkSiUELJ/f9bQ9/t2DRT5HR/ZiKXTNm/0U9z8btvy5bUhv/53eoQiRHukgPIooAoVVwhgyrKR0UIr6VymBtjX+/iWkcD6vxgt7OEMlTYSDEwoAIfvWdDDecEjTHMZ0ng4JCJlBSHIOddsiTRNImXmDmwTGhACV41MKxrYkVtPaKOJpkGVAlhY013xNYx49QvDvYSTEUvQQFAWUggwoKRRVgvMGGG8IZTmCyASETKAkgQwQJvS5s44QeclR5S2RYz8O3ls9x8Q0WGclfnr3L0I4h7b1ziDZg0FzQCmFP/nZf4e7/9Zfx72/8b/G7L/4z9Fdn6FtG2RZuklvE/1zAn4z8YaD1r4cntXoNBntRVlACAndab+2MYVsc9MMm24UrVTKq/w7B+cd4pj2zSWllFJBbE5gEwySQpC/jTcLRQogRACYKspAkHIkjshRSz5v6kvIMVpOGyf3Ry9aaP08dTxu+F6VhHMS3LRFUSDJezXZ1WqFtiJnFc7TtqkLkGYJ8jyD7hrkeQqpAAiLLM+Q5RmMa7wooMTdu0fY35ni2dNnaJoGRVFiPC5RVRWoRqugGqWZQlkWoZ41b7pseFu/afPGvV6vKVoSLYDS57vR/iQoDzBPYY3BfD6HEJSnOipHAbyo13UAb0K/O4emJtXxpl0DDsFZtF58jIWy2JnM0ixsIBwlSZIEq2qFXb0HZyxEyk5vF9akyWSK6+trtG0DAYmiGAFOoO06CClxdXWNP/3Tn+Bb3/oWDg4O8eiRwPnpKZqmRg7ho0Te+fecCnbSkiwLzj2Nd8AYUq/m6DBHLcmZobWK190k64F7Y0yIhPDaXOYF6raBADCeTCAc8OrFy5C/eLC3j/W6wnpdI09TFOmOt18shAezyKEgpftEJLRuQnpaOK/BmywHdkLSNIVMJAkKdhrV2kBKgfF4hAf376NtDU7PztE0HWBNaKeiINEn6Q1l3ovYwUgSidG4QJrR2GuaNRbzJT759a9w+uoVRmWB/d09JInEYj7H1ewKi9kMAhaJyuBgwr5pDFVC0B4QiKP4QhADZ7hubARH3E1gOza8ma3BjBWutS4VM6F4ve73eECCagpnqNdUE3zkyrAeSkX6HcwkcY5U+lWXoPPl3JIkgQOB9bTkuLA/nZ2d+tJ7HZ4+eYaDgz2cHN/Bl0++wPn5pY8Upt4mMBCCwQcATniQVBArkO3gyOCJwc64fdjeSPME3aqBdRqJkKi7mkoLrteQvia46TSM1vg7/9V/jQ8//JAAGZnAiQ7akP6B9sJb1hqYzkA4eAYQOX9pmaMYj5Dn1OZVReybrEiRpSlUqrBeV7jUJHK1mC9Qr9coigKLxRIJp2h4dgsDEc7Zjb2J9whEIESwgdDbrLQH+w32TQa44/c5wERnEUDYe9hJ4v6nsatQ1w3arkNRlsg9Zf96NkNZFihHJR49egejUYEnT57g9PQUXU1OXub1DU5OqOLAcj6HlAKj8Rij8ZjaGA6262CMRKcNtLFIEoU8LzD1ZSNXqxXmswVUkuPw8AhlOfbOZIfL60u8ePECL16c4upqgabRECKBUhnZNUmC1KtqqyQBOPAkpKe092ud1hrWUMksctozjIoSKpVIkwTGWhjdwDgSaRVKwXhnclQUmC+XvuwprXV1XaOpaySe4WSdReNzqifjMaaTEXb3dzEeUTWM5XJB9dyTZMNWiwNZUlI1kCxJURYFijxHtSItEwtLAIa3tztt0bUaXdtBa2ZyUplg52g9UImieQnnA2xkJwMO1lhAOBjjQo1zayyytMC4LJFlqWet9esSR/H5fhnE4PrtBwcHwd759rc/Qpqm6LouAKjz+fzm2N1yvLXTncQf5UUGAtIx2tfncQLwtV77KKZ2bbRQWzSt7UP4Bd28Fd5gQ19D11pLNZx5Je5vgSZu9IKDCBEy643kxOdnOWMQLQf9/4WEDhEoepbY4OzR1+3OFtDTCWOHm52LeCH6OkeIrMI7vuEU5KIK4Z/db4TOORjvWPH3hQA5nL6vegQ2ei7nAOF68AQIiyjnTAgpti2F1GJRZHjYLvGEE66PyPdOxABQ4ag3yJiiRdkjykJSFMQ7yRy1YdQZ3jikuqwGZZmjKDLULYnS6HodOR0KxiPQ0hv1ieCoHxn7aarA/b4RBYz7JtpAhRBBxIijTiSGkoZ2GEZwCOggB0U45wUiFKwQENbAOY1MAM7nA5okgaa0PVjbIZGR8S4B4QyVSnMOSgDWo4qwjuAoS7CGEORkt7oGPAvACcA6AweBVKW0WaeZNyIdkjRBmnmFadPCug5FmQGC8ojn8znyvEBRlITkdgZ5mhLtMzidvaNNarwW1pnIiGMHrEO9tlAyRZZmSLPU94uBSgWESmDh0GgdohBKSQhnodsGjTawHkTJkgRJIoMBl0gFBxIpgvFUKUZ/nYP0EfJOGzgpPJAlYEUPBNZ1hf/HP/q/43/01/467v0H/wmu/k//O5h6QY6IEGHMSFiUOZW04/He03oTj0pnBCo4oFu3EEIBAuiEgVK9AifPB/ilwDlCdOFRdgBQaYJxOkHWtFCShFOaah0xGJwf58JHnSlCo7zgExSNS6apDQ3rf3rnB5DOQrs+zyymNzPThKKOClZ3aDpa9xMBOCVQlnkQfuuY2aASCAWoRCKRBepWI4FAlpA+SLNuUNUNLATK8QSZNyLzjCICdV2jLEvsHxxgsneEl6ez4IhlRY5vffQhJjs5fv2rX0K7FNZ2mM0vcX29h739fXLipMTx0THgJM7OLrG/fwQpE9T1GmkmkRmJrtMQAihLEsgZjyeeXjdFnhO1TDcGAhISDq2xWM0XmM1maLsaUkTro/Dtb0ilVQiBREqYtoOUCTI/Prq6wdo6jMdj7O/s4rRuEKIdDtBNG4CVnQnlJ7frFuevzoNgWJEWuLy8xNXVFfVZayGTnuUwykZBcDJNEgjvxBc+1y1NUnSNRiJTlMUI3UhjtawgVYqj/SO0bY2rq2vvJCpcXs3wk5/+HO++8y7ee/QIe7v7ePL0MepqjU5XSJTCJBbpgYBKUwACbdsFYMU5+JQCahMCFHvBMtofHVRCINQwkp/w2NUG2mloP3nyJAWsw2qxDKDF/HqGajkPDoJf1D10TyCQCzspO1jkJDof5XSC0G0pJTnXzoXxr5RC4jQ6TftEVmQBbHQOGJU5vvmN9zAZj/DixUvUDZUMIpBAI0lcELMilfQ+gppmGcoix8mdfTy8fxfOajx5/AW+/PIzCEh8+OE3sbe7D+M0rq8vMZtdoalbqERCKEvj0lqUWY6TwyM8eudd/OEf/iHyJMWLi0scHR2hq5toPXBU3kolMCqBgujTQ5jp5Cm43FfMFoh1RHZ2dnDnzgnOzy9gdAMuHxZbG1z5xlrAGO9MK9qHKPe+w7paY3RQYjyZom0b1A0pQEslkSCBMdob0AKpVEikxLqpkKYZLBxSlcB0BuOSNIcuzq+gZIL33/0GFvtHeP36NbRukacFYAWa9TWttypDpw2USGiU0FZLYy6Ajg4yl6jrNZQiVowFrblCCLR1hVxlmDcrFHmOuq5wcX7m6bWObF8ASV5AZQIvzi5xMfsjFMUISiXQzmC+bJAXGZJUoGlaDzLRaFWJhBMCD999B86ZIPjEwZAklaiWC3RN7dkElFoyu7yCUglSlWC9qgL4BBArJFHM/rCQjgI+Ssh+v7LEEpNK9cEub2NK7ziz/8xVW2Jwnn+4dGma+PHkDAGpvnRW3dQhx79p1mg6sruEAoQSyMsM450xdnZ3UI6KkCZinEGe5qhWC5zcvYM0z1D95Cd4/vw5rLXYP9iFE8C6qTG7voYTAtPdPVhQdD9NM0ih4IRDtW7QNDXSLEGalXBIkCQ5AIlq3aLtHKShEpNZJuBA4+b8YoFnz8/w8tUlVlUNJVKoNEGaZ8iLEdKUnG6ZSEqVsRZSCQAGnQe8jW5gdYc0STDKS+RFiTQh4VElJO2pSgBoqaa37SgI4xwe3LsLSIHlYo71ugKsIbalANJEIikLUv3WBnW9hjMak/EIh/t7ODzcw3gyDhR9bTvIRHjbKkGWpQCIcZgwI8s6CKUwLkcYjUos5zPUdQXrmClj0GkLlSRomgZXsxlR3/MRBRQAGCeRJRnyfAwpFbqGxFW1JsBBJArGaBCzuqNKJ3UD4STKYoSyGCPLSAAYoFQUBqSZnbFe18G+0brD8+fPqC/SBHfv3iUQRKb4+OOPMZ1O8eTJE7x48eJWRsvw+No53XywM/lVEVo+hg4H/3BkMKa2xjQldiyDExyfLziJA4cYHCn1Ed6vuMf+3m7LObk9Gj10qPt2ie/2zcfQmQvXEhz59WIy4Xo9lMpRleH90r8RaiVvXmP4fLzIxf/u/+YnHAC4W49N4IGM+zd95qsYAtyOfN89hQub48d/ntBOzr0E1XbmyAMAYTlKFJX5cJSfF543RGO5XXolbr7nbeMhRAzDItMbHTFtPAYj6FzWR6+4k4mqmKQSXArHGHj1VQVrAGsFuJYrRQKoncjBY6PR3yc8ICYdsR8cgSwyPJ8HT1T/G9G9Eqpqwt/SUa1c52yoGam1CVEpAQmVEjjQI9Pk9PG1OAJtOSpvKSpPbeNxoIB3Cag0gbASXUPUQSElRScVzRNmAIgkQeI2y5VwGwYgSkgoUE6QM160KPxHuYXOWjghYQRCPenYCa3rNX7/R/8AP/yrP8Tdv/GfYv63/nM0NUUn1fF7EIcPoF+cgXMUv5LJEiH4gAi02D/LwUqkscbBMFViGJni++N2Y2ekH6MCZ6OT8G/OOR8CUGx883v8EwNUw3PHAnywFp2xME2HuqY8Zlb85nNKKbG/v4+iKGCMIYRdUWmURClYTSBtnuco8gRp6nCwv4cP3n8fFxcXePHyBUX8ri5x9/4aaTZCvVyirhuMihxwEnt7+5hOJ2iaGovFFZarBbTuMJmOMZ1OkKU5uP4vzQELrV3AhY02IQ+baWsx5dGYDhwlig/WM4jbjKPlzjns7+9juVxu1ELnCOWQGsftwgwgpt5yZJtz/ay1VNCOlGtCrj3n7UspYGBDWy+XKyiVbojv5HlBeet148cR8PLlazgLHB4e4N7d+7g4O8PV5RUE0Of2O2KmkIJ4AWt7UcDgVHo66LZoajwmzBbgl/8d5r+jNUdqAhh5TXKuTyHhfXb4e/Pw9oVzHkyEX7BuF9mKU1o4/7/rLLquQV1Tje13Hj5AmRf49SefoK477OxMsfbUyIODI0wmOzDGYl2vISXRrvM8w850hMP9QwgBPPnyMR5/+QWyJMWdO3dwsL+PsixxfX1NlGIIjMccKabI2XQ8QV3XqKoKs9kMDx8+xPn5OUajEUVDfX1aZqnE85xZQ7cd5BA1G+sO9zGpFxdY+Brh0jO8AvhuSahyXdUQwiJNFMoyQ+YjWmQAE+uBouSbzCpaa/yY8KVYuLIQp6uNyhHWdYPT01M8evQI9+89QFFmWK9rVNU65JSqhMX5eg2GJHGA4Z3DQQEwG4Eai/WqARQwHo0wno425qoqC8yvzwFTI5EZFrMLwDbotE9PAuXzWwNoZyGgYERCAocQaDsLKRXaRqPtWp8SkPr5ZTHZmeL4+BhXV5e4uDgH5dpmYMFZJSVM18KkGqlKkHmQA0KEaiq8zvLY5bWBygqKUB5wOPeGtuBwTCDMNkR9tnkIcPpMX52DwJkEUpLQ1XJJ6RCccsTsHOccdvf2cHJygnIyxnq9Rt21KMsS2lmcXpxjZ1RiPp9DSolvfetbGBUlnj59AuuFG7/88ktkaYrdnV2Mx6PAIJJSwWiHdd2i62gtS7MMWV7AGIuL80uKEqc57pxMIYSCkCmqqsFivsLr16d48eIlrq8WaFtNQJoQ3mGRkCqB9Lo0WhOjUSakG0JzQqNtajhH6VzjJEGSFN7upD4ajUdQiYBzxrO0HCSAPPflL52GMF58zjNOeA6OfElNTtUQDqG2+Xg8hpQSVbVE29YhQsz9zMETZ2ksWm3QNg1G5QjTnR1IITCfzWB0G9Z/KYUv4SawblqfekPBFgJXicWpZAKlGNDzzDlDfqKUigBSy6lDNZqmhTEWiUqQZ6XPvc5gdAUOAg1tExbc5DS2nR3K4595EGA63cHe7gRtq3FychLKlP7hH/7hG1bB/vgzO93A7RPsxhEtovy9eAOKHZJewMgGxzN2LONr3eYg33aPtx19jhI5B8PNMkph2rqQbFtwhp/9ugc5lw7CiVCSga8xdM5jw3d4+OF/6z1+rXu6cebbldPftAjHv+PJuu3YZBwMnZPN9mCjnyhsgLUaaZF5B49yW5wlg1BKQiScdd7P7en1vWNy+/Pc1o7xeOac1bh/2MnY9rzDtkpkAsdR02iOGNE7lTRX+u/EoEqcexe3FTEDEBy74BypTRXy4X3SOEJ43TmHPM+QpkBdN2hqTXlwPvrsQLVR+89z3jupqZKzoGFsn+NMY0r4/FkB4wyE6SBMD/2E88BCeuqZg89t9nWsY6PdWutV7CVE4mtD89i1hhZrFmcSkvKLon7gn6FYUrVe4e//k7+PH/7VH+LBf/Cf4Pr//J9BTfZQ/vv/K3yy0vjpz/74jfPt1vXhLebom8AqIfsyKZsCVD0Vfegsx8/FucB8neHPJmDUXz++Bt/bUA8hBqbidSCew2wks3PIebcsmnZwcBBoyFrroGDedi2WF+fgHEGpBCwM1hXlpx4dHlIkV5BD2OnOs2IKqCQLQm2JoBwtKQXquoJUDuWIor55kXmk3D8j+vkipYDVlIvWdjXW9QrregVt2jCfGHAgqry90YYM+MV9y8aP1hp7e3shlWPbfhPWCJ/L5hzl9TMNX0q67rDMHPdniBJ7anGWZbRW+Jzb5XIJ51wQIKsqioIlSYLReISkS0N+4fn5OVbLJapqhW984wPcvXcPUkjMrq9CRJTGpg4iQVr343U4VmJti23jf5uzHf9mYIcNqnis0sk2RYji9ozXgdh5jOcIIZqb8zGeV0y35HEAILCz6rqDsxLOShwdHaFuW3zx5WOfj9sCQlL94GIEax2M1hAp5SfuH+zg/fcfYjzK8Pr1Kzx+/BjLJZU5Ozw8RJZlqKoq5Gr3tW+J6l0UlKZR1zWePXuGvb09KKVwdXUFKWWIfrJxHdttw7Z40yGECPXenXPegJ1iZ2eK+WLl276H9rmvrBWQithRXNYsyxPU9QrGaOjOQbgV0pSi2mtf65ipqtTWWQjQcCoJrXv0m1Tbx7i+voZzDnfvnmA8GaPrWs/eonrxUgq07aZ6ukRfugjwLDPn/N5tMS4LWOEgrIHxY8AZg05rSGgc7k2xv38fo9EU56cvsDMdoe0sTOdwvaQSf1RSzIteleRc1XWDqlohzfINu4JtoPG4xMHBAfb29kK5RedItToIb0XO9BCM5fUgFpra7BeLJOnXwuG8/KpxQWBNH+fu+77/zWyqfj/nfYLUsZVUYb1goLnrujC2Hj16FOxCVvNmZlaeZX3FBk/jnkwmSLMMTbMOKVS7u7vY39/HZDLZKHfZNkQTT5IEWV5iMhkjL0qs1yvMZnNIpbB/cIid3V0kKsVyVePqaoaXL1/h8eMnpGZerf361+crZ2nmWWMy6gfh10gRymdJBmwdK5YLnzpUhDntYChVznFpMHK4R6MRmkYHFgj/bNivrk+RyrIM+/v7ODg4IE0Pa1D5SiIsDid93XDWPUmkhPO53FmeYDwpkecJ1lWNql5BoberCBwm+v98uQqMmGA3yN4m5f2NhUiFdF781qcq2Q7rehVyzIUQyPIERZkhyxNIJdDWDhAMLvugpiPHnX1QpWhdODw8AiDw+PETnJ2d4+7duyg+HEEIFUTkzs7O8Nlnn73VOvhndrqHk3Nj8xp+lr6wsQluiOd4RI0HPoBe4dT/UMBzMx9bCLHxbz7ijflttoN+cegjf5sbOEc/b/vezevHDvGbFp9tRnn4LgSkcLC8F/Et3lybohPyr5t50sPz84f/bODAFmNf3DQ4Irxg4zPbgJNthqRzRFmktoz9kU0hHk5gZ4PSOYOuU8hhkeUJ0iSnxUBsRpZueya6L44cD59pu+Mdb1xKEU0c0We3OTnDY8OYjD7Ci5P/UNgMKYq2GfnZfAZsjMXYyBdM/edzR45Bn98O3w7xxrwp/ETUP4uutcGg7doWqV8TaLGU0Jo3awNrFZJEUi6f4HxnVh+3gKTcSWu8g+AjhRAU3euM9vnbXkwHLqwjHFGMxaN4Dkjpc3J5vbIEDAi7aXBISbS8bQZ27AxVdoXf/6e/jx/+zg/x8H/xv4VLcny61viH/+gfQOs+/3J4njeuCcBGqTi+brxmxobO8LxCCCQZ0+77z8W/bzticIePTaPnZkpJ7FTHSvTb5vpwjg+dchJM68EzprrHjiA/Uxz9ZoMMllgCzhjozgAGaJs1siyhGsZNg8lojDzLsJjP8fTJUxgjMJ7sUG105+j71qDVGnVD6Sp5lqMclRCiB33oeXi+SiSJhHGA0TyWXRiLPKYYmHCu78e+PbavJ9yuxhhcXl4Go8lau1ECJRhtnsrLLAHup7Isfe3YKaqqCjmwBJARpZydYY6C032rAHhQrVgquUa5fCTGtbe3BwegWlc9KOMjDqenrzEalfjoww/x8OFD5FmK+XyG2Wzmc8yzG7bBcO/c9nr83vAYroe8xvVpSXZjXDpvYwwdh20g5DbnhM453KgBIVgEEoH1wMa89CkgVbWG1g6mc1hXNe7du4d33nkHQio8efLU35dAtV7BWos8LyEVpXKUZYm7d+9iOp3i5Ysn+PnPf47ZbIajoyPs7+9DKYWqqnB+fk6Akh8jnA+e56RqfXFxEXIUP/roI1RVhcPDQ5ydnYUxBfQOC8/dUKrpK1h9sRAbG/NKKa/Qn3kggKNaA7tJiKDoP53uYH9/CqWoukYs+Eb3mKLTVE2C2D1kgxhjfP3vXnyybTWkz42tqgrL5QKPHj3yAF6D+qL2ZYU4RYhSephZQmuX1yLy9hTdMgVq6CWBRPk0BWFQKInRpES9XmO5bCHgoITB++8+wDvvvocnX36Gqmnw6vU5nLFIpUDbrFGOJhiNRyhHE6gkC/3Xdh0gZA+QAV5rQ+L4+Bjf/e538Z3vfAevXr3ET3/6Ezx+/DiwDowxsIaEF1mbYqjkPNx34nkhhECiEijZA4jDObdtH4gP12Ms/Api45b6L3LMBWlfmNrrQNU0j7mU2dpXszk4OMC9e/dw584dLBYLtKavNc/swzTL0FYr7O3tUbWFJ0/w+eefo1pVPkLscHh4iJOTExweHBKQLawH0DSapgUgMBqVvm9yCCVR19K3r0VTN1S2rSBw4Pr6Gmfnp7ieXaOqVtC6C2BSUeRI0n6PE4L3Yw+US4e2pbKTq9UKwo9vJVMPsnsmVQoqPSosdNeibWtYq70SehIJ42o0tQ4iYzF7hXVAOHWJVcq5NnXTUK1r6yiQJfwclX7gs/3atg3yPCeR0SxDVS3RNC2lxFrnx20e7LW1r/JhfH46rfd9G7AjzvtobKswUM/VKXiOsiBmyuJ/bQNjSOwtPk8s5u1cXyazKArM53O8fv0aaUpChA8fvIf9/X0Sbl2TyOe9e/feuAby8bWd7uEE+iojbvjdbUh1jAbzgOCJT3kj/bzccKTJcvECQIP7iJz1t7lHuofe6b5pyN72nfiSAzGJt3Bmh0bo0DGiKEP0fnClo/d5jbrF+Y6d7tjhHhrsb3MM18hhxGFoWNPc247+D//evL/44A0gpo7R/Q+jctZp73g7SEm5fMYUEKPE1wf2ETZHP2FfRyy6xeffHqn/qiOgd9FisM2ojAUmgJuGIgS1HLcpo/NKkoHHzy5ET+ul87uN8w4jPbjlmWKHS4YFL0yzEB3n7zB1TwgXRFZI0MPXAA+OgIBSXLaCByqho7yB87PRImihfR1ceDQ0tJnqnRhrLYmZWAvXOThjYRMbcgqlR1rZiJNSIhEq5BjRQ3txIOFr7frmUErBye1GP7cbG4/rusLv/+j38dGH34XWV/jZL//Y13buPxunFQzXPz7616kPh+vl8NrD7/PfUkpkkfJ0n59ETmqcE8vPyn0Qnyc+HwAcrV5DGA2nEpyWxzfW8CGoFD/rpnOyWaGCD3bsm7YLYwHoy1kxzZgifgVGo1Fw/Nq2xd7ePnb29qAv5xDCQXe1N0hTjEoSUGnrNUZlicODA1xczjCbXaMoKUIhhaQ8SAHotkPTrtHWa8BaqCSFEg55nvcGq4/K287AaRZ9pKjEeDyCUhJ5nmE2m2GxWGC9XoW2GrY3tU+flhTPsbi9VqvVhoPN9xMrr8Y0do5gLJfLIKLGpYNYGZbvY71eh8g1GyAUcSBaX57n2N3dRVWRwjXpZ1gcHBxgOp1iNp9hVa2wv7+P8ZgEg87PzqB1h8VigbOzcxwfHeHBgwfIsjSo9eZ55sEVoOs2nyMG9GNARw7W1jcBmfExBL/ic/T6E5vziT8TR3Y31+x4z2Kxv835yc6f1sbnqNehjXVnqd6vN5rn8zlOyhLf+MY3kCQpPv30cywWKxjfRtY6TKY72N2b4vjkEPv7e3j8+DF+9cuf4vT0NXZ2dnBychKo4fzD6yKvCVyjloEABmpWqxVFk31Umo3XGCDbbFRs2h63tDkLE7FBT04xCX/meerBY0dllwQ2rkn7ioXRFOFSSoZ871Bqzs89OC6l10bjh0SYhCDlbTKeey0KaEOiV/M5qaCrBFb2IHLbtpTeFTmc9FuhqX20ONh/XqNBCUihYLoa0+kUeZYgTwVsW2N2eY5qtcDu7hhN1eDs5RPcOznEX/jwPVgo/GH3pzg9v8TOdIRV1aAsMkzGJWSqfDSPgOnEO5Jt10JohPJPXB6Lf9brKkR6ee4KITAeEYA3mUyC4zosF7fNfo7XsG1gauxwD+dRfNitc7Z3vBtDfSikgpBcKYbKARqjIaRDWZLA4nq9Rqs7TKdTam9fu/2dd95BWuQ4Pz8P4JJzBAimfj95/fo1Pvv0U7x88RJ5nmOnmCDLcxwdHWF3d9e3nUOn2154y2jkRYnpdIqizGGdCWyWshz7NgGur68h5QLLZYXXr1/j/Pwcdb0GBNszCmmWkOp5lvr1hEojEthJQEjTNFgtK6xWFbFfjCUwuMh8mknp+4SEWsk5XqNp11BKoChy5HkaQKa67rBa0trAwDb3P4GBVWAMsPPJDKq6JhV7Aedtaj9efPc5Z9FZjTzLMR2PkaUJuo5y342xtNeyppfXQ1ksFriezdB2JLbtBMLeo3xVIgLQevu5BxB6kHm1WgWwIE3TUM5Led0P7Wnt8Z7J+ylA+0xczWK5XOLy8jKwhEiEkEDJPM83mIRvc7y10/0mxOptndrbPhfncHPuYex8UkmCfkOMfw/Pe9vfX3UMneWefhQ7Ytujm7dd922c7zc63Pz6LUAAHzFtbnh/scO9+d52w/9f9hg+s7jhct+8lzctyqHt2RHmz/ioKCsQhs87ESjZ1gK62VRQTGUfrQjOqNikEQL9mHSuF5T6qnbivgv9KDfrTQ+R43hjGzoo8I88dHwAwNnNdAKuW8vnNMbecGxiw1QIcQOMGl4bjlubx7/YmAOb6wGppApvKHUtKWnWdQ2pJKwvB5GkrIRL5zHWEmVPCGorEC1POKDTpA5KEbfEq876NSIqtUSiKITaGgNIl4Bz1SCcN3apbxNFJdWGxgTDAIWu8f3Xf4J/dvxdQMkwbv+dL38fRVejH4H+2naTAfAnr36JLyb3vXJ6gkkzxw9f/CMCT0QM7LmAe3Bb/L13fohK5qHtvzn/HH/x+tdh494WBQWAZbaD//bRv73x+g+e/Qgn6/PwjHGkmoWbnHP49egh/mT3W2HjUkrh33/8d0kMJ/R3P66KbgXngHVS4r9873+yEQHh9TIe37yR9+085NwgMJjYydZebKk3onu6M4MDhS9FEq93xpDR7ARF/woA11c1jU1F+YnWGiSKajOPR2PsTK/RGoeyyJEqSnkgr8bAwQCwXsE/CXWBGYgK89mKABTxsyZJgtFohL29XdR1TcrpWqOqVpByk9rPY4Lb2nE7RftAvL4nXmTGGIOyLEPJFy5fEjussZPFjo4QIqD+o9Eoug71TlwPldsY6OvdklrrAlVVI8uyYJRSGgCVkzk5OcF4PMbseoary8tAGT+/OEdT17hzcox79+4hTVM8fvwYVVWhKHIfpaiDSBbfW0wv3xg78XoFWkfeBLIPgat4zWSwa9vBfc1U13ifpr+9I44EcZ7gcD+IKZvx2CbjUYXzEBjSIs0Lv55raN0iSSlVqmkaJNkaWZaiKHIsFnN8/vmnqKoKd+7cwe7u7oaBvFgsNvrPORccbmZPjEcjXF1dQQiBn/70p/it3/otONdTkdkh44PHlLUW2/mGm8dQwZuBv6LIkaaKBL+cRSi1Fhgk/T5oLaU3tF1NgmSOHHBnSZOgaXwFCV+Sr2ladF3rVe+T0O9p2jMqhSCafVGOoJTAbDYDAEymY+zt7cI5mmfGGECwsnGfKkDrJmBgAeO8swQoSZaPEoCDxThPIZVEu16ibWroeoWHd4/wV77/m3jx7At88fhT6LbFvYcP8a2PfgNlWeJf/PiP8eLVKbJsB2lZQAh4J8pSxQsAeZ5BQBKw0qx9Kacx8jzHcrnEL37xC5yenmI6neL999/H8fExfvazn+EnP/mJp1yPNyj/cUBgOEfiudK/1+9lsY3yJptp09Zw/Sa4+SkAIjhPiUoCcEXXcgBIhFlKwBiiie/t7eLggJyhel1htSqwu7eL3YN93L9/D0IAp6dn4LSiZrXCkydP8OTJE8xmM2JTpcQa2N/bw/7+PkqfXmAMgVMUSW0hhcLIK2Fr3aFarynlzUeukyRF03Ye5Kgxm837Wty2T/WKqwQEm8bYsOcxMMUMGeudwmk53gCkSewrhfTgxGw289ohVHaQqz+0vhRd0+her0D1pW8Z7OYI9/7+fqjMwUCt1hpZnhOf1oNREgIQDsJXk3EApjtTFFnq87+Zvk66ITTmECjsy+US1aqCTBJkeU7Am6DykA4MBnEQiKoZ8L7Qtg1WqwpVVQX7IWbAbKZA9L+JTRGDR+TI37t3F1lGjJKrqysslyS6mWc5nBV4+vQprHV49913cHh4iIcPH+L6evamJTAcX9vp3rZZfV2nbfh5fuBhqJ8RRescrKdqxhvnV+UDf93DRfM/dtTiMPJXOdD/so7sDXAiihTf5sS/0bmPorWbzu2f6fZuONBDI2a4SMtbFl3+HS/UW68nAXjaliNPcOMcxjBIw9+I1E/9xq21RV23ACSQZkhT6RdtUPvIzfaLHRR2loZ5ffGz3AruuN7JGM6ZuN1iJzB2yJ3dpFKGfvZtFgtfDCMvbwK5AASdhBi42vgRPtoqBRQih3/gAArBiLc/p3Wwys9PZ9B1bahByoj05v36xZrRbaEglIQCldEyzgAWSKR3vG1fXooi2QSMaE83V84CVsF6MEZIqkGbSFLxvNkP/dMIOGSO6F426p+iq1Hq9Uafb4Ag/rOJr7qgnSZbwtnwPb4XHpv9Nelv6fvRWqL1ZLAY6TomdmwSV/3rWqU3+jbTNYquCjmM1u9U9Lcv5wWHxPQRZR5fRbcOQl6bxtAGfBfmyHD8CiH6ahAOVDvWRRRyOCR5tgFCGUsVKrQ10EbfGLvc18Oxw3Rd3lzX6wqL5QrH995BUY4gYGGNhZKkAt4KyiAsshS606TWCwnKl62QqASJUlQFACw8lyBJlaezmkBNozJ7EkIoj/8JCEGGYZIIJIn0ImesntxACIeqWpNBEkAwphFSjWpnzY01O56XHPlm2n2SJJhMJhtOFo9Jdp6Z8cDq0bPZLES8uayN1hp5mmDb+hT2YWt9NIEMLxZSq+sa8/kcSins7e9hNBqhrmtcXV15wTeqAbtarrBeVVhXK7z/PtHzrLU4PX2N1WoVjLkh9ZvvgZ3EDYcvHn/04Btzks8B9JoD8WubDvJNYDu2cULd28F5eR2RUoR5Ge9xfJ9xekb8PrwGA4GlDtPpDqx1ePr0KZ4/f05sg9AHJHjU1BJXVxfeQCcmwXQ6xfHxEbIso6iYrw3PzBB29ouCDHBr+9q8rSImw9HREXZ2drC7u4t79+6R8n5UzYDHXzxHBW3Obzz4s3EddAB97qkjh9XLnYZ1hvus81GpSreo1hZad8iyBF2nQ0lCToEYlRSVBBzW6769hddrSdKeSgoA2mgPTEgcHBzg6OgIq2qJ2WyGnZ0pCh8xdc54EFlH/eqQpOQYWEfOA5yvGyKJmVdkGZJEoGtrtE2FLE1wcrSHb334Dfz3fvv7+P3VBT79dYMvv/gM2nbY39/HOw/v4eLyGotqBWMSWKWgTYem6VA3BsYC2hB4MSpGBFLBBgaQEBRhXSyoFvRHH30LH3zwHg4ODnB8fIwkSfDs2TNkaYoiS8P45qBXTOMdzpN4Xsb2wNAO3TaXth8hqnLjCKBr6qOQmtdBiSQVyLIEbes1O44OsHewHzQI/AjC69cv0XQNjo+PcXh4AK07zGYzOOfw+vVrfPHFF3j16hUxh7IMiSLgds+LdXIaT9e1qNZ+rcwLTCY7mO5M4WCxWCywrFbIiwKjEQmAEYDcYbVa4/z8AqdnZ7i4uPCVbagyDI3ZDGlK1V1YVCxJZHhN656FQoAZRW73dqZBrJfepxr0zCjsugYqESjyEmVZhLlHayfCvsl9w4KdDJYfHh5u1DaPdUCSJAGJ3Hk7GWQuSI+SSZmgLEZQ3lGv6xpWE8W938OJgl/XtEa1DanCC8VVpPp9p2k7NJ6Nw+sGMVOJjbVaLbFarYKeE4nJZiiKzOfGx3uGt+GEClUEjKbXR6McOzs7OD66g+VyiavFDOuqCXnySlE7fPHFFzg7u8BsNsdv/uZv4ujoBB99ZLaO4eHxLyWk9udxxBOUJ3mMtAVqpPX5mY6n6Fc4FpHhEuARb+IOnabbHOT+9T4H722c6m2O2dscw8/xZiY44oh+Uw/oshAhZz5G+t3gHDev8VX31KPXoeW+hqceG+Hbnm/buba9JiIPgyZLf+83x8tgoQdF7Kyl0gWNaCAdO7oZlBw4XxGYwxNUKbFhJPGz3XbEnxsaj8PP8Qa3rd2c82I5or9+H4n3AiRbxiI5bn00Nr7WDdBgS//EG6tzjkoIyx4V5AUrOJoejXUOFOH1lB8pJawXiyIhqDWcM1R3MkJ2HRyc8c/hmQFSSsgkgfN1nVnptqfT3xTmAgTAbBhH5XWkouJNUiY+yq022pvPUavCvwC0XgGUa+QCQJ0U/Xe890v9wiCNB4BklEPdkShb5b8rIMLzhYEcj4kNmh5gVIp1WmLD695y1GozAuWcQ5sUqP13uSQdX9N6FN05t+Gwc1usk9LfB/e3CLfLbKO1KjbHCPfAlrluPL2fcr0Qxox1VKOXhFYsjKUotzYmRKV4zMc/QghcXl4GQyA2FNM0hbYdlsu5jxx66phSgLNIlECRFxQJMx0kHLIsgXaA0Zxf6eCs8Wuu9QYEncMp6dWmyZl3zkFJGfYGAD4yjuDgCiGQFyT+luc5Xr06DXnYbABw3WkSoaG0C2bYDFNEmBrsHEWlF4sFXSPPvbG9STWPf3hd40jA3t5eoMsJAahUeWCBhHpiwT1eZ8uyDJTjqqpwcXERon77BwcoyxLr9RqvXr3CxfmFj8r0peWkELi8ukRVrXDnzh28++67mEzG+PGPf7zh1PLzsQ3Ahh47fUNWHK03/fod7z9DB3u4P4ex9oa1mo3SOK97mCqCMG9iW6FfI9g4DePbWlr/qNAzpEgw3hljd3cPs/kcL1++xGq1CnPGOcqRlFLBWIvXr1/h9PQ1IBwO9nZCyUqmhlJKw3qjvZg2KaUMzIjRaASnDSaTSUhXOD09JQBRa0wmEwAIc6zPZ+5TGbp2U818+DePOT447YGBH+fXgNA3vh15/1g6h6LISItDMPsigTIGzrH+Q0dqyW5TXHUI4FC6Ux/UydMcKkmxWi3w7NkzSClxcLiP8XgErdtQhcA6jRTpxlrknPClTDW0AaQStJ95xVYhE+zvTpGlCZr1EkWeoswynJ29xq9+/jPkicXnn32Kosjg6ha/+tWvcPr6At/9ze+hLDIcHBzi8mqBrjPQHQHhUpJDt/aAiQSJ4Y0nI4xGI+8oGmhNoORsNsMnn3yC9brCN7/5TUwmE3z88cdIkgSL+YwYZn5+xvMjXke4L+P1RErZ10gDNtp42xy6+bf0URUGzML/wnzi6GwADn39erp+XyZwPB7j8PAQo8k4sBg4gqy1xunpKRaLBe7cuYM7d+5AKYVf//rXePnyZZgH1hg4H2HmVKau6+Cs87XJGzQtAVhHR4fY29uHsYgozQ3K0Sg4t/W6xnK5wmKxxPX1NWbX1xu0Z/qtAjjrwxYQQiHL8kCH7rou/PAcHI/HBFzbzaokXddhuVqia2tIpVBmI4zHI2RZurH+EZiRQIpko6pF40uR5XmOw8PDoAPCe0APyiiA06EcvH1Bw15KgTRLsTPdxWJxhaZtIb2iedPUyLMMeTGG0Q7ap3Ws1zUSRVVXtKWa2wq8j3ZYran0F9nkcqNcae3zwNu2Df2eZVm4dyHEBlDL6woDOrw2skYGM7dmM9IdEUKEfHZmOlRVi8VihcViAQD48MMPcXJygrc53trpHub1fN0jpoZtc0TiAcGNGdBVKVGkGWpTBxSGJxYtFH7zpbNGF+URETua8Sbcf/Srnuk25yk+NkVx+uf6Ou21bXES3mZmsKF/3/+P9yhH798wz78imgxQPWAnNp3yYEu84R6HRk18UPTB3YjUx5+LxZCGP87FfcfnpDvic23S1uLIMTubtAhYCzR1B91or+w5QVkWBCZYG4qCUf0+jnab8PR8P8NIB0cn48gdvxdHNoabUWzIxefl9zlvS4jN9grjXCAsPCykxkYG/83CKvx6yOU1XA4o3bgXBmz4CMar9jRwKamWtezvBehF/2he0lgy1gBSIclUoEW1qxa5pgibhAqbp29NCOfzi+li3hHxVEZrAW/08mYYL5wZAGujfHSrYZ2AcAppKO3UizSys2aMwd9/9EPINAlGWOoc0PURw3/wwf9ws53eNKf9eFYqQT0+wH/1jf/ZxpgYjtsNkIjXOyHw5cGH+GL/m1vn1NCoGd7LP7v/21T+KTpiB5ZzFNu2hfTRRTZe/q+P/scbzhavtbyhswiPjNqDNzMedypNgrCdtRbGO1P8YzlqLoDOU/ZikalU9WOPN9B4bWU1Zp5/bJB13nnUXY3Z7AJlkQHOQoJUW02nYbRG3dSwhgEvhzQhZoPWDZxpkSkFqSRSJUkJXiooSeuqzDLAOazaCkYbQDFdNUeSKCgloE2HtuugdK+EmuWZLzUjfV7f2pckycNcs057Y5cQ/R7Q2gTXmPbGRgYbHFmWhTzeHjTcLLXF1O2u63B2dobxeIy9vT2KjFYLFAWBLm3bYjqd9s4J+r2f17WmoTJL7IwLKVCtieJ3enoKAQIr2rbDwcEBHty/j9nVNV6/fonLiwtcXFzAGIMPPngfH3/8MV68eIXFYhlFbrowv9koLIoCSZIEJy42jll4J26veL2+zXYhx75nSw3BR/4Orzl8xFFBahcD3pIRlHzZKiFnT/toD6/dYU22FmlKQmFt2+Ls7Azz+bx39D0IwQwKqRQ6Te0znZLI0XQ6AQunsVI5R5UZvGADNKYRO+fQtC1GoxGklDg/P8e3vvUtNE2DoiiwWq02mCZxu/D44PWDzx8f3GYcNexzKzV2dnZwdHSE8ukTrFZLjEYTWOtgug55npFhby3ShCLZuzs7aLt1sBGNsQEcaJqa8l/B++/2PHznXGB6VNV6wznnNBWpBKpqhcPDA0wmE1hL1Sp4XxVCeEerw7gYw2mBJM+RZRMY3aKqlkgkguDharWEcxa/+Zd/E/dO7uBv/a2/idevXuHvPP4M9+4f4cNvfRPVusbPf/UJ6rrG559/ic4A9bqB0Q4XF5dIkxKqKFBmBYTqUNUtJpMpuroJ4ooAcHFx4W1iEdbQy8srdB2BB0VRUGWB1QpJkqKt1xsOdcxEuG3+BHtIiA0249BBj48NgIomBYg6LAMgzEEx/sk8u6WN9gget7azaEyH3d0pDg4OsF6v8cXjL/GX/tJfCkrj8OkY2rM6hCBWxN27d3H37l08/eJLsKAfALTesVutVnj29CnuHB9jZ7oT1nH+rJSUzmCsC33LufFFXmC1WqOpO5yfX+KLL74IZck4bUZKIMsSZHmKJKWoNnzJxjRLUfqSXQyexfYK91GW5ZAJ5VPT/tdAa6JgK8/0o/z2Cep6jaapN+YB9w9rfqzXa7+eTLG7u4uDg4NQOYPbPvQNgDRJYDrac1OVwBjak8ajkkoQNnVwnnmOwfl0Qkf6HdVqjXrdhEAGrUsIQaW2pVrbdd3AOocsyz2bYwwA3mFfb4xX3ge5WgcDxrzmclWP3NuDrGtycHAQqj188cUXAQRO0zSkYCyXS5yengFQODg4wPn5OX784x9jPB7jwYMHw61l6/G16OXDCfT2x9dz0nlyxvQxJaUXuCCUN0S92QB90+2IPlqzee9fnaf7r/rYFjG67e/h0cei/xzu49Yz9Wh9uK4Qt95XvNgy0u8G7ILbnPQ33V109Y3XNvpy4x36F+VrcKRHw1mHrjOo6wbOWS84BSAYWr2AGD/n8GfYFrHzvfFZusENQ22b07bNUCTnePN7IZ0CYuNzwGY+fyxwwkccgRZ+ERKqN0KMIQp4+I6LHEPygem7sne6++uwYaP6+eokrBcDYeCAnQmms7K4hfTRQt9cvh3of9JRNAEiZnq4kIPGiufEiOGarCZEj5wkY5hR/GGbs5Ec3nMKAg5CUKSU+yTus7daM8JzbDfyh/+OEWi6r5tz47br3hiTgzk3fJ+jB/0mt9kuXPM0rs3Lzg23e/z5eHyzinE8L4ZrAhtOjD4zCMJiTnVF6DHnY8XXiA36YbQzTRJIHzEzuoMzGrAGVioIlxBtTXCupSB1eropwBnAOQiQg+mVIRDQAc/y2MRwe2ElyqdLYBxv/jHW6cgBkwJHR0dhriwWPoLla/+SIM3mOsLGBNDPt6Zp0LZtEEvj/hqNRoFiy9FqcvJ65/0GoK368lWFVzFm+jH3s5QCWZoHSjLlGOvQr2zIQAhUXoytbVsIAFpQnuX777+PH/yV7+PF8+f4f/3BDLU3lD7//HNU1Qrvv/8+Hj58iJcvX3mnwYWxx23BY5YNq2HZM2dj7YJNIHMIVN08RFhLblvreczFFPg+asWMh222ErNEWBjPhTxKBhASRYI/l5eXuL6+xsXVZRjrxmj/XVZBbyBdEpTkSadCbPQFK/jGADYDj/wMHEjJsgyTchRKwDGjiA38uD3Y8B9S/Ptn3Z5ix6rn1lqf75oEo/bhw4f42S9+7p+1B2KttRDgckIZ0oTWLWUS5EWKsvS0b2sg0OfAOiToNPU9zxPHTp0D4DYBpHWzQlmOUZZlyGM9Pj4OIAlA4E5hc+8o9qK/1jqkPi3Dasr7zosMRbGHVEnkWYLF9QzWtdBdi7PzM+zs7OD9Dz6Acw7PXzzGcn6N2aLCZLyDOyf3cX5xhdPTc7QGqOoO67qD0Q4QBvPLGYSskGQ5YByMoPWBnQyek/P5DPP5MgDNbdvg8vIcp6en2N/f74VGsTnO38Yme9M8Gq71t40NAFSSOjrnMDgxHHtCxIEtEs0FaL1/8PABFvMFHj99gufPn2MymeC3f/u3UbcNAId10/q+o7z9w8MDvP/+e1gvloGZkygFqw1VVTDEwoClEpDTyQRFWfoqGKSFMV9QrjZHR+EB7cvLK8znC1xcXOLs7DxQth0ioCqRyHKmlifBSaa9gubecrkI+cQA+j7zDmuqEiQAhHA31j2lEkynEzinsVjMQ4SWgVopEzRNi9VyHWjZQohQ3eLo6GhDD4TtpzjFyxqD1LOjtG4hpcB4MkKR5X5f7yhlShA7IfNVCpy1WCyWWK4aGM0pwr1IMrOWhtoXAggRbID2PRKEqyNBNC691ts2xugAwPGYTBISUmQgYTKhNJK6ptx7vpc8zzGdTiGlxOXlFZqmxt7ePpbLCleXVxhPJhiPJ/jkk0/w7Okz/C//o//oK+fP16KXD424rzVZ39K3jfOfwqR1QKIU8jSDVUlP94nouduM1G0Rpo3X8WeL2v95HzcWo7gtnQsZL/wT3try2o1zv/VNDE8kbrwYO9vx38NNdmPhjSLdwyPul+3OSXx77BRt3pdzTLXmL4jo3/D1PSmiJXx0lRcQrVsYX64AKUel2NHqn43HWQwExW0QbxIxNV1En4lzo+Ln3dZmYUyLZCOCHaPLw00pPjcvjMFJj85Lznav3M3fpyh2JFQkACU3nW4hBKSitokjJ0L4PHov+pEkZGRq6/PgJEV52lagbbvgDEgpvdHIJcOcBz8QGEtCCSgR0/uJesR0S+t9EqVk1P70AFJSpNxqjdYYdEJApWmg89K4ojJPMIAVgFDo72XQx3HfxM7qtj4dgkxvnCMDh97BwXjDYhtYtW2ubKwf2Jz38XuM9MeRNh6zbIizExwjvdzXTC3edm66tgvGzZAaHTuTseE/pH6xs8DRBT5i5sjwugQICQgnYboWzhoY62CNhpUKCg5KpFSKLQAcItSq56tIRYJ7JIDoP+t/4B07WItESAgvuJOqBNKRvoRxGg7MCqMzO2chpBfLsryRT3xEpfLURgepehYEg2Txc3NbcrSaI95d12F3dxd37txBmqZYLpcb7AOeFwBClJv7kOnHeZ4hK/p0A45GCiGgtUGW9srIfF9Dp1v7VIE+euswGo/w0Ucf4Qc/+AHeefAA1WqF45NjOGdDRHw+n8MYgw8//AjHx8cAgKurqzD+eBzFlSpiphtT7s3A6ebxPmQnbTtuA1eH8x/oRcTie3KOjeZtjCbKU5ayF+2h8c81kiUKn4d6eXmJ8/NztLqDVAok2qVhmC0RDOEOxggAGQDXg6KiZ3/EUXgWW3LOYbFYhFJbrGQvIbBer3F5eRno5KPRKIAKw7YZRtD5WePfcdtx1ImNfu5jLm+2uzvFy5cCWrdIkyy0s5KUlkPjl9oqSVMURYnRqCQtgLoDnEHXEXAHweCAxmq1Qp4XGI8nlFZjLaRIAuDBfUjUfB3qdJejAru7O1SdYl2haWp0uoVSPirpvwdHubOwzu+RJO6aqBRwFnXT4PTiHKsFlYiqqhWSNMWDd97B/fv38ctf7eCnf/onuLxaQBuFNBtBJWtUVYPOGDSNxnJVA1CQIoXWDYy1GCW0jymZIB0XSBKF8XgcdB2yLA+5y8xY4NQDY0zQgOh01yPd0VwYHtuA4uHnb9vbbj0nCFDnvX5z/PaRT2K6dXBwXnCPqgBo3WFnMsHDh/fx27/9A6xWK1i/9r58+RKnp68wnk4wGpWYLede1DLFaFygWq/Qzkhk79GjR0jTFGdnZ55hRP3bi4ZR3e+dnSnKURHGcVPX6HSDkaQcawiBuukwmy1wenqG169PcXU9Q9s13k71Yy1PA0hLPxQYonYCjO3Q1ZQ/3ukmAGZcUjlJSCzNGuMZmpHNKQSyLEWep9jb28GqWmK1WqBpGlSr2jvw0gOoQFO3keI6ga6sZB/X747XYl7zuq4Bi9tZ55ClGcYjqtrRti1sp72gLf2w071aVVguV6hrjbgUGAnA+bXTOhjj4JyAlAmyTABSeCo+Cdet1xXWa87jlsiyHHlOedx0XyRqSE432YXC7+sWEl1HTv3OzjSI7y2XS8xmcw/0FV4fQGG1ItV45xxGI2LJtI3Gh9/8Fo6OjvDJJ5/gy6snN8b4tuOtne5449o2gb7K6X4b3zaeoLEzwwOW74M3gVDLGzejrxv3I7Bxrn5T/foicP+/eDjnAOGCk+hfRYgeb3FCgJsL8ZtQTj7e1N5DZxag+cqONVzkc8fXhYs2jshJgQAc1/gmNWshZBCfsMbAdBpFnkMi89emMwqxuYlsyw0bOkvxa8O2GI7p2Ji87YjpgBtGj99YhnNueC9smN4wJoNTj/A+Gcm0hDOzJNAjhQubIDncsWO5CTwoJSEg4QSpuVoLEjNLuNakhHVkUK3XNbgGI6Hu/f2E54CAi2mjDgGdJxCgzxWOnak0Seg90AbNkZbUOuQ5OY+8LnD/dlpDWCr5wuvDtnYd9gmi+x46yduM9vgYOsT+L8CZG98ZGvO3HTRGNtfTOOoXaOA+d4sdLP4RQgT0ezweY2dnZwN13rbOhraBH1eC0WvqF0L6Xcgv10ZDm379ts6F3G/OK43LeMTXi+fiBqPDAbCOSsJJgtlgBSRcP+etpXx/IcipkRIWFsoCkAppopCkytPnSQwQcB6Mc+g6Da6/rhQZQEIqaO1gdQNIDSjrFxIH66Oc1D4g2rlSmEymfuwnkJIcB2MMpEggVK9sy5FpfvYerMoD/XAymeDOnTs4Pj5GVVUBkGbFWa7DyjmOQ+epqirqCxQ+ctAEhyQGG9M0xdHRES4uLrFcVjfAF601GcbeiEqTFB999BF+53d+B9/4xjfw5Rdf4MmTJ7h75y6+9eGHeP78Of7oj/4Ii8UcT548QVGMcHJCed7j8RhffPEFqqraAH74mrEdEIMS2+bL284bPs9tc3poA3H7cXsz7TgwlQb7JKdp8Hm4XyfjCZRMcXFxifl8TtR50QMsvBbR/KPyi23Xom3JIC/LEutqjcLXoy2KItBrGTxjY5VLgvHcZkMehsSgOKqUpikePnyIJ0+ebDjdcVsxA6YHHrYzBNhp4IMj7PP5HNfX13j//fdxdHTkRflacI17a6mMGrcVG8lKpsjSHEmSAVhDGwPhyMmmNIsePCJhQZ/TqTW0tkgUfG1wLyDW6lDbmsHI9XrtValb7O3toutGWCzngb7LfdM2LXTXIU9TpFlG6VC6g+4cuqYOJfjqTqPuOnz5+AkgFD788Js4OrmD/YMTfOvjv4TPP/8cz1+doyzHgMpRlBkS69CZCnbekLycVPTMxgGWWHxlUeDgcB/379/H8ckRnjx54vPxJdK0B+1FtNfxOq6UghYCXVO/cV7cBvYKITZssW3239CmHx5xqV+yNTbf73QHo03I94/3bGM0RuMC9+7dCyKAxrLoWYfHjx/j3fceBRbA/v4+7t69i8VigYuLC1xdXSGXVFqN2T2mI6CGtQ92d3eDE8rzuy8hR1TsLKxDRIdeLpe4urrC1dU1VtXaAwo+TbbIUZS5748ebODAAwEjOlSoSNMUWVr4eZpBCHhHlOwl4zUNrNVwsMiyFGWZoxxRrXlOQ2LFdQYlrbVoGxP2BGZuTKdTyvVfLIKyeR9F7jVrKB3KejamRJFnKAq2JbxtbYhZQorgOZwD1usaVbWG1obKgAkGB3sb0Fq3MS5ISC+F9PuK1sY/Tx2AvzzPQ2mwLMs2mFg8JjfsaE1zgNNbJpNJABf486xfMp/PsVwuw9q9Wq2QqAIPHjzARx99hDzP8fz5c1xdXd06h+Ljz4Ve/lUON/DVge7bUFIAcNai9bk7/BMjp1/leAt30zGKjer/fz5CGwE3aOD963/GKLfz4eZB5389x7sXdSLn2hdtd5tGlMDmOKTv+5u3frGG8Hl/gIOBdUSlFUBQtpZeLT2mOg0NuziCdwMc2mLoYcu98SLG7w1pvgDlRkNuRgrp7no6ERm4fXmf+B6YbhZH3zed94HQkIwibYKo3QB8bW7+bA+gbYwHcDf7DUEA0nktWl6w0xQiSSCTFOuqRtNpyLaj3G9fV5p8FQflnCf5IlyQx6hzpDirpKLcZQGq0e2fPfUUWyl7YytE/RTRbaHYgKZza+sAayCEBUC10Ptn3oyWxX2/Lao27PuhwT80SG4cAjfe3zam4nMOX7OD1+PPxeKDRUGiaEw/01pjNBphuVxiuVxuRBS7rguOw9bbFj1IZ6OPWOdgffSe1dMbnyMGANqRern1TsXBwUHY6IfXi53+OJrHRrC1BiqlqLJwAkYSag4HyukOUUoP2HikXvhSJ0oK/yPhnPBOs0NQjW4atC3RPa0VUCpBmpDRIGTiUyocrDM0fi3IeRCAtaSCrlSBoii9oUfG3Hy2JOe3653K+BmHawvn2o1GI3z88cf48MMPobXG48eP8erVK7Rti+PjY6Rpivl8jqZpgvo3tys7ysYY6K7DuuYavquQ253nOazphWYODw+xu7uLy8srrNfrAN4EoCfaU/f2dvHtb38b77//Pi4uLvCLn/8Ci8UCP/j+X8Fv/MbH+Bf/4l/g888/h9aUZ3p2dgYhJB49eoT79+9Da43nz59v1A1mECKO4gI9Q47nIH8+/szb2Clv+kw8t+O1NM5njucCn68HJPva58YYjMdjjMdjAALnZ5d4/foUTcO1rC20z+vf3d0FhEDTNqEsVl5kEC3QtjWs01B+Xd7f3w+K9mmaoqqqMN/ZAGf7aWdnJ+wRXdtisVjg4OAAQggsFosAtl1fX2NnZ+fGWsj7URDFjNbDoR02pKPHbZHnGe7evYvpzhRdd33TQfN2QNPUod540ySebu/rC9seUORoHAvWta1Px1AZuo5SnrIsR5YRW8TYXj+GdRe6toWUEru7uyQU13UwRnvwqs9v9/gilBRI/P7J+a+mo6i+dY5ErUYTzK+v8PmXj7FYVZjs7pNTt3sA457gclahaBygfJnCNMVonKCoOixXNZpWw2hySrqWxsbOdAff/e538Tu/81fRdpSbe+fOHZ8H3GJvbw/X19dQSiLL0sBeYIaLFNy+b2nH39iDnF8/3xzlvu3cjr4MgNZaKshGEU44h9YDWqzbJOGZf6AxXdc1Li4u8Ad/8Af4/ve/j8PDQzRNg+985zuYz+cox6MAiL333nsYj8e4vr7GarUihoejsby7u4siz5GqBJ9//jkcDPZ2d0nNfzolkNMY1M06Yg0lyPK+/Fy9XuPy8goXFxeYzRZo2k1hOpUkSDNmnFCZSQivxO6j67TGOXSdCOOxLMZ+norgGBK7R/bllEGgXp5nyAtSQ7+8vNyw99jBNsYFtiFXDqiqCkCfejafz8NcjYXlgF4TRzimjecYj0o/T1qYIMhHgn+pUlAqwbpeY7GYo206CEE2n+HATAjkUClWAYAuZyGEhPLgdtd1WNcrVNUSTUPziynnfO837GjZ6y7FjNHxeIzj42NMp1O0bRv2ybicJueMs63NbZllGR49eoTxeIzXr1+jqqogevlVx9dyuoeO1p/X8dXnEzcaLUZohtTd4WGdhXAiiGT1m8NNp/HfxPGmazsgiuL+6zx8Lm5/F5uOgDewh47E8O9bzz5AT4cGS79Y9e4cL+58C/Q7hDm3GlfO9lEmcgpoMaB7p3HDxrRzVJeXNvNNVH943yH31m2i+7Fhwu0zfLbYGIzbdOh4Cykg3ZbIots05uIoJt2b2qAFBvENH+ULfYRBFMdtGq4yqIpHDqh0oIWQ+2izT2nMsEPf54UzdYjuLYGAQFVRLk5d10gS7QWpso1nDXm13qgP485yPu9migJF6X1/o89lT7SBBkUdu66Ddj1gweOrj9w5WEH1V+P6mXEfvdFpxs1xzd/ZlgMZvx/Gt7g5J2KDJ54jw/HR5yJj43X+3qb4oAsCafP5HPP5HHfv3t2ILvIaG+d1DcGlMI6EgKUYc2AkDI1xNv5jUZjguCiivHL0MBZvip99G6hFz06btJSUmS2c9LmcpEBLDBcL6cuSOEcUdGMNpFMwUsJIorRJRegBU4E5T7ppSNzIGK+Qq8iQUqlAqw06y4g63ws7JAbGOHCEmyiLO0T9TSjNZXa9DPntAG7MbY5Wcq72u+++i9/+7d/GyckJfv7znwcBLikl6prqsV5fX6OqKpRlGdB7NiA4Usmq5qsVgy1ZuL4x1ot49bXSud/4kJLAL2Nt5CTTNV6/fo1PPvk15vM5Pv74Y3zve9+DEEQvllJif38/5CfPZjM8fvwY9+7dw4MHD7Czs4NXr17hxYsXYc8HEFLMePwbYygaErXX0OG+LSLeT7ItL90CdsXzb0jljudk/N3Y+U3TFPv7+xiPx3jx4iVOT08D5ZtzGrM8w/7+Po6OjgAhcHZ+hrOzU3CNXALMiDK8WCyQeuM4jmBzX3HeI4AgIsZsibquoZte+TdJElxdXWF3dxf379/HixcvNlKVYgebwZg4nWm4LrLBz2OW5yo5zw2WqwWOT46xt7eL5WKJtmFWjW83S/T81WoFJYVXevbaBJ4R5NAL8Bqbh+ihlBJNQxTZLNUULbeAK50fczmsk+h0LzyotUbl81/LMkfT1H69YhsUIb3DGYMsVVBBE4DDFECaZShHI6RZglVdo+sqNMYiFQku5nP88U9+7qswZDifLbFad1jVGkqlkCpFWY6RFSPs7R3Bmis02sLaFkIo5HmBNM2QZQUo48XhxYsX0FrjL/7Fv4gvvvgCP/vZT5DnudfGyFEUWchb5whmmiSUOvOmabHFltsG/t7meG/zGzb2x2iOOUsALbdhvMbwvArzLiFw6PPPP8dnn32G4+NjvPfB+9Ba4+7du/jwww9xPZ/h5cuXePXqFay1oeY6lZhco9M2iN0lnt2RZRmuZ5fIswx7e3uUUqOSoEkDwKfZKHSGVO11Z3F9fY2Xr17i9PU5Vqu1VxYnoDXLExRey4CbTipJAI6vUc/pJrxOkF6AjHydPhgUwApvLKQp5YdnuQpgBDNKksSLoQYauoG1LqwTHFHP83xD70UIsVHnmueX1hrGdkgApKlCWeZIPKuibVtY3YV9T0AGcG1d1VivSDQtzdMtMU8eBz7wA6rmQSxVEWxFEjCsYa0JiuNFUUAlCnAO2miyF71/0Pt5tKakaYpiXOLggEQSGVhcLpeBRZbneYhws6YEVyMpihGMpWj7p59+hi+++Bynp6dYrao3ziM+vnZO9zZD8+0c1rdHmW8aV4CFDIY2UwCIx5+FgXDrYR2g+vOFPLdoAt92l/+qXfF48wbeTNH5V3k4uI1nDfMZm/0e7nfbOb7C2d7miGx7/+ZrHI0atgX/zSY+vGce31Ps0LjgPHqvBsovZnXd+MUuR15kUJKivbEhwQsh04+HSC5flowFRfmf/v3YGNz2/LEx078uvOOo/DP26o6Ao5wubwTH/UPOa5+3G1/DSQHr20sb6x1qckyE7cU+yGkJzQTOcRey72OOGAohNpR6+75xXuSHIyHwfSlQlAAgfd5U66mDCPlKTggYWB+lHLSTEPAF3MlZEtJfR0KRKwXTdrAKEDKBShLkhYBoW+8UtHBGIlEZ0kxuUNSNR9uN1QD6vPU4whpH1bYZ2MP1i/+OUdZ+fN4EbMA/g2N4zW3n6ueLHby2Oc74Ofj67FSzcjILCrFhDGzms4fzxA63ZypYo/mG6BoMJnH7Gb/5GwuVqF6jAKR2LeTNMnkxuDWMtPEhpYRwMuRdOyeoDIx1NI78D7UN6Tw4dqh1S9FtQ2XMhCiRpkloT9KCaINAlZQpcuFL5iUKEBSdlEpCQob2l4rGO90SzV0qy0VtlKYUcVSSHEZrgMpfQ3t1at9z3rlwwdhI0xRZTpTH6+trfPbZZ1gsFoFKzLWaGamPHWceG3EknejK2Mjzj8eX1jqo3LKYWwC6lPLt5FkIgkpS/dEf/RGePXsKaw3eefgQ3/nOd+Ac8I//8T/Cz372s5BbKyKQaT6fY71e4+DgAHfv3g0R27gu+OXlZaD8xSBS7GzH4+QrHW5g4x7i8w3neQz+M6iXBod/M6rXr/XwqQkaZVng+PgE4/EYl5eXePbsOWaz2QYAmGYpDg4O8PDhQxwcHMDBIcsTCOFwfX1Ndd8jZ7/zUU4GUJgSOx6PPXDSK1LHpZTW6zU5+w44PDwEgJDbaK3Fd7/7Xfz85z8PzkY8dmIdhhici4+YkcXON0fr2PE5OzvD4dERdqY7yNIzNDVRuAkIFjDaQEgq12ct7XtMAReSDH9rNJwTYZ3JMqKbTiZTtO0F5cVzG/gctSQhjYJVVQdaeurrQSeK8mzrukFRkLhUlieemt/0a5GQgFTQbQ1nHZXEVJRva0FipQdHx+isw/XVFWarJbKixLqp8OTpM8zmC2RZDgcJoTJU6zWkBBwMWg3sJuRcj0YTJFpDtxpJlmJvdxfGWNTrCi9fvMCPfvQjJInEBx98gHt372I8GmGxmGE2u8bBwQGJPPpKETxn8iyDkhJNvf7KuRGPZbZFRMAX2A7aum2F9wZnA+BtGxFXDgDgxTDj9Z7pxyKkWQBpkgLWYr6YwxqDX//6V6jbGkWeo+06PHr3XYwmE3Rdi9n1FZiPt7e3BziHru2QSgqycPR4PBnjnrqLNCP7LYjPCmJJhgonaYokTaBrg6paYzZb4NVrqsO9XC7RdeQscrWB8bhEXmZeQ4TGXpqSMycAVHWFxWIF3ZHoF+WscznMJPzmvrPWhLZXiunVBaRiIcUVlJJomtoDvSI4411Hz5VnRVjjd3Z2sLOzE+YV62TE+wOz3bhPnKEUldGoDOBdn46loWSGxINY63WNpm6DLUtjRSFNyf4SXrmdqPMEojlQJqRzDm2nsfalwUKqYJqgW3MqKAABAABJREFUKHOMxgXynANMXodF0t7P+5F1GhAEMo/KMY4PjzEejeEcrae0/sqwd3LUG+iBHyH6lLfVco1f/vJXYGFgADSu3uJ4a6fbshFne6dm00njF2OPJ/xvc9LdmJ09YhOfjw0xeBvb+c4y1kDoPseAAmEeefX1U/lM4bJucF4hAGdh4TZKHljhSDFZAOJmwOjtDx8l7t3BN7jvIr7bqA2wef2vinrHCFhv5Ao4IvluXRA3F1K6iI8Hk4PqcUcSFgp3Ef6O75HzrkX0oosa8TaDZvh3eF4eE47vy9+ncME55EnFtTsBBycEFGSUsww4JyElR0v5CgpSKRir0RkDCwuRWEiut6k8fYyddJARQD/xGAUZ+UKAClt7k16IQK/mRiAwo18E+2ix2DDanF+AeCxLv+gLOBi/sCmVRA55H3UJZZ4AQAoIKJDCpYTziuJOeBFCCQASDhZKW2h46i28gSU2nXYGLRxix9MvmujBDcrCTyCEhJJEEbb++ZUERCohoLyRb4IxkCQpsiyFEOw+92tOoqicmLOUYmB9zU5IhSzNkCa0cBtt0XYthJJIM1LyTFKfA9U0MNoQA8JJv8AnkPB0fjgAZNz5WGkY2/xU8X9h3Pvf9N9mhG3o9A7nQOxQ0uZOEVoeMLFwnhRs8MQO96bTTr6ld34GdHf+3jAnnanmAIlrsWgWb9RKKaRZFtZaSD/qBF1fSElGiRAwzkd5rQd4HPWh0xbGWQjrn9U6D5goIAcUJLI0D4Jcfjb7PUB49JrGgrOeT+EHlQyOOqnOa03XsdYClnrIUicDXrzHWgdtDLqW8gZFSuNaQ6NTLSRIdNDxvuIjSkJITy1MSXVWAsZ00LZDWtCYsjaa3xKhnm2SpjDahvHOG3leUJ1te2CRLATmc6oLa50NzyekBxqEg1SAg8XFxRn+6I9/jK7V+JM/+WMA8LV6SxijIZXEaFQSxd/PmyShkmhc85lqGxMUxxG8PC+86A4BatJHx+bzhXe8a8rLU3EknqiBSiZIpEK1rPCLn/8Cp4eH+At/4SMc7B9gva7xySef4Ec/+qe4vp4hyzMCX5TCarXCdDpFmqZ49fo1Tk9PYYzB4eEh3n333VDxYFVVmM3nG87tUMzr1rkVzb8boK9fb3iP3Vjf0NsYzuccKikhE4U0SXv9DN4Ao62LmUlaU5R0b+8Ix8d3cXlxiS+/fIazsysY45AIB921sNagSMtQBqosS1hncXhw6MFgibOzM7SaauqmKqUydU2LxXxBYxl+vVQKRZ5TTXaVoO1aUmk2JDzWti2tp1KiHJW4ur6CShUuri5wdn6Gk5MTtLpFohIIJZBIcuqd35C10bDOBmc/3ttYB4DBPA6YcC44G/Lz+RzHx8fY29tDlqaAdSTiGe2zUlLOa5blnuoOKoHkfHTUg2yU82mhfKR4d2cP8/kCuuN7I/ux0y1FGlOFvMhIdNFZrKoKQgC7ezuYTMbY3d3F2fkZVBTJZwq7dRQdbdcdmq6DsECSk1hUawxM26D2qv6TyQQqUViuloAQSG2K0WSE4zvHmF/PvVK0RaMNtKYSmbbpgAWl+BRlgaTr0OYJyiLDOAWqrkJXGTx7XOH5sy/xne/8Br75wfuANdiZjPHeO+/is7aB0RpZkUFlRCWWHiBpm5rW7mDF3bS/eweJ32GVaf8622MOYYfsP8cpJ8FqRLxbks0TgdKO1nTLRSWF86ltkXaHs1RaFN52UUkQovzFL36Fly9f4vjoiGjnp+f46NsfwRmD9x6+g4cP38Hp2RkuLi4hpESRZcjyDJ3VsE4jyxOohLR/irJAoqj0adPUaCG86Fmkb+AINLieXeLVy5c4O7/EarnyTppf71WCosgwGpVIUwXttUF4zRBI0HUGy8UaV5cztG0T2obSIwSk8IBOmvv1ltKXtNVQimpiZ5mCUsQKqWuqD05AagcB6eenhdbEMBmNRqgrmpN5nmNnuoMiL1Cva9TNGsZaFDKntCqj4Zz2go4aQpAdlqoUZZEjlRJrn8KhJInpdlrDeZ+h0R2quoYxFknqywA66rvUCxlb69DpNthdkFRhBAA6rdHpFnWzJtFCR8+Q5QpFUSLPcmIiGAPWHIK3oa2Jgg8gcGJvbxfT6RTOkqgk19qOq3YsFotQJoxB67Isg6L7dDqldDBf0jFJqLb62xxfo053FyYHL4Qc5XB+svC8uhGRdDQJQ2QQfhJvIMsibHaOP+B/SG0uVHel81iSG3beiEiTEXTbofO0Reo8et+y0Wd6Srlz5JxBANabynzHNtwc3trzFhyRcNE9ov/qbQjg4CwD35zaJBjg2H4rcY7xxj0AIeLSO46bxsQb7gSAQ/wJ4dWurfMiCn7RpWYcgi18K33uMN9r7IgM6ZMbzwHAGReuQZ/zrr5HwNg0Dzms3im0/Jsp0vwZISFcH5Uz/jX4CHDbOTihoY1EliYostSLPaAHgbzjLSG9srYFfK4qqRXTFZnCKoSAMf24IyTQ+sgGG/K9si05RR4wcRy1lH7zodc5ShmXWIn71BhNuTQCsJJet36KEcNDIMsSAkX8M1jloKzwNDoDIXtDdmPMCHJQldykvvP2Ss4hgwESVD9beEMwhZKpjxTJEKlfLBZhcRMC2JFjZGkCB0B74CFLUiSK8pqMM3CWfoQk4Swl4QU8OmhLTgQ6AwdyGoSntnN7O6vRNQbSKCodl6RgtzvlHHMnAEPmA0fzhRTQXjadjfAwR4TwS8bNmTp0fOPXY9YELPmGAHwdVHnDeaZ5SJFaZlQQtV7BQkB7NDqmfsYUWB47AAJt2jmH6XSK4+PjYBDHtX47awKDQkLBCgdYCyMItkmVhEwVEghIawnsMxraOTij0TYdtNEw2sC21D8K5BQUYgQpiHni4A1D4YmGogfYrLN0bTC7hFKH4KRH1wj0MK2JntmPXQsI5TF0ARhH4nlkkANK0MYpIaDbDk5bCCXJ8NAGiUoxGU8BAag0gVQKja5hQVEBCwNjVQ9Mub7kF5dE4drC3F8AvDgaMBrnyHKFLJeQymE2M2hbppkrSOVgLCn4Wks5gcvlAn/6p38CrQ0gqP+oZrXDzmSKLE+xWCw8VY6cmyRVXiCG2D3aEM249CXHJpMdTMZTzGcLNDWXJqMcd2Ms6pqYKUyTJwfLA0KW2lpJFZyyrulQVzV+9ctf49NPPsP5+TnOzi8hhIQxFJVcr9ekscEq6D46+ur1a5xfXODb3/52yO+fe5Ef5anK2phAER3SUWMHkEHJWAMgXtsCbTpUcfDrvKToFpd2Y+BFSkotUIrWCu1I1AjoI3OAgNEWxjrIJMX+7h72D48xm1f45LPHODubQaocSQpo06LVrXdAqFbw1dVVEAcq8hJ375ReGVvg9elritZ5iqVwtF93TYO2btDmFKmZTqfIJlNkqjcg2VYS1qHIckz3pxCJgBMOy2oJmUhUTYWqqXB0coSzszMkIkGSJ2hWVNc2ySlqnTmiLVtLivRMWRWC6gRT5K8LJXkAhLxiKQXm8znOTs9w/85dfJp/gmtxTSV91g3yfIQ8y0FAI+X4SpWgbRvUbYOiyNE0HZwxsM6g6wzW6zOUZYHxeOy/Pwprfp5naNvO11Y2EFLA2A4WPuXE65dU6wrnl5coRiXajmqYG03UZ20NskShazTyNINMFJI0o1xUqSCTFIWkCJ61FuPx2ANeFnfv3fGMhAn29vYxGY+wms9wcfYKUAmKosBiqdH6/ft6PseoLHF0eADhOtw52sHh3g7Wqzmq+gp5kqNpNaq2wy9++qdYLxd49513MBqPcbAzxWx/D9dXMwhjoDwwarUGjCFauQCcX2fhInDXO08BaHIM9tKY5uprdE54IIptTXjfQHpw1ItoOunPQeshz0227ZzzYp6gsaOUghMOgpklAKSjus8kjynQGAuV5CiSHE3d4Oz1OerVGvt7uzh/fYp6Oce3PvoI9771bezv72NnMkVbtajbFlZbIHPobEfOtgM602K6O0UxyjGfz+CEQ9ORUvnhwQHGo0lQ4F/XDWbzJU5PL/Dy9Tlm1zM0TevvPUGaSmRZgjRRgLNU9g0eDBMJBBS6zqKuG6zXLbS2gCN1/iRJkSY95ZvXPlqzSHfGmNazOXICUTsqFbhaVWhqjfl84eniic/ZdshzWkusAdarNfb393F4eOjLTNbQXQupBAHszsJYDddRTr0VDkIR8AEI7O3uANZgtVyiq1vIEGySEFLBWOfLeq3RGQsICQO/nkoFqBRCpoBM4JyBdQRyQHiGgWfFrJsaq4oqCBhLczZJFPKsQJGXUIoAKwbWlFJeO4YCV2QDka09Ge/g8PAITUXpdOxw7+7uBtY0iShm3uawISUm2HsOnoXGoJHze313w+bbdry1081Rj/iHJspNkYThvwHvv0bIc3g92hiH5wioKSjHkk/EDl6gjDlCRomqmAeZe0Y3GGnuN9m+FhxFTuJrs/PXo3bCyzv8mzgoCPpmjz12YmOjPP53ON8A7b/1ugHljHDKWxyFDYf7K44YCX+b+4CPyg59mBjM4D4lX5cBB86vEuHfAkNaLr1vhQhorLYOrjOwroMzDokkNWEypBgE6qMe1sKDHI5QWBBzgvJqXR8ZBDb6aJs4EhDnddPCLYSF1jYASf0maME1yKXczNGl3FEgTZiubkM/CgEfLeX65d5bBW2wykhoZWCMBLxxObxHfoZt8zZ8zjtKLgAmvJn341Mp6Z2QDFpT7UVjNK6uLmF0i53pBFniBTysoRIdgjZ66+cylcJJAGfRtjUp1BpHVKwkpUglNimhvIhuiPs4IPPvCRFRysSmQB0zCTbH0QAo8ob7tvYaHrFDvC0qPvzZdsSgW5wLzekFLDwFAKvVKtBNYwoZC1NyLnc8RsN5jUFjLWSiIFyAQD03wME4CxiDRFBUSsP2USjPQOJ/CxDNNfVspTiS794wroZR+uF653fEje8ywCqkpLqr/rmThIxcIYSPxBHAmqaEmhtrYXXnI+8OiVJIUp/S4QEh6mtDQn7WUPqF7NfP0Gee0toLGgLW0ubNwEieZ8iyFF5UHVIC8/nS13ntoycAgbx8as4542vGuc9VVWE2m4V84aZpQgS1KApcXl4GZsPh0aGPOO6GubJer7G/fwDnyAYYj8eYTikfmJXSKRoDSGGhBKmWEzDovFiOxbNnz3F2dobxeOSBCJ5rItAoqRSMDuPSWov5fA4AePbsGb73ve9hPp97DQhqM74HHq9Abxew4+fcZpoCAyFvsjni14YpOjxeee7E36XUt0iN18EzjzKMRlMc7B9gtVzj88+/wPPnL6A765kGOuSaFkURgEjWPnj33XcpOuMc7t69G+7h7OyM1g8fxclzAjBYBDFJEhIL9WvbdDr1tWhnaNsWRVFgZ2cHMpHB2CTDfRUE2X73d38Xf/tv/+0gxrdt7eeSZCxExu0YG63cZrz2UNs6NHWNarmAsw5lSUJfRntQX/Da7VAUOYyxmM8XtMdZotJ2bQ0YE3I5KVaxg/F4gul0ioODfc/qkD1TRPKqRQ5Gp4nSy3tVXdc4Pz8DBy2oPaiuddf1tbF120ElxOhqdQ239o6VL/HE45Hz+A8PDzEaFZ7BcYB79+5BtzUWixkur66RTyYoRxOY9RrrdQXrKHXq6uoSkzLHhx9+A9/+xgd4+fwx/vnVBc4uLzA6OIEQDtdXl/hFtcLF+SkePHhA49KSgxbGdrSPCb9PWc90iEHZeB4FtkeUQuYAYhkAAXSOgzibU2tzT4uvY71gmvV7gxAkoErXJxHUQFDylqYQAgkErP+kMRSUk1JiUo5QlgWMNphfX6FdZ/hcforpLimX37l3D9/7y38Zz1++wun5a0A6LKpF0EJwxqDtaggITCdTNHWNNMtgtCamnDW0NxiDqqpxfn6B6+s5qtXaA5Ei9D07y0SRthCC9rskIcDWMY28M4ATyLNiI1VFKYWiKEIefq89ROBOXo4xGmVIQuqAL6XsA017e/th7mRZ378kAmqwt7eL0aiEEH1ZLQHhgX7ah6m/ObLvoBJFZbmyjFKzrPERcAYbpU9fFCESbKyD4XQvByglkKiUot5KwTiHzhh0LPAqSEyuaRrUNa1lVbWC1l1gcRYFrXVxWc04jSi214Toy6Fx6ky1qHyamAxrF4CgTM821BC45cO4nlnDZUZD4PUrjrenl0fUGn6oofDTGy+k+vIF/BPnSQJbIuRbjtgZDGVuhESaOEId0x6di/O8+dqEoPg8WGtpoRYs/eNpZJ5SKwJFZnsO87+u462cUwwc4bf8ztf97LC/vs75t/X1m84hvIMbaanReaLfG9/nXTr657bxtBUUigAhY4h+DGUIpUwUnEt83rAgyrajxZ6i+K4nXW3cJ4s5bN7n0IGKyzAMWQDxWI7nT/8cKnIQaXG3ljet3hmPr+uiv6Ukp5uNR2MMpPXzym8iQ6cv/j10Ojec7g0GBqc4yGB8xfdOmw3lzK1WK8znczitMZlMPDVPovXK0UmiiN6pJNIsRaIUnKEoh9YaFkCSZlsNiCBUZPv653EZIr6XDcPAfyY2GHhB5meOF2QGOLaBYfFciB2FIRi5DZDZBlbGz8h52X2eLL1OaHMFIQRGoxGklEEQjB1P3uCHz8bXUkqh0d3GxsZthuj+rLVwQm7MJaaUxkYcizzFeWMAjxnXnzt6Vv7Z5nSH9nGOoiGRQ8Sf4eeK5xH393BMK0UU7KYhwZR1TZS73V2ipilFEfnNtuA+6SPbvAYZayIaLPx7FpTuQU4apYsIpKkKDlOSZMFppnHab+zcL9zflKfbi+KwAaGUwu7ubnCip9MpvvnNb+Lq6go/+clPcHp6islkgtFojJOTE0wmU4rOGhaa7KAUATHT6RR7e3sYj889GEDGbgA0ZQ9UCSFIrCfvxd/oORnQgXey6SeuTJJlWVAZzrIMVVWRGnFZ4tGjR8jzPJRoqaoK6/Uaeb5J7xs6y/Fc5vElZewobA8exDl98fzn8UT9S3sBvU/9SIJ4GlIojEYZ0aIl1RB++vQJ2rZDWVCEuDMdsiwL1EfWVri+vg79fHh4iJ2dHYzHY9y7dy+AZefn52jWFUpvoHOJIAZjpJSBKhkDBtzOFPmmfH0uOTYej4PgFkeB4nq9w/aK51K8Z3EJNH49FlLjPlquKsznC4xGI0ynU+R5gdWyDkw9FiA0hvNNNZI0QZYl3qHxgLegfhDgvdQgy1JMJmNUFTkP1mmQs23hYAAkyLMMbWsCOJkkBAzM5wsYY/DBBx+gqihHttOUl9p1BkVB62iepKByUW3IN2WhLSllYBekmQoOVNu2SFNq/ySVuHv/LiAVZqs1pGqI9m4FEq59LBTKUYndvT1MdnYxme1gd28PtaZazQwccg12ay2KogiiitxHNwIAPigVj236bD8PtgK/ZESAy7sNbZqhkzI8T7iWpj4zHBjwtGIDrxdgLYW7BCnEx4EUIQSyNEHTtuh0hzxVJCiWZnCmQ72uUK2oKoR1j/FjY/C7f+2v4fd+7/eQj0pAWpxdnNFYFwLa91+WErux1W1IuTIezG67Dm3XQrc0ts/OTnF9fb2hcM3rL5cZY1+HX+fUhKbt0DRtWNtZFIwp7Dx/2bHkfRQAVJJgPCqR5QSGaG2DbgHP7TwvPcukDUCAcw66o7be3d3xdhiVXwvgpCRGZ2e52kA0v6VEliTI0xTNuoIzHbRnEHOqEc1rExTR+9hoz0hVYtO+jddYIQSssSFyX9cVuq4NdgOBxiXyvAf44vXopo2MAC465ynlywWkkGENBIjxR1oqvWbYUC+kB/4ZXOW01Z5x+FXHWzvd24TKthmEt0Uo+CFuc9Rjg2z4PYeYuuLpm9GibT22ooRA4sWleLOhfI++XJL1KrWEUDggDiAIPq+IA97RB/5NHD21ettxmwM5/Mxtxn/89219uO21r+Oov+05ho64i9v+ti7YcAZ7ujlf6rZn2QbwxO1gARhfD9CkiVeDTZAoCSGUR+0oT5VYhMKni3JePS02w9JNcQQ1dqx4oYhpkNb2kdg4Uhs75RvOc9SG7PDw+7xwCyE27kn6kFocvWWKqMSmg8Kfj6NG2xxC7i8hRBDRcr6vgpp8kiBJU8oNSlPkWUZRT0l5wY2P1lCkRGHiqa/W9FGxJCX1cVrMAYq4qRCBxZa+5yNeTGNVYY5WlWW5YRzwZ1gRdNjm3D/xHHrTHInbL44oh/EXgQLDsRk72j2A0YM2LHLFGy2LF3G0hSOInKs9nU4xmUxQFEV4n52pGHUXneprXdu+1reUCYGV/hm0IYVwNhJiY1QIEQyZGNQIY9G5aB3eHG/8jDHwO2xT7tu4xnds/LGDHaun8+eV1wwgXQYSGmS62aqqYJ1XunUWig1NKSkyICkXUCVMZ+druyAaR+VROOLHkaOYjdLnjWYZOWlUCzwJhl3b9uBblmXI0iyMpa7TIRdfSonlcom2bbGzsxMcua7rsL+/j29/+9tYLpfBoU9TAq+ShPoyz3Nwvh/lraUhFzfPizBWyMhLwPm3nPsap70Qm1/6yhBk5PFc4v5MEjI0T05O8MEHH8Bai1/+8pd4+vRpqLv6y1/+EgcHBzg6OsK7776LyWSCFy9ewDkXHMI3HcNyMkPQi9fXeGzFc5DXUHa4YxAHIOplmmZQPs+USvAZjMpxyG0+OzvH06dP0bYdptMpAGA+X0ApEjJ78OA+ptMpFosFrLWYzWboug5PnjzBfD7Hw4cPIaXEaDTCvXv34BxROJd+PnNfMwCxXpNI1mQy2Rj/BByp4KgZGDQtGbmHh4eYTCZBSChJEhwdHeH169fBsYgrDvA8ZbuLBZf4hz/P6uVDuuZqWWFVUpm6vb09TCYTVFUDacnRJgVjgc7nuxtjMFEjvjI9q+W0AeqLsswgBAMhgnJgu96J4BKAKpFIM8rJFGK4nho0TYMXL56jKAqcnJzAWI3xaIzTs1MslytobVCk2YZTM2RVdF3n12FigMTVAy4uLqB1h298832cnNzBT375K8xmK0CmGI0KjCc7gCNKsjEaX375JeZXl7Btg739A+wcHOIXnz0JeyJHWLXWoVwcs3mGayb/Tdotm+8zaNjbG5E9HuwnhPU6PngfGO6BQ4dbSgkryAB3HrTysex+PsrwCofXAWdhnYCTPs0DDhIOSggoSeVfja8sO7u+xoWhPOT5coXRaIy9vT3sHRzho48+QvG0wLMXz7CYzeHgkKUpsiyH9qKHkx0q6dfUDRyozvRsNsNqscTl9QyXvjIE2wVxH7ASOLM9uKIAV4qo6xaNZ+UaY4IDyIwfjpTz+safy7IMo1FBTqciWjU53Jb0a/wa23UmAHDj8Tjs5SahdAIer8HhDaUymZVmw+tcGSFNU0ghAqPOefalUpS6YCylbLHzKhUDfRLGkm/F+zyzpHhs0DikV1q/78ZRZ3a4y5KenedQbBvzueL1nNkCQO9YO+eQZmmYGxyY4BxtftbYtov3C+sZJNYCzpGI49v6iV+7TvdtRnbsxMRoWmww8WtDRGyj4wdO+jbnEP75ekPV07oc4JK+Hp2U0ke+vDwDG8WOxamIwgdHE7oXQeF8cBsu9//px9CB2+bQvum7w7/71/pFddjnga71hiMeL0ODZ9vnhs6wdy83Pwu//tIXBu/1RpJznlLO34mc7dvaKH6NVc0J2PE1hr3hhVRBWo5owvNBBaKL+fSF/tyxsxY7G9va31oLbfoyJew4D+dEvIENj2HUM3xmiAQODE5eAIV3nGOV2nhubwNzbvSx6KsEOGvBZpoAkPrnSYTnlFgLW5ZIlMRKSayWS6yrFWbCAdaEjYydAggQ7Ys3B5UgkQmkc5QmAEN5Z1HklhfjYbvwM7KhyYYXtxmPdY7g8PvbnG8X9fuwX7f9e7gexn8PnW5gU3WcrxnPmz6q2I8LdpJI2XRN6L/tS3Lx7+E83XBe/abS6m5jzXZyk4KlWxMUytnRY2OURVz4OeKxJaX00eObe0vcxmzIDMEnPlRs1EVtNaSMxVH2/t8CzvbKsQBIIVzRvedlQcAaEKiOLCLnXE8bl6wBISiaxA4BvUcaA0oq9BFxSiPhNCYhhC8plm6Mxa6bB0AkTiFgUIgVvjkfXymF+/fv4/DwENfX15jP5zg/P8eXX36J8XiMR48eYTqd4tWrVzi/uMD+0SGm0x0UuQilYpIkvQHo9Lnqwq8nCM/DFGt26pjGp5JxAF+4vjIbNmVZYn9/F9/73vfw8ccfYz6fY7VaYTabBUCs6zq8fPkSdV3jnXfewZ07d8KYvbi42DD2h+BgDHDF7bnNyR7OxXhuDSPd4ZrWQSYk2siOcNd1yPMCu7u7KMsS5+fneP78Ba6vr0PEi9SwW4zHOzg8PMS9e/dChEwphZ2dHVxeXuL6+hpnZ2fh3k5OTsKcYCeODXMuRdY0DZ4+ferVzluMx+MArjFNnJ/p6voK5ajEYrGgEmUArq+v8dFHH2E8HuOdd94h9lG0h/I4ZHCGX1utViHaKqXE0dERrq6ugto9gyi8nnJpu67rArPp6moG3RkSA5TCO6wuMHIm0yngLIzRyNIESSqQJNI7PwLlqPDaBRJJKmGMJsV3gVAn2RgNlSSksuzTmDbAF0dr63K58mXUrtE0NQ4ODlAUpU/LyKCiCCU9M4FqPC+ZkcD1vqUSIQf++voaEBZFkaAcHeHReoWnz17her6CkECepeT0SIWuafHixQucvnqJo/093Du+g9F0gufnM7T2Gs65jXJxsW0wBIPDOi+98jwQHChetzbX1e3pTRQXud3ZiAMFQ5uewHLjUwFZqBmkMwMGBKR3uIW3+U2v0WQFtK8YMS5yjMoCZZFDSUBbC2s1nDVYzGcoywkm4zFOT0/x9//e38df+Pg38O/+9X8Hj959hNVqhWbtK3QIgaYmR08KhbYloDHNcqRJgvWqwny2wOnpKa6ur1HVDbpWhz5mpgizx+J9j+dKXddYLJekX6GJrr5tfeI1gvdzBlZGoxHG4xJwGl1L6umrVRWi3PC+znw+944kjUF2Prn9u3UX1vU+P5n0h6y1xN4UAqlX+c+L1INfHZpOQ8ICjtNtJLRzaLsWbePreCtibymVEjYTr6eA13ToS6IJkRAYZjrU9dqzWrqwZlD7ZuCa5pyKFLNAhw73eDzG/v5+YADRetuhyPs+YmCd98s+LaC3C4f+AtkgHWmdCQcpEqhNYumtx9cuGcZHPJFjZ29I6QoGm3E3XgPeHFUN5xMDJ21AfeF/k6o5/c3GVZqSMitTxMkfoqiCECKo3nnYLjhN/W2JjV//+o+bBvxXHZto5JvVk8NVojaPDW/6+M28/Xgh/TrHNmDmVodbvCFbPOwFQ6e7v47zYAo9wc124WsM7y1sCoIcwU5TuQF2HGmTSKGUN6qlDDnh7MQSO4MG07ZNJ54HcXtvOHemg/MS7EnSR1cYduAFfXgOuv8+95UPXvj5+rEjvQGeiJuA2RBU20bdjDdzBxIw5IXcN4v/LuedawBM0eRokoIQOSgb3KGuiG5uDVN7JyjizSiiVDGdjzwfA20sYCyUsl4Yzd+LBYwzCDXDBdWT7CzVfWVkmZ83Zgk45zYcjrgv47Fl3uBkbxtr8RHPCXZu4/4YOsaxA5okCcbjMQDKQzw/PwcrQI9GI1xdXW1Qzankx2gjz304J4KTkSRIHOVuxwAEi76xsaCb3imPxaoYPWZ0mQ0QpnPFz/+m9tmMMA6Mwwi0Go7XcL++rzh/Lv680T43W0iU5QhFOcK4naLTHThlQqq47Ek/j7U2kNZHDALQIxD0ICAhgtIvvRUDcNaDePxcqRfUKcuS8m4lCY81TQMG4ei6RA2M66pbazEaUR7bhx9+E/fv38dyucJkMsbPf/4L/JN/8o9x7959fPe738Fv/uZv4sc//jH+yY9+hPPzcxwfHQNOBEGsshyhrpsw56pq5aO4dF0igJJApfViSGy4kMFIwkNGmygfe7P9yrLE97//fXz/+9+HEAJPnz7FarUKz8XPxqknFxcXuHv3Lu7du7ehkB2DPDFAM0wh4TYermPbwOF4bsVR7ritWdWZgLsWbUuG3cHhIcajCeq6wevXL3F9feWFgJLgbKqE1i46F82XPM9xdHSEyWQMKmnUYTab4eXLF+DydUopXF9fhzJkIoyZJNRjJ4EkMjZ5nYgBR2a6XM2vQnmxsiSV6+WSarZPp1Pcv38fn332WVg74vWBxwGPSTZiea7u7u7CGIPLy0sPRPQOOp+jqRtUVYXxaIrxeII8z2AtOTTWUeROBRZjiulk6tvkCsYIZAlpHDhYqCQNhrkQrEqcoapWEMIhy+h9qohDkVNSH84oR9yD1UIIaG1QliWm053AGJrN5rCWFLOTNAGJNaVQSeKFfDWpN1uLTnchWhnSPRKJLCP7gISjgLPzU4wnezg43EPd+moqTkFIhzRJ4IwPTjlA1y2WVY3rxRK1Njg+OYGGQNM0SLOMUnSEgFQKKe9HNqK/cv8JH1b06XLB1BXb2ZVDQKpfx24PxMWgcQwCh76P3if7yninm2IYylebgLfh4SsHCA/M6q7DKC0xmYwwHY1QljngDCqjobsOu9MJpJSoqhpd12C5JFC6LMf45//8n+POvbt4+PAhHjx4gGfPnuHJ48chmmw8gMTOL4npkXZAtV5jXTdom94ppChsGUAPbpNYY6NtW1RVRY5+28CB84JpjFvP1GDmhdYd2rYJKRW5Z1w659Csa6zXlRehrQB4f8fnQ/Mc5AoIvN/TuNZYr9ZstII1ffq5TUCiSoiynyRUTcYaC6M1jO4g08TbiiSuqxuNxotsQlAlkgBKA0jidCvPIuvTXbzQqO6wXleoqhVVJxDwjnCGouidYd7Lud48sKltoxSlclAq1Dgwjxj4Y9CRRWRZF4T3Gp6vDHjE+7wxpN1iHc3dNFUYlSMUZXZz0mw5vpbTHU+eoQEf5/LEBpOUlO/Vtpv5oXH0IaYr3nQecOPvjSiD6CPTUvT15LjgOw1CUvzTrnecrCD0R0lSzHNwHonx7rnw0vX/X3a8yeG+7djmcIcFVGw6snyNr3s/X+f7scNx62e3ON2OQZPoWWK3fVu78O/YAIjHld/JvbCLRwb9RVJ4iqGnN4X1C+xgAqymHl9rOA+2IWnWWhhtANHnO/OCM/xOPI8ABsR6Z4PnAzsZKopeAgiR6HBv/N4t9xnTLYdAAreh9Rso0Of6xHMeILVHimRwNNmXMxICziQYlyVSIWiDqmtUSYKyKCCK0pe76aA1lQ2jOSuRKIDqflpYX35FKQsBymuUgup/U244bQTCq9Mr5cCKrTF1kulh8TjiCMa2iJpzDjYqtRZ/723nZhx1vs0JiMcU90ecK82GfdM0UY5wEj43Ho+Dcc7Pydfmf8fPGPIxBQK9zFoLp83G942OlN0jMCmmPsc0dn6fN1Opbkbch2N+CNbFbSqjvog3S74egzQx+BR/ll9X3slKkhSdptJIJpyDLE4CejhPtSOgyfVIuwsljdgYiJ7bwpdYYaq5hZRpQNfpN32PUXml0uAYGGNQr9uQz1wUBaw1WK0oajOZTHB0dISDgwPcuXMH9+5JPHz4AFJKfPrpp3j+/Bl2dqbBucsyOnfTtij/38z9+ZMkSXIdCD87/IgrI/Kqs6un5wRmBoMBKFxwKUvZTyjCv5j/wX78CAJCgAAGgwHQM31V15FVWXnE7Ycd3w9qam7uGVlVzZndpbdkZ1ZmhIe7uZma6tOnT0eTSIulNjaI+7y1rgc8eUeZEiEFKQIDMQORzqemaYEWKAofAkkLoECW6Uh5XywW+Ou//mv85V/+JV6+fBmp70VoeyUEiYd98803ePPmDbz3+OSTT/CDH/wAr1+/xnq97rEU+qBGnyLIoNBwPvF843+n8z8tRegBmIGSye0PldI4OTnD8eIYy+Ua3377LW5ubuAcla6okJUdj0eAAKp6j8vLNxiNchwfH8fnmeeU/XGOMrjL5RJv3lxgt9tSEGAtdrstsizD/OgIi8UCTUMZUX5eDx8+xO3tLeq6xvX1dZxfHBhorfHgwYPQeiiPgk15nuPi4gJlSdl6BhmGNq9t28hmGI1GKIqil+02xuDk5AQ3Nzc9u8HlLgJAXbfYrHcYj2aRots0DRo4eNdpVRjTYrvdQgiB0WhMPZqdIxqrFkF4jBgrJCxFyuPz+QzL5U3YDxTy0NcXcDCmhRAq3jvXdnOZwGRMgQr3Pyc2wTk2my1ev3oJNZtCFaT2zNRaAiup1W6pNRpjwJR2YUlQKssy5EUBZy2quoLSOxgPWNNgVBZw0KiqHRoo1HWDXJL+RuM9Vqs1mrpFVhQYHx1FIUWf2B6A2i1Fn4FtJwJ46H3QnSFfl/UYws5y0F/rfLngHiXqzT0fYuDnp/aW117cO7i7hHfUlSS4XVJydpueE9jzituCR5lnKHONMtPItYQWEs5bCOcAZ1EGAa2Lt++I3iw1qqrG27dv8Vf/7a/w9JOn+N/+3f+GH/3oR8i0xma9xnK5jDajyPJoi4212FV7LNdrbHZbtIbniYrrlZk7KdDMLIc0kGO/J8szZIHVQl8CSpOtcd6iaWsY20JIgdGoiGUjVVWhqeqY5a7rJoBJCMDoDt4jCF/OYivGDjjdhc41gPQEVnnPidRuH80zjSLPoKSgYNtaSABFQdR0LwEfwMa2IZ/MAcg0qd87H+QKhSSBNO9JyC2JCdhGeHC7szWqqquRV0oGUCyLzLtOiLG/d/M5R6MRTk5OYpnMzc1N1/o0+EhMvef1zs9JiI4+z4Ai+00uMCgQtCakVBiPRzg7O4nlQh86PjroZlrC8IsXWUrDHC5AvujUqUkX8TAjMQz+PDyMN8lrh6nfuxQxMnqdw5hlOiBH5Dw5i9gjVnsXBtlCBlEpotq4gOIczjYfMkbf9TiEDg5+QZnTD73uwPnSgPdjruOQo8tBaxpQ9f7+EdcxvO70sz7EesCBmnbKWnezIF6DF6B2PZQl9XfmSf/60ns69Nm0OdGZrGNDEUT1vIf3GfIcEJCwfK7kKoUQMWt8KPAezvP0eqgXKno9modfqXN56P74ewpshQ+Pm+AhoEuI/nWmNcOpseO/D50w5xy1r0ntBP/NEuWflEnJ4XWCneFwXRDIlILMc/ouSaWY6w/7QAllEF0QqbJCkfMfW5yIaDyH43dIQI2Ppq16gl1Dx2E47in9Of33ofFNA+/7jmHQfSggSKmD/LuUDp7nOc7Pz2N2l4GX8XjccwZ4LIdB6PCIY5TQycmedvW5AGUfhvOHHenUOeT75L0hzhUpenNsOIZpsHPHbg3WdHredM6n2fL0XqUMbXUYUAinVFoBTpDgD8j9k0JGajk8Of7U4MDHuU7zsts/mMYagatMEyjdNiTe0zSxJrOua1C5JV1/nueYz7OoTk30uz7KX1VE2aubGuPxBMa0uLm5xsOHD7A4PsZsNsXP/+RnWCzm+Nu//Vv87f/4W9ze3kRE33uP3W6HB+cP45yh+aPjuKXjy2MupYRW1IKQgLDQI5aMJbxHpJbD+7DP0jOZTieYTCZYrzf413/9V/z93/89vvrqq/h5HDj++3//77Fer/F3f/d3+PWvf439fo+vv/4axhg8ePAAT58+xcXFRaS/p5nooZ8xXI/pvfHvec50PkSibzCYO0opGG9RVTWEkDHDstls8eLFC7x69SrSzcnp04FlMkFdV7i6eoebmxv40Crs/Pw8UqlPT09DtnWGFy9eELX15ibSM5umwcl8gWfPnuHs7Axff/01Li4uImjC73/9+jVub2/jvTKQUxQFFscLAET5TEXYWEuA1y6PTUpt5zISBvAePHiAm5ubSN28vLzEJ598EoW9OIDmfY7uoY3ZOc7M7fd7eO+C/+XArfuI8r3BZDKh/uHCQiuFosji/tUH2CTm83nM+iMoXQshYCxiD3tWbuf1xHPPA2hbAyWJ/VLXDYnjjSaYL47h2hbeU1s/0mjgMVIQ3kbb6n1fk0JrylwKAF7asH5ryo5rDeME9m2DtjZUepKXoWf3CKZt0TqLarvDLrRR05kGwmdAUFlXZ63YG6LfsVylD+tRJKwbWg+H/bE06EaS0Bj6gek+mO5V6fpzzgHeQYTWv9G3AoMDAqlHJeK4AgitVGfTCYoiQ64UJDxgWwAOuZYYFQWkB7QUWBzNIHWOfd3g7bsrLG9vCZBuakhNtuvBgwf4xS9+gZcvXuLV61dwlnozW+fQNA2urq7w7bcv8O7qKtC5HcpiFMveeB/je+M9Ng120yAuLwoqXUpAPT4HA4L8+lTFnOuluXVhnpfQukvIUEtKao83nU5jeYuU1L2CVMGr7lkMn6Mnv1PlGcpRgSKAUda05JtpBaEUWsPgMNn61rSxnI+ERpnBGBhfgkoFhGDbC+R5FtnI1b6OYB35KkEYr6B+6lLJaAu47jz1PXmeaa1xcnKC+XwO7zvGDlPsmRnFto4AvFEArV0sZeJ1yraPba0P64XaICosFgucnJz0/Mf3HR8ddPMJecGkIiiHgobhl1Z5/PvQUWenjN87/O7hoXyygVqiykSUA2QEjLOxBzNnTeq6gtYKWiqonBz7pgkBvLMQWkErDWssLIIiHci5gqf2L8Ow5r5A87u+5qPe/4Gg+UOf8/tex/AcqZPC/x4Glenf0+AkNbqHgsVDgWn4y4euMLzWk2EOi1yg20TSa+PjvuBieG7OYgghgNBrsetV7uAyBe09nBK9QFOFOpl0fPi4LxjrMlwE+KRrKs3USCl7rW9SR+i+AD/Sa5XqB5SD8gGmfGnZ1fsC/eeXnnt4fxFQCWJSAgGxdj5C5LF+THa6AJ5BMgB5lsEJASMEZBABYVpWVVW9+ily4Ijm5JkCFZy5tE6P1brZmWLUmQMa3vB47L3vMjLed/Tdg85DMhaAgNadUvIhUOcQiHXo98NxTena6fWmdNm0p2faAoM3KVLW1T0gNP2M4TyNtdvhd8NAvbUGNlnPQzAjrTFM949unvcFdozr9D3SvSV14Pj8XNcVA3IhYJN1no5jGjCl+w+/zjnKZAvfiSEJFXq8OwcbqGlSdZ8vpARzX4QiUTXWlSCqtYO1XXbQWhNo23wvnYgLt3Py3kcq3Gg0ifdJmbi2B3Dw2LJYVdPWOD8/R3vd4ObmCuv1EuvNCuWowDNncHZ2hvPzM2it8PU3X+HN2wt88/zraD93ux2ur6/xvU8/w3Q6xXbLGdW020h/3gPEHrHSQwkJpfi5uTBrGMwhZ8UYC2EdhASUqmGtw2azw9/93d/h9vYGz58/72UWHjx4gL/4i7/An/7pn+LVq1f4/PPPUZZlVOJ//fo1nHP48Y9/HJ2ni4uLSIVOA2dek0BXbpPO8SEwl2oe8BeDEelzIPAQaBuD4+NjnJ2eo6oqfPXVl7i4eBvXJdFGBSaTMR4+fIj5fA5jWkynI7x8+W0MctmxPjs7i4rlTK9nJXfq90xU8rPzc/zwhz/Ep59+irIssd1u8fLlS9ze3mI6neLp06dxrTVNE1XFubQELTA7msXx4RaxfH+kL3AUM+V8z0zF5D7cbdvi/PwcX3zxBbSm/sBXV1dRnI1blc1ms/g8hBCRubTZbDCdTnF8fBwAgg6Qdb5r9bdcrkgZPrTMzLIcoxEJNPLa4bp4AJjNjvDw4UMa26ZFHrLsVGJEtbt5XvTsA9/fdrODaW0IrApMJ0fwXsAYh8l4iut3b6C1RFkWyPMCJJ5oQmBATBChRKC4VvDedbpDQgFBiLI1VEc8P5pju62w3dWhjrgCQAGTtRbTyQTj6RRN3WC928E0LfKStFGUVtQ+LZQpcPBNUTViCRxnvUMqGV70QUq2iYcAYvo5ZSPizl7FB9v9FCRNkwCCdTDYhiZJii4ABxBaiyGAnjoEdpPxCGWhkStKqhG7ziFXCqOigHcOTVVDS+IiaqVwNJuhbS3apsF6tcJvfv0beOvx85//HD/60Y+w+NkCSipcXFzAI7SQNBavL97giy+/pBr/jLLKzN7ioIz3BRZOY+CPNTa4xWHsGpLpHrjMe3YqVMh+Thq40z6coSyBTBewzmC33WGzXcXzHx0dRY2ELMtiZpcByeg/hpg4BsiUAEdRUh21BNDWVWSmeCeo1jowQeqqQVXXsM4FjQQNhAJBIagUSwQ2F+ChdUiaCI/RuIy+XVURXd45DrgzjMdE2dcZ0e+5FzbvqzQOXWlcnucx4AYQ1fxTUVnnXMxwsx/FPg13gOGxIdG6cRy/zhfpWjCenp4iz/PYTeNDx0cH3WmG6VCGYZiZ6S9g0dV/DeiE/MXIS+pYxfcLxDo5rTXVdaRBv/NBJRlg17ALqDyMaYgmUQZESDSoGxLIMi31WcyyLBHDISqXD7QLeBEzKP+rHKkx/EME1sBhh//QqYdGOL2e+16Tnjv92xCsufM+yF7MzX8ahsrhiuO7aIG73usOBdiHrrP7twCLI4l4DtIO8J5QWnJAwzLyCl6yQ99lYofB8DBIG25G8TqoMhxgXFrQlw8bZZ5nMZCm9wWDoKjUwtnDWfD7Mr/xOnhdy37mB+jqdtOMdzoPewBA2CCd7WeMg40PY4jI5PDB2nvvun6iQkAohWw8Rp5lWC5XuLm9RZ7nmM0cpNQoihJKKwjQs2laEymv9CwEpOwEzmicU/YKZ8NteFY+UOK74Jrvl4N2zvqkY5oGrxxoHHJi7puLw/Olx6E1zjYunTd8DbypbrfbqISc1nTxZpPSb9/3WeGWesyXmPUUAJIghDO1PCZpnRQL1aWflQY3QhDNkO/l7l4yAGQHwAe7g+nekt4Tf1a6x/RBEQq0hWCGUfitlFBaU+9SBppBYos+6YPLNXpco2ZtYN6ITrCPe4JTlpAEntq2q0fmuntysmwMuKy12G63kbEgpYQUbaTxAkQpPzk5wWg0wr/+67/G7CYAXF9f4+c//zlmsxnevHmD6+trzOfzWGOvtMbNLdEr2YGgz1HwvhNv4x7Ucfwc99S1EEnbGN77OUi/89ycx35fYbPe4qa4hbUtLi4oI8wAxGw2w89+9jP84Ac/wOXlJf7bf/tv+Oqrr+I85mtcrVa4uLjAgwcP8P3vfx8A8M033/RAqGHbuvT5p/NqODf5dQzkpXaP63z3VQWpNY6O5lgsjtG2Ld6+vcT19U2sY+Z65yxzmM2mODk5DrX6RB3VWuDNmzdYLpd49foV6qaKit3lqIQxLdVXZoqYFoqC9/l8jqdPn+Dp06d48uRJdDD/8R//Eb/61a9wfX0dWS8nJyd49epVZATwmpzOp8gDZTStoedkSJ7nODs7w8XFRWzjxsCltRYCKtbye+/x5MmTKODGa45V1TmLxOuBxh7YbndRMOn09BQvX76AUhLeWxjTiT4652Lv8bIsUBYZsixHpnOYzIT7orWcZTkAgel0hh/+8Ee4ubnFcnmL8WgEISwxTdjPER6T6Tg63Bz4ECi0xWQywX7f4OTkBFXVBCVqh7ptibWhNX1lGq0hIFIIoChHqOqqC0yUhPNA0xpIJag+WUhASGSZgBAZnJMwLbV3mkwmaFuLuqrRVhXtYV4gUxmK0RhVXfW0KlJQnsd5COL2vot+WsOndq/3+tTfFJ0v9h5Qmdcev64b0wC4xn3HgwWgRegGA5BfLyXVBBtrYNsWWimMJgVm4zHKXKPQCkp0ujDWGThDr6X3kr+kVQ6tSwipUO0b1LZFW7Vo6hb//E//jKvLKzRNiz//8z/HD37wQ5TFCJeBgfLmzVu8fn2B9WYDIWQE/GRQz+f7ZKCGM6rGmChcWlVVJyYoCzhnoUDZXArMm1j6lOc5qmof2uhNA2ukAbdYbFuDTCgIkHBaXTWRZp5lGaaTaQy6uRNF09QR1NWadR3ouRhDPdGFEMi1RpZrjIqSulGE6/LWwEsJCwSNAI8qZM2NIZawUgoQkrxWKYP/HcRCaWLQZ+QZpCDbstttY106teJCABNJiyHLdCg569grrBHG69R7Yu9MJhPM5/PIilyv10n3AB2TEOz/RkV22dWJ81piFlAa1PN+47zBo0eP8OTJE0wmE9ze3uLNmzf4mOM79elOHR9eWEOH8pCzKIQMdJB+QDxEePj1Q8qA8w7Gd+0muLUJHz4E4cMMOC1uA+eoNyP1RKS2T0YIGB/EJbynBysF6rqB9cGpEZxN/F8n4L4vcPxDH905Dwek9wXO77u2jwEIhoiqlCwcljjbCFlTAAjOLZVz82ZBc46C5X7gfegzhr+LczpFX8FCLeRou0B3c54DHg8fHBUNyrqmgV268fHcH2ZN08yolNTLUYi4HwcAxIPBBNr0AQ8Jb8gIUl1WeL27G6gAnZGKay3T6Acgw8wtDq59poseCtgESATFew8nEKn5DAz4CB64pK1Yt/F676CVRKZLMHUcnspc6qYNtT9beEhMHGLG2zqgtRa5pnZkHWW0y+5Tz1cWDON+wdT6TSkWoleQiu4lRZ7ZiU+plulc6jKu/XKb4d8/FHQPxzr9OQVvIttHdIgtO1yr1SrSUHl8hgyj1FEbrs/htZKD1q2oGJQoBYVuDsfa73BeBip4U0tZCKm9jzbfHaaODwPkQ44k6QHc3UuG43do3yKgKexXYd/xzgOW6NBCKigICOEImOJ7tiwuZwFJSqYMvEnZz4YCiMFOnmcoywKsdqy1ws3NNa6vbyKbQ6kMZ2dn0Frj9evX2O/r3pgCXQAjhMDJyTEePHiA+Xwe7cl+v8dvf/tb7HY7bDYb/OhHP8LXX38dg1qAxWpKbHckaPXu3bvYn5nmBiJgkLI3pJSQWkIKBYGQuYQItZ48xpzxBhiMAsiGm9Ziu90hyzXatsZ6vY4Oq1IKP/nJT/CLX/wCeZ7jr/7qr/DXf/3XWC6XePLkScxKMF2Qs9sPHjzAZ59Rpv6bb77BarWKGgK8Jofzewj8pmuAv2KPXNXvYx/Hrxzh7Ixo4d9++y1evnyJ/b6KNGu2Od6Tg+29Q1kWXS2nApSmmtTlconLy7dwzqI1lBn23sNYCvCKIoNSJRbHc+r/HYCz7Zbqu//iL/4CR0dH+Pbbb6Pw3Gw2w6NHj2Kwe319jfV6Tc9XUQsdTmzwHGNKKgCcn59jPB7j8vIyOqTMonHCJRoADR4/fhxFo6SUmE6nmEwmuLq6or7ioce7tRbeATIIye33VVCyJ0BivV6RFkAAwEXQyUx70FurYEOvYFp7KjroSlFtdlmWODs7w9nZWRB0swAErGvD1CRxz/F4hO1mCwZnyVbpMNcMrA0BhvTI8wJaZxiVIwhBwqGZzlEIqqVuK0NAsKdIcjQeYzKdwnsS6lyt19jtFcZlDqUEZK4ogysU8sxjNPKQMoOuqZ+ztQ57s8d2X8F4oMxLQHT1p3wwg4nn79D+9L/7aNfTNZEeaZB9xwdMC+p8f1+I4Dv6dP+UmdR9HtkNhB7RDFR2l8NpFYE8yzEZj7CYH0F4gyy8x8FHoTVvDbxt4VzodAFi0EmtUIoC8BJoJPauQlPXuGlusLxZQkiyY0+fPsWzZ59CZRm+/PIr/Ou/fo7b5S0m01kUHGzrBvD90jIGqhhkTlkpHOhxIKeUooY3sdc5PQZrDfZ7E6nVQgBNU0dQtq5rbLd7KN+1nKzrCm1roFWG6WQWWu/NYmKGaeWURda9QJOeR9cCNC9CP3EBeEtBqHeOKOeSQHHnHPY1sUaa4AcqoSGVIn+UBe/CeKaPkcdJCapNX6+XMSNN85fqt7nlGgQL73YsAO+BIi+jbg0AHAVNCwDYbDZYrVZRz4Zr4Vlw0zsPJVXUumH7zmuJ2YBpsoDq5AmwODo6wqNHj3B8fIzNZoPLy0ssl8s7a+fQ8dFBd0rFS7NivHD450N1UeDlMliIQ6eKfzfM+DnvYNGJy1hFdPGYJZEhCFc+9vCOGQVvIT1NgiZkt31YKFqI4Dg5CHD7FkLFBChb2F/4/+8eQ4P4Icf9uxz8PA8FyYyGpa/jnz90rvsC9fTnjzkOBSvec2nB4fNI0Tl+h957CAS4cy4fYODgRIoka+NskrkNAXnmPaTIIGOQ3M+UHnLo2GFK5z1TpoeBUnqNqRPJtJn03MNgg38/zIxqOVybh1kK/HOa/eHrGAbeQlDgyv/moGsYRA3nCHgsPVHIyIlrsduTczcajVGUI9xc32C/r4j6Z4gWPB6PIaREnuUogmhaes/p5wwdEf4dbTxdNpTvdSjOlLbkGgIn3nvkWWdaUxrloazAoSPdyA85S0NnKhV3MsZgs9lgvV5Hp3cymUTKKG+uh847nGO9NUO/IP6F60RGILo5CHRq2mkWfehoRXBiEHDz73hd3LdHRNuvVPzOGREfaGND5y/NnKfPO31uAkTwSNesB6BEMgapM+ldD5SRkssqeN9Ig8/+PskB8Wg0wsOHD3B8fIK2NXj79hLr9TpmKaqqip/HgU16zVxTyJTrPM/xySdPoZTEdDrBF198gS+++AJv377Bfr/Dfr/D27dvo0PH1PZOFKkTm2PwhoGv6+vr0Hqpq/8XQMhwU/ZaCgkR2WH9YJseMf/clRpQhkZjPJ5ASoH9fo/plLI1t7e3+Pzzz/E//sf/wO3tba/chd/PASA7PpzVVUrFOmh+D8+r1CYP1xaAHrjAzjIHztxvl5/N/OgIJ+cPUBQl3r59i1evXmG1WkUHnemMZVmiaRq8ffs2OJY55vM5dKaprjqsJW71dXV1hbZtIwBCNcmIXQc44//qFdWg/uhHP8LDhw8BAI8ePcKf/Mmf4Ne//jV2O37mBY6Pj/HZZ59BKYXLy0uqpd7tsSt3sZ8vH85R/fTR0VHMnPF85zHiuc1ZImstHj9+HK+PaZ/zOQEEV1dX8T7INpLuQRRPayi7f35+huvrq6BTkMXgRCkFeBbNNdjvge1GgQU7BRSco7+Z1qHIqQ3UYpHh8eMn+Prrb7Beb6jOVVloTUCbMSY628bYuH75e123mExymNZgMp1CSY2yLGDaI+z325jFlEFxm8eDs4plSTXvmw2xSfb7PWlsBNXr6UwCJdVlK5GhLCWKXCDLa2zVLor0NY1BVVew1oesm4MKWiYeoG48HKRKKuuQMvgxIbILyzBZk51t5fX6UYfvqsWHtvZQwH3XT+Dq8sBolOl1hYSbcVCO9pNR6MhAtjGHax2Up0QEQEkKCAEr6VTWOUiw7oaHswYCnT4DRNdatW1bfPG7L2DaFj//kz/BL3/5S4xGI9ze3uL65gbj8QjnDx4Qs2a9hnUWmc6ijWCGSRqocakIg9FpD2/aL/t2iPcFay0WiwWyLIvq2ilFva4bZIJYHByMUgZ+hKOjOY1PXoYAfhNLE/ga8jyP6vm8X+ehb3VZUFa4bWoCjYyBlhIqdNDx1sIZEnB0vivbUhHsIcDZWEcaJ6HXOmeweN9omgrb7RabzSZm4LOMxyiotMP3xBdJVNL32FZ8Pzxet7e3kRGW53mk5vOz8N7H4J+vhdcqA9gd2OzjmLOoZ1mSTobWGa6vr/H69WtcXl5i2Or0vuM7q5fTOusLnvHvhs4N/578sm5S8e+jgqHvi5gMDyllVLR1zqGxFiZBzLWinqdKSmSqU+fVWsPYHNY0AbFpYSyJwtDrg5EyXTsFRvVpkoQMEHcU+18g4T102O8LfH+foxdkJQb1UMB8f6DeD9TuC7yHzIj3Hb05dd/fkuvlzWU4Tw+979AhUocZqQ9J5/aBpkwtxcK5+P5DrRkDFjzXO4pmtyHx39MsN0DzWia1hKmRYCcH6ERf0vplF5DJ++6ZX6eUAmKN0ECVd4Bsp+8dBkV8L3HsBND6LgOXBtcpNTM9+D56BtFa0l5AACCUBoTAdEZ1dZvdDma7hReU3ifHJo+bIbfg6a7rcLaU/8aoPgCiFKtOCZyRanL2+j3Q02B1GBCnf/uYwPsQAJaOIZ8rzUp572P7Cxad8576NnNWirN9w+vh86efnX5m98xpfbkQlMVWQbqbz0op7Le7uA+kVFCeXymQNMxEp5+dHof2miEARHRrAZ/sP3x+/lwAcd3wM+qBVa5jXTnnYJ0lnF4k9kp02g1dhURgqkBAGFbgDUCdYIqs6c19vuazszP84Affx/HxCZ4/fxFFpM7Pz3F2dhZpiePxGOv1NtYKsuAV15wBIYO2usVms8bx8QKfffY9LJe3uLh4jSwjJ+/Vq5dwzmE6nYYav5ZoyosTCMn1slRfyxmStqUAc7lcYrVaA+hEtFzIPEh0WQ3nACl5I+V51DHcGNwTIn3WHkWRx2yEEES3vri4wNu3b/Hu3TsCBwS1R+L2PNQCaBTnyLt37/D27dtI/3v27FnIDm179nE4jw6BQqmtSwXw+GcGtM7PH6CcTPHy5Ss8f/4t6rqN9dIcsKft8bx3uLh4DcBTxuRkgclkHFkN/PmbzQbb7RYAItgihMB0OiWQUVB3h7ZqsVquYlaHA/wf//jHePfuHV6/fh3FoLTWsc7bWovXr1+jNW3s5c3rlseKATwWc2MKebpf8XikgRXRolusViusVqv4XgZIiqLAaDRG07SwjYVWGVpDQfdms8XJyTHm8yOsVrcAEOeaVhntA5CwhrJ46w3R7bMsB2mhKFjDYE6O1XqDs/NzfPLJpzg5+Ry/+93vIITEZFbQ66WK8y7Lc1hbgQJ8De8BpXS0+bvdHlrnqKsG48ko2gUOHEhXYAQPFwOv2WyG6XQWqL4E3HAP5RuxwvxoAec1Zk5BaQLcpdAQWiIzNs5PDi9FcFKVVsik6gndpZlvKYMqeWIjhwf5NYeSE0MANvk7/xzPIe7YdGZU8JxIgVchBAVkPpQB8p4UFLV5F3aONJzgqW/1dDKOYKT3HmRiSFtHeA8lKftrtUKmJIQDhNKAVDAecMYASkOH9nONNdFPyrIMmVLYbrb44osvCFjXCrvdDqdnp7GrwGa7hXWO6rolCb9yMMulOhwkUzCbx69YFqRVsC19QIIDPlobo14wyKrjXK6ivKba9JZiGwJdJ5hMpshzanNWVSapI1e9OnPjLJpwncTUyVGOCijRCYlyvkllGioGyy2VOtQNVF6Ae9WD9zsGVR2bf+5ilcRwTYPV7RJ13QXCXOdeFEG4TFHLvrR8kuY0JVo58z+bzXBycoIsy7Ber7FarSJozH4PZ6pjx4QEeOWgm/1h9lNSTRxjqF/7bDbDfH6E6WSG9XqNi4sLXF5eQggR68g/dHx00D0MpNIj3bxShzMuUNx1GmnwZLLA+5+VfveC+9fFV/TObYyB8YYmi7Yx4Cb0RcFrCWtaEqFxXIsrIISGkn2lckLAkk1Zhuzmxw7U/8PH+5z373oMs1wUuAK4J/Dm1w4Dl0PnvO8YzoEP3U8MAPj8yXt6ATefX8h75+Shf/fGgE4eXkT0JcEvDd8jtdw7OGsBz71QAxVHEC2dz30oUE0D7nSNKN3vC9u7f98pv6YbXpoxl1AHHUwMgmYOnvialNSB5YE7n5mebzhmvQ194JQdCiDZuRSiq5dUijYx4R28tagCfZFrhbwn9DrLMhRlgTo4SrvdHtY6jCcG08kUWnZUeQqAEIMfvqZ+xr9TniWqogNEN7Yp8sljljqmKVUaQO/Z8O+HYMV9B19fCsAcWkcpGEOO6gZXV1dYrVaxLnIymXTjB/Qc+vTZ8pFm5VM7TPfaAURptkv6u5n+9Pwc5PL5h6yNLgjrjvvGaAj6pK+XklpApjZhGJjzGKQBdy/gAoNCgSLnyM110sdMUhgVcoA936+IgNFw3tP5EbOk/PfJZIInTx7jJz/5CUajEt9++y3+8R//Ec45nJyc9MR51ut1cE46emLbtlCS+q03TYN3V29Dj3aH3/3ud1gsFtjtdrDW4uTkBEVRIM9zbDabnoo875fHi2OcnT/E7373ZRQspAwJgYur1SrU3lXxXjh4JqEjgBieLsyjMP7cyB2smcLjnjw3pYKDRU4QB5iXl5fRWQIQxbpI2V315txsNsPt7S0uLy9jVshai/l8HmvCmXbIYkK8fng+vG8/YyAAQAyej46OcHx8jOl0ipcXb/H111/j6uoqqA2XYNEsZiC0of43y+j5vXz5Euv1Gk+fPsH3PvsUs9kUp6cnICEuj7dv32C93qCuq+hIknBTl02r6xpwgIXF8+fPsdls8Omnn0YqNYug8Xy/ubkBU75PTk6iOBpT4NkJ5XVCFFCi/S8WCywWiwggpGOU7g2sQm6txe3tLV6/fh1LBmazGa6vr+M1bDc71Lars+TgYjab4PTsBO+u3qGqiBprrIV2VAIUlh28B0xrsN/X8CE4o3Zfjmqh6wbVvkK1rzGfH+Hs9Bxf/O5LWOOQ6Zxsv9JR1Xk8mqCpGzSN6dnLoigxKsfQuqsDpWcsAOFjr2UvgCzP4FDCeerVPZ5McP7wAc5Oz1DXTzE7OsI///M/4+XL14D12O8b3N4s0dQmBkYqgJm7/Y7E4Wqi2evw2ToGcjKOLdvSlIGQAulDlmm0tWT8krlPgzsMuPm97P8Igai+PbTth+jkA2NO+xyIYUQlO0lA7z0kBLwgxfI8z6JQohDUwioDdapBDBAFlBAwMuhqCEAoCS8EWhN0nxzgEYJO7nSgqaf92dkZpmxH3l3CeQ9jDR4+fIg8z7HebFA3DfIsg8gywDpo1WWPhRC9QDmWxIagHAj7A6h3uuNWaL6LQYqiwGw2Dfaw7cZZdEziPM9RbWiOUutFEcQEJ6GvuAotVbtgkueI95Q0MM6Gv8nYkpaun96nwwfzvuqtQ1M3qHZ7NHUDJVXsCQ/2rwJcQkCVin46+ZMy2hlqdbaFtW0MuIsiD4ytIrZU7HxXQAiZ7NVUh55lWa9N4XK5jL4Xr9FUQK6bV52fFgEG0bV44yQGl88URYHxeIyTkxMsFgu0bYObm1vcXN/CO2A2n2E2Pbo7xw8c3ynTTa0GaBGIgGBLT4tFin5NRYpwAIhqxekXH/cF9NGxChmW6DxBQCRBAPXZDTSL2qBpG2hNSqFKSmRaIstzaB3QC0u1uML7gFIpCsaFhA6bP4vTaKljnen/Ksf7gtw/xNE/J0UsPQP9EYH+oQAduJsZv+/oOe6D78O/9/6dnJrmy11K8X2fk/6bHWXPAYjnbBciC4qMiwApKXI7LELFtdZQkkSUlEo3JKJTpU5/Wueajs1QMTe9hzRjCfRpujEob/uOZBpEpYGgTVgr5CRTT8UhYyU1ULy5pxt5P1vkYI3vXWsabMuwKdIGThunlBJa0fr21qMNwR2CvSE2ikCeZQBIhduD1J/3FVGVnCeFUoFAexVMPQ4Okaea/E6d3PfGA+gMMUSXJU1rpbva8E5MzgUggJ9VXbXxuXRzsU8zf98xfF7pc+N7SoEQzqhwZoyvuyzLOLfS+ZXSbFNQaviseiBUoBi7EBjBgxgdQgDOw7YGbVOjKIqe45We69BcTO+NPgzREeuC3LCHBKfMexLZob8LOBCzw4OzHXdB3vcBwL3XcIKWg8ngRJBTx6IwtN6tIVEXKSSk0vDGgLMXaUDpvY3OD99/URSYzxeYz4/w7t0V/vt//+949+4djmZzzGazmOm4urrCixcv4JzDbDaPAXlZlsizMlJ2VysSjlFKYLvd4ehohrpucHNzE+v7uA99WY7QNDWyjPpwv3r1GloXWByfoiwKKElB4XK5DAHtPDJTyGmj+jd21mOmTBAw2d2/gPAyaDJytjvNWlBZQqY1uHc3r6HtdhsDCc4ipsJcu90OzlFZyXg8xh//8R/jN7/5DV6/fh3p1G3b4o/+6I/wR3/0R5jP53jx4kVPjI4ZLFz7x8KpqU3gtcLZdWstdrtdVA4HgJuba/zud7/FZrOBEIgMm/F4ElqiERthubyNCuW87q6vryCkx3RGmWsWR2M139Vqjaqqkedca0iOdx0UhXmde+ex3W5jDfbNzQ3evXsHISgz7uGoJAokqpTlJJg0O5riZnkT+7+zjeOgm+j/dWRHLBYLGlvTQgXNFRPaBVF3DEkq5LMpUcZbmoNH8zmOFwvMjo5wfX0DGyjDxhjoLMdus8HsaBJAHnLOjxeh125Vg9uGESABUG/tDDoILZFWB9l2pSSEMLA2ZOZqyvJba1GWI4xGpMjfVA3yUiHPaUybpsHJ8SlWqzW4lzLvGePROIJUm90OZV6Etn0VrLMQUqBpaBxIQ0NDZxmO5vNYC3x6dorpZIL5Yo62bbDd7lFkE1RVg+VyhdvbZXTw+VnvqgpN3UAqiWkxhVQZAedBXFgmQB7bN87UMfgX53Gwqo4DbJFa2MNH568newG7W7JbIwxgpUDYfT5XB/APysscOiV1UBcTHwLDssyRZUFhPpxLSgl4S5ny6AMKCAQh1ACU0pxygCA/oGlq7PYVdvUerTFE759OiTET2B3b7RZeAMfHC2itsV6vsN5soup9WzcULOZFDLg5+5r6CWzj0hI71uuBc1Fwj7K8BbJMh4CP2hhbQ8BFpjLMj45QVRW22x12+xpSaJTFCHlBauXj8TjYhhpNU8PaTgsry7oe1HxtWinkIbOcaQ1nLUxD/e1llgfmGDEvjLFoGipvMM6jGI9gALTWJL25qQc9xWsk5uu9hQMBJxxw77YkmgYg+FckKEelGCQUyWw9oJvDfLStQVGUODk+id0atttt3Hc64TQbuhm00DqLAKtHPxaN+1Cox2dbyB1vyrLEfD7HfE578xdf/BbLWyq7Oj6mQPwQi+TQ8dFBNwPZAZeBDD9T+Qo7JuSZOHZaQpY0RSiGmRBaI3drCePnhnPK0O9AsNmIwmwifvngSFvn4YyhmgIJtEZCawktJWTY4NlpZEEcprBzgb93XNdDC8SHz2WHS3QX/8GAXPj7zVovnveIhqOXW38P+g50dVWHHNnf9+jKFBLnNf0eBKNih0UfH3t4j4vPLURBvbP45L18zTS/wnlFcnZ26ACqGQQpVfKJUpSUn4sbnLsfGH5Y2IofCc87ps5QIOjoi28cAsYIVJWFsw3cCBiPSnIogxI4jwOL6aTrgbNAMmgUkCNKbAwI6m3tXRB3ihhDCHo8iQnSPcpQk7MPBiasXd/1zk4Rb4T5DSHp/MbCeg+hs25seaN1YVJ4T4JVYd10AR0/FwFoAe84QKOgSGuqvZPhs+j3nVFVJMpArAKloHzXToTGhlo4aY9QkxrWpXMAGti2xXq1hPAzoudLSQwETSIfzlo0dd0FnzwWYfwYcZaKWo+Z1tAzC5+tlSZGTQy2LYyj8hRG2mPWE31wJKX8Dede+vMwM5vO3fRvPHdSGhTTp5hWnpYlDDPQfKQZf3bY0s+Nnx+MuzMWAqRy6oUIQZalVm86Q66KaOutB6B0tAkMTAlJNYgizCkX7IQUAtL7CPBCsF9I89yGpU1iOQ6OsXUlg3CLhNcdSwRAR+vm9RzWD7X9s3CeMg80D4K+gqBVo1SgQId1QvRpB2e6OjDvSfxFKwkPDRfmvHeORJRolSLTGbTSqGwNaxzeXb6DkhreOXz77Qu8+PYFHj98DCEEyqKEVtRyqdpXgAP22z0EJJa3S5R5iXE5Rp6XOF4cYzKeYL/b48uvvsDN9Q3gJap9hVE5hmktZpMSTVOjKDKMRxP6XO2R6RJSSOx2Fa6vruEs8IMf/gir1Rpff/0NhJBR2EophSwvIKSC8wJ+s8F2S4FvpgnUVoJKajg7Hh11x/NaR/EgIUKWPc+AkPGCIBND7T8dhCLV+CxR1uaWTJkmimExKvGnv/wlfvbTn2KxWOD25ga//e1v0dQ11qE1FkB052fPnsE4i6+++ooCVpfBgRIFVVthVBYAqDWPDCr2IrSHIZtEa1dlGrPZHOPJFKv1Bq8vXmG328A5AyE8rG1hTIMsm+HkZIHT0xOMxhNUFSmAf/3110TZLksYS9nnFy9eoqoaPHjwINSGUpBBmRdA6xxFXkJKBRNopSTeRVm6tFUi1zW2hkAK5y2ECCKRSqE1DYzJMZmMMB6XuLkFbGtR7SoooZDlefgMAg+btkFVVzg9O8XZ+RnevH0DCwtvPYpMo6lqeCGw2++hMrK7uqA85OL4FKvlEuvNBt///g9Qjsd4/fot6qbGze0KPuxtMlOw3lMGszXYVzXyosD5g0fYbkn92zgHYVtoAEp5eCgIoQGlydYIhbwsIYUI1Nka1ltsd1tcXVPWK8tyzI+O8erVawixwtSRPVJSwVnalwmgkjCG5gGkhBMOVVPDeIt9VaHMCzSmxNnZMZQGbm9XqEN2DACxG0JA5Z3HfrfDankL6T3GoxKfffo97HcVJpMFbm6W+OrrL3H17grrzRqzdoZjcYxmXVEPbqkwnU+gQy0u2y+ikpMtb9s2CMyGcggZSp8Q7JoNWeGwp8J5zh7EJEO3N4h4nuHR7fN3Qf9o9xM9hHTPS9XL4T0aR+J4OtQEZyoHmNnqqIWazjLkWYZc5fE6Weyyblto5SF1FjBS2iOs1PBKwxmPpm1hnIdUGaRQqJsGu80Wm90e63qPrCgwnpDIXdWQmONmu4aSCqPxCM5ZbFZLNG0NKTyEd7DGAEHsVYdgszUt9hWxEjhQ9iDNDWU79W2XtMGzvmMbTSfTHqjXNC2EkGhrCuLHoxEggLZqUe0aGGNRjnJMZ1MczWeYTqYhYOc+3PT5nOWWklrz8f4tHAHU47LEeDSGbRtsd1uYtkWhNSQ8lKR9tDUWu7rFvrGwKofOJbyQ0ELGMjwhFQHjluxppiRa20JAQSoJZxz2mz126y0F9WGOSSmR6wxFliPXtD9YR0zHhmnxmab5Ekon8qLA8WKO+eIolrA0TdPR96WKgJsx1AFIBLFPIC0vI5+bfCUJ5yz2e2pNS8F7hjzPYrcJpSTevn2DN28vAQCLkxOMxxNY77Hb7u6slUPHdwi6w+YZ/u0G361PVKJFl6Hg+hP5gcAUOBz4pNkP/h7jKnQUWBcWYtqyxCFkEq2Ban2v1lup7ta5Xxv3WBUC0ErCGoPWmBA/Kgq8B5fTgQv33VT358MvE/H3HGjf5xz3xiP5+zAg/1AW7bsE4wkO0AEjyXVJ2a/Fp+vhV3XfheA7PXBv6eWwcz+4l06uA733cC3+3QvnQO2umFgK8ByiPvWz7N01i5jlYpCIWjZIkdSOw6M1CCieQKYz5DkHuWFVeELOTcvOPv+dNmiqTSOKdwwKw7Xw6HAdEgMBXIvKmWSErLqQPrJCesMnxCDYCkPKnQCcg/CDwM93n880e+FDzU8ixkYxkkfrPbxU4HQY9yzndUYChh5adecFK0YLQZlDSOq96T2EomfQ1feQwS7ynBDbpiFBoM0WtmkxHo+iMI4PWUYXNnumaqb0UueTm2LKtKO2gj6hiimd9nQMVHPbgSH0mryXRT60TnmuDdfjh9bnMIPAVCquoZRS4ujoKAqIpEdKq0+dpMhyEH3djd5acORsdEqmMgax0gtondPGZQObgDcCduYc1dgDgNACwqv+fHIekEHMDDQfVXi7BDple5oVBH6GjAiCerHzHlZ4KE2ZDgZRuI6Sn1t3f4lyrASE6993BwgHtE86yuobA9M0MNZ0IJxipoiKQJWzXaY/00HxHgLbDWUkr69u8MXvvsBut8N+V+HhA6LuOuux31XYrDcYj0Z49OgxLi4uUNc13l1e4mhKwlpKkkKykhKPHz3CerXCdrvBZrPC8eIY1b5GkZdoGwMlNYqsQFEE+qqaQwiJ9XoFLTfIswIPHz7GyeIEF68ucHN1jXIywckJZRNIrHCC2ewISmnkRQFjPXb7HRkBAXi4OF4EiLASPCIbgNabAYSLfdDZYZahjQ0ACCmJguk9dKA+Uo9zi+22RVkUWBwf40/+5E/wH/6P/wOmbSFBtZnf+9734JzDxcVFpDJTlrPEJ8+eIctzvHr1KtIRszKj8jNPQH05LgILoEFrSLwuy3Ps9nsAwHw+x/HpKYQQuL69xeW7qyD8Y6ldVGshpIdzR8hyjelsgqPZEZyfhrr1Bi9evAiUR2IOvHt3jaZuCSSZzbDf72Bag0wXUGONLM+R5wQKEA3fx/631pIjnQY/bduGWu062l528K1tkeUqqBxPoZWCtx71vkYWaqZZuCvLMjRtg91+h7PzM8wXc+hcodnXaG2LzOsgNAo0poGCRlGQw5xlBR48fAhjLZarNYTSePjoCeaLF3j56iW2u4rE2WyNvMhhwn5ctwb7uoHKciyOTzG9uoFdLlFVNayj0gAvBIxr0VoJbTWEVtBZjnI0hhAeVbNHEClHYxqiBdc1ymKMxfwYL1+8wm67B7cGUUpDCoG6qqCVhJICVd1AyxxSeTRtQ/OxDoCrN3DSYtZOcTSaIi9K1E2DutqjbblFroeSQF1VWF7fwrYNluNrHM3nmB8d4Uc//AEePnqC2+UG09kI33zzHN+++Bbb3QZaK2x3GyzmC4xGY8yPpihGo9hBoGkatHUVgMBQo+oshO8EWFOwNNlhQqxN/rMKa5LiXA6Y+3tOCqjzOQYpo97eNExmpN9Tdp+zbdy/CimhNQWH0jt4kEBcrjPkWoPE6Sy0drGbhFMSThGvzXsPG4BaKxWcztC2NYwDIDSUymCNw267xXa9RtU2EJLqfoVUqFuiIW+2GwAeeUEBF5WphDZSQsAaAlWoi0kGIQFjW1TVHrvdNrAfUnG0wOpTfUahowEJtPARyqKEkgptY2Bai9XtiuxWAHht62BMi/VqDS8EyrLEZDrBfHGEo/mc+om3pFvFmXTnPYRjYJ6yx7ChlafSyDONTCq41qCtKjjTIpMSZZ6FOexgrEBVt9hWDWrroVQGnWVwbYs816EMKogXWuoGIOKXCCro1NZst9miqWqwWr2UCnmWoywKYlhpRT6gpa5ScI5AecvzhSjlJ8fHWBwvIKVA09Qwpuu5rRLb1basrxLEFyGCz+7hvEn8GwJym6arIacMNwlPnp+fIc874TTrqTyMyrmA7XaL3e4PHHR/6PCD73f+7g9Ty4F+Leh9junvd3FMoW2jUWEqKNP9+Dr6WffgSPdq+fpO8SGnuXcEu/TxYe7g7R8Iot9Hk3xfdvy+3x34BPBTPZQZHt7/8Jkdonem/z6Ulb/vPT4G0u+/r+FnfOzf0mtmhkX6Eu98ZFFaS5m4Lsjk+6a/O1BQXe2p9iUvuLYK8D5kEITozSmixVFJBBCyh7JrPZVeYxoopcFdHKfgXB2aP8OAb7ghdq/nOuX7aboyoZel2VkLhwY2BnEUpCE5F9XIakmt+hDQ4xigIq0V6tPWneuyxkpK6BBcFg218CDF5WVoy+Nju6yU8jschz4qj1DT2AVuTMkCEGvu+DlwpjkdfwjVOz9T1tNsdXoNKZX/UFaan02aJU8z5ywqtVgsYm1k2roL6Byx+8AAvq5hxoID9bRND98Tf35PPR0OUnoQvpFeqw9rx3XzIhEcjMFWAOh648DPKAEMpJLUpTS5DwJZHdB0NdTDNXPovuP89wwa3mMzERQ+wnk4qHbKxWwujwmPeXow9fDdu3ekIOscbm9vcXR0FOu0iU69DxQ3EyjMAlpL1DWpje/3VBPHtYZXV1fxmtuWKIXLJdUuHx8fx3pCovKRSu10Oo3XaYzFdDrFZ9/7DBcXF/jtb3+LzWaNxekJRiMqUViv16iaBkpJEhUqS+yrGnVTk7OPgJsESu5w5MJjBMCOZ3//oufKbSLpeaS117wOU+DoyZMn+A//4T+gKAp8+cUX+PU//hqnp6f4j//xP+L6+hr/+T//Z1xcXETHfrlcYjKd4Be/+AWmRzP85p9+E9pmdSUbQoig4p13rb6kgDOkZFuWI4zHUzjncHl5iXfv3oX64R2UlijyAlZRELyvKixvl5iMJ5hNj5DpHEdHczx79imkUHjz5g022y2k8GibNojUidiehoIMDSnzzp47Hj8JJbl3tQeL1Q7LjGiei7h+KWCkVmRFkePo6IiE3vYN6rqOJSlN00CqrgUVMzum0ylmRzPsqz2BVgLIQy9gYwL7JtgmtgvT6RRXV1e4uHiDp08/waPHj3Dx5gJCdp0gUptnjEFV1SjLEbKMxoyorW1gb1H2ytgWVU3gv5QKECETKsUdG+iYESgFpkczTKZT3N4u4QVl/4ui7JVQpH6gc4C1DYAGYOaDp7Ket6GFGu/hBIAg+phtQ/Xvm/UG+/0Wy5yU7xcLCrwfP36Ms3OL+fwIT58+xd/8TYbPP/9X7HZbtE2L/X4HIYhCXuY5ikyjbQ2UEGjrFm2weQS+qchmC8gf4IJNEn3/lgB+Kr0EPLzrOk+kLJVDBwfhTC9PQfyhn3if30h7og9Mo5CS8AhZWbpAKQPLwHvYpL+7LMge5qMxnDMwTYvWWWiBwHoCjAeMBWSeI1MZjLPY7nZYrlao9ns4KTE/PoEucjSmxe52HzUXytEYZVkEkJg1dAx4D1NKUfY9gIAsYsrMkFRglcvTeuvIWrRNC6UVpqMSk8kESqoo+FVVNTabTWBIEvOm3ldUzuQcRtMJJpMZpvMjzI5myHMda5fbplPo5gRP27ZwxqI1LWQA54pQIy+Fp5ZmdQWtKYlBgWqgyxuPqmkJEAtggbEWKrE1bL+ZdcFJoVzTHrff7bDZbFFXeyAAAh4d4FAUxJQiprKN1PM8p5KfOrATy7KIrcG0VrEMgILkDIAIGe6GsvrhesifiLQOMNAe/XXXb2nHCvTj8RiPHj3CeDzGxcVFLF2aLY7ja9Jygo85/mBB94eO+wLu9G+Hfv+HOFJ6ZUp74Zol3qhSZ1gpUvqDsNiZbrGn5/uo4zvcAl/jdwrqcTfQvS8wvi+w/S7nHv4+paUe+k7vuzsIfeN/97red32pI/37BN0fPNKA21MtnPPJOAqibjEsMRx3chzo/q21KEJPVoADB440OHiimhY2DtY6SNkFwVw3xfed1gcPAwsAyHLdm9vvm1fD50nfA01Qd6h5CsDQ934Qnj4/mY6TiLYuOmpSkoqnhIA1ndGjP6J3Tr5f2gy6NUslLl3rCFbf5THfbrdoW1ISZoEMVqK8D4giY+zvOBEpuMDjwQEBB9Wxd7nv1Lrj/EnOkz7TOF4JaJFmstOAe/jM0+vSgWbKm0Aa7KegzaGvQ8AJfy4HHqzGemjtpzXiqcOvFK9/D+c6Z4/G2ME50ft8peSd53Loennsh0CREORkNE3Tu6cUREgBq67mmoN2D+/fb9/TGsZDgTtwt5czfybZBFIjT5Wgp9Mp1ZPpLNSSdUrIqSrr+flDnJyc4OHDhzGDy/XLdV3j7VsSU/uzP/szfPnll3j79m3sm6y1DvVtTaDZdsJEp6enlNEeFXj16hVevnyJoiwAeBjToq5bXF9fY7PbIs8LnJ5MoHVXxnCoxImZTcz64XIMAlpEoEUTgEV1jQ5d2VjfnrJzw4GUlBKPHz/G06dP8fDhQ/zD3/89/uZv/gaNafGf/tN/wi9/+Uv83d/9HZ49e4b1ZgOA6L63qyWkJMXxhw8fwhiDy8tLvH79CsaQ0FaWZTHo4xpy70m0bLFY4MEDcsLevHmDb7/9NvZUv7paYTqd4vT0FKPRKLbDefHiJeq6gZQKjx8/Rp4VODk+JcFKqfDy5cuo8N+2bdRk4PZDQ7vA66UDrmQALrtghudplumgKSKibRqPx6jqHZZLqh8+OT5FWZbY74KQ2HiM3JKujYeN/XK5RRrXN97e3sa5ngXnGqDAnOshuWc9tzb76quv8NOf/hRPnjzBV199je12h7quMQnADq9Ja6kWM89zzGYzHB8fx4CE2x9FO+opCCBhrBb7fYUsU7DOI9M5rKPa7jo44llmMJlMMJ/PcXNzi6qqobN9BGbYVuZFDuscjHeRyWaMAWQ37gCwXq1xcnyC+XyG6XSKzXKMzXYd7Q3rBhDoYVFV+1i7KwSt3+n0CJ8+e4bjxQKb9Zq+NhusnUNd1TCtQVkUKIKydaY1sukUSmms1htUTYM2+BTcqjOWljkLErnq65dw0M37tBPpfgsczmyzUaZvOgi+8eelwQvZ/+5v8Uw9X7xjHQkhYCSPK11HawyVDNkgHJsAIaTVJAHhQ/mroFIvTx1lmtbACQIirHfY7na4Xa+w3e8hhUBRFqR1IEUU0ZNSohyNMR6zCvk+8a+IrZe2/pIBNOL9lvdgbrvnnIu12jyvvfexrRvNuaAoHoJFrifOsiwIAYea/cDOo/ZyM0xmc4wm4wjWMhjrAxMkC51eIIIf4xyU6PwE9k+onznNFWY9EK1bw7gG+6pBY6iUMNMZuC5eDmwS9bGnvvYMBgoho97MbreNIKqUAh6d6j7FYgQK2HA9bN+4hJTaHS5wdHQEqRQ2my1ub5eh7jqP/hEBoG1gEfXLHr2nFDx3HkpjPrabvK/PZjM8evQoCnReXFxgu93G9qvOubiXcqLjY44/WNDN7vhdwknyt3sCuPR39wVJHx3kHnqvpL6h1BeUAgVjLGUrJU8C1XP6qK6WKIP1lhATZy0J6URl548TFftO1zq4z2HW6773sNEaOirp8TEB/N1zgwx24uym15kqXx+8VtEPuu8Ltu870mAhnT8f896PeTYpIPOh99x5DQeTibBH+n7rPZomQdCcjWqjMUgBK+kjGinKrnJQ0mX20usd0oaH12mthQuCOkCfbpYKfAznSRd8cABMGUv+7LvDc896laTg7j3V3nrnYYKhFiBxOYGg9uyoPrFpqE5KKkWU+IPnpsAoIqwDR5P6O1L/281mg81mE7NG7AQMQaghaCBEB2pwfd6h+c6BFW+waaupJjiMnBUfZp7S9XJfwJs+mzRIT59XijIPhe6GtdrpOKWf0b/3PojDbXR4U0kdBxco+ynaTe9LgJdknvK1p4I7adu7Dgi5H1DjjZjfnwIjwyCXry8FwXqq6+Ez+ef3IdXDsUoddHYQUuYBv4b/ztfE9/vkyZOowsutt8bjMYmyhYCeMgBlUAyn+XR+fo5f/vKXODqaY7PZ4PZmiX/5l3/Bq1evsN/vUZQ5zs9P8YMffIannzzB//f/+r9wefkOz7/9Bp999hkAj9ZYmG1LLVnsDPA+ineRuNMadVOhKIsY7BrToDVN6FWax3EryxxFkaGuySFVQobHJ0C9lIHUM7DWheytQjnKURTUIsZ5C+8NnLO9uTZUF+e2d1mW4cGDBzDG4Le//S3+7u//Hk3T4Be/+AX+/M//HNfX1/j1r38ND6rlfvv2LX70k5+gCOrnN8tbCCHwwx/+EOfn57DW4vrqEvP5HN573NzcRsVbJTXqmtr0PHjwMArXvXr1CtvtNlJiF4sFHj58iCdPnqAoCtzc3ODi4gKbzQZv376NIj2LxQJFUeD8/Bx1XeP29rbX5imdXzw3UmGmfrDN+4IMgFO35gEqVaJsr8NoNMLJyQkeP36M3W6Df/6Xf8Zms8F4RLWkt2IV1dDztgyf5WP7Ixavy7IMx8fHuLm5wWazoVpKVcTrYltEZRKIQffZ2RlevnyNr776Cj/72c/wySdP8bvffdn1zkW3T3HQTuNL6u+z2SzWbnJ5ULo2vfehDVIDKXOir2oF2xKY07bUDUNIUog+OTnGu6srbLabOK9How7gLPICgMBysw52S4fMa9fRoigKXIZ2dlVV4fh4Du8RhP+Ccv2I+rv7IK5nDbVxurm5gXMeWTHC48cyCDUd4fvf/wz7/Q4XFxf48ssvYa3BdrvD9fU7aK0wm00xHlOf9qPZFNY6NnphLhDwKINImg8dGFLbGqxpYoMJbDzEAuKghbcdBjp4ZafvObRnHdrzeC8SYggE9AFdExltJMIoPICKhes8pPQoCmrd1RgL2xrSgLHUJxpCoDEt6n2N5WpFtbpKYjKeYDQl0THObjJjbDKeQEgfg98uMaeQZdw9gCjVbdvv5MFrnFlMDJxyRpwEzhpYY5DnpNQNIGai6VnQOppMJrCho0Oe55AesZVYVhaYTscQSqFtmxj8sT9BNdYMfgap/6BZRaBADjiHpq5jkK4VAQPOA1JpOC9gLWAs6WNppUJQLuHgkUmqnfYecRx4ziitqDTPmigI2bYNWPRaKYks10mGm+Zh2zSJ/gStbykUilGJxWKOo6MjKKWw3e6wWm/QNgZa5xiVpHVBau7pHs8BN7ePBSBILwDeQcqORZUG3UVR4PHjxzg9PcVqtcK3334bA+6TkxPU4Vnx8wQQWTIfOj6+ZdgH/p4G3Pza7xLevS/o+X0CbiAYoIjy9YN/a9mJ76vNMiVECYGiKQHRbXoUEXX13f+rHcMx7GUfvmvQjT59ms+TOpZDeid/BwCl72bhh8FFet77rv1j7/U73dsg4B5eg0joJ/RZQLppeQ94SaiZHwTBvC8Zx8IhhMCZ0obWCDkYPUUIZok27QM4xL/rj+f76qX4+vngLE3aEzjd1FI1zWHQ0gVRfQXq9O+8ER0KGuGo7soFMREfWv45eKhwv2RoLZw1JHZiLWRIcjvnIyAxfFZsoKWU1MtUdNQ2avunew4ooay72Ot4Mpn0sirD587qxVHxFF3mkjdodjD5izdZ/jIB8EjX3l3K5921OQSk0temzjQ/gxRISTPcfL0pc2d43HWsOgCDgy12fjnQ0VpHJenUBvA5UorZMOjmuZZmqNMAnj+fxMv64zEE3yKwlKwHOgcrZffvMT0iRXEwZylwCcJs94AQ/OyH4FfnRHbvOWR3ObPNmTvnXETSaa5WAIDRaBRbLm02a2RZhp/+9Kd4+vQZHj58CCklvv/9z/Di21f4zW9+E6/v0aOHOH9wDp1pnJ2f4Wc//xm++OILvHz5Ek1DmVoAMZturYnZmCzPMZpMkBc5skzDhjo6BpZm01nIApHDv9vv4rNhCm6WUW0fvAjtNsnpS50b/lxrDYRAaBEj0LZN6NtKczht0xcDoYIUo1lZ/dWrV7i8vMTV1RX+4//5/8HPfvpTKKXwt3/7t/iHX/0q9p6+uLjAT//k5/T+ao/9fg8hSNX7/Pwcf/zHf4yXL8YwxmC73caSlNVyhaZpkecWTx4/gVISr169wjfffIPtdhuekcdyucaDB2f47LPP8PTp09g7fDqd4vnz53jz5k3slf3o0SM8ffo0zgXOhO33e2QZUf/ZsWd7w2sl9VFSwM15G0syegChcWDwdrGY48GDB/j5z3+Opq2wXC3x5s2byATK8zzaSd47WkMUUw5+eTwfPnwYmRXffPMNlOyy8ml2MwVQnjx5ijdvLvHll1/ixz/+MT755BO8eXMZwbDhmmTbzerB43Gn6s40eQoSfFAn1sH5d7AZQbbGWAhIKEV08KalmtMiLzBfzHF2dkqBQQAbWPmddTm4dR2NPfmE3CKLdTTWRRkdcK1zjOclzXEXWkdZKlMQjp6FsSb2XnfOQeeXgarqQnbtIbJM4/z8DNYavHnzBuv1GsvlMoBONB+0VijLEcoiR2saOMvZVQ94Q4oKUqFTW+qD64CH464rAjHo7hhld30afi+9ndkn3WtS2yiEiGVXKaDUZ2v0laPZV+E5m5YTQZBNsQBsXaG1DZw11FtaKez3dWCUSJRFiSzPYKxB07TYbnbY7HawcBiPxhjNJiiKEpvdjtn3vT7bdV1ht9vG6+TnTSAjZ7gJWOKvNDnC/hVnlAFECjrP9elkgqzIQ5a6id1B4vqGgGlNvLZcZ5hOyPa6kLhoTBvXg3cOSiKCQ8QiEKS7A9LL4ESADNo4TV0HwccssGIogaSFwmq1oh7gDOp4Ug+AoK5VDLxySUnqDwBAVVeoqppaAgZgTVK1ALJMYjIZkXaRFF2Nv++3nwYI3JrOJpjNZtBaY7fdYb3eoG0NKa9nRWSTMEDJ+xLPYe+DOF8QhmGFpdR3YCCPwNUHmM1m2Gw2+Oabb/D27due78g2i/2t1O596Ph/hF7ucbjGYxjIpc4N/47f83sH3gCJ7vB5RFdPCyFgPQVPwloo56C9jzU5k8kUqqlRBVpTvC/PLcu+ezD7vuN/9lypE52OWer4ftdz07M7lA08XDuWBh68yIaBRmp0h9c/vL7UcT3kQH8o6P7Q/abz7uC8TKAjquXsPtcn3w9dkwcARxlv5w2c92gNCV0QYYIo2FKROBs5KUST0giUQdxFkvlIA5X+WCE+sw7JvguWpEEk/70POvSD9EOBENdop2PGG7rwnoJoJeHDvYjkOruAi2q6qOdjCPSZyp8G8lIEMfxQe+scoIKitEAU82G18yzPMZlOIKTEerPGvq4gpEAW2ntIJaG8ik6D9ySz4V1n8Nl2eRuor6Eeyhiqo1PSIctpA9JZaLFjLJQiY8zoc0oTHQbPh44083poXvLzOrTu0nMMg/g+FTt9jmldlosUUaakptnloePfZQLYHnS9NelzmO3C4EvKKABYtd9aH35Wvc8YBsDDe2UbFDdcJRjLgpQ+iGyKoBOgqE4108h0Fs5PgjMQHtyNYDinU/ArXT/DMefX8t9S+ygEid/wvDDGRGpdURSEmAuP6WyKTFMbpGpPNbZnZ+f4+c9/jj/6o59CCIHNhlD30bjEfHEEnVEWUimFTz/9FMfHx3j+/DkJr4X6cc4QjkYjCCGw3W6xXq9jnXRV1RiNybmZTCZYr9dYb1YoygKZzjAej5AFJ1IIH9Vij4+PUZYlmroBnKOMHgJ4GHCzlMlASr/Ud7lpGlhnUegSMmSzUo2ElD3iPfV/5nG9uroKLbpEzHq/ePkSz58/x1/99V9TTaSioGO1WaOqqiiEyHTKfVUhz3MCQapdzKQKIaBVhmpfI8uA4+NjjEZjXF1d49Wr19hsdhiPxxiNxthsNqjrBrvdHk1j4ByQ5yXOz8dYLI5hrSPnc7vFF198GbLoFWazWWhfRvXZafaUgw9e/4fouan9t46FifrlFCwWxDWSnDUeizK2F2LQhQMOXvdcs8iUVwBxDs3nczx79gwA8Nvf/jaoJQNZVtzZU/kaZ7MpHj16hOVyiRcvXuDhw4c4PT0lEKXa97KDqQ1kEKQsS5ycnGC320WQiuwP7av7PTnUWqsI+EjhobSCcBZwzHZpUY4KZIXG4mSOVei9nJZ+ZFmGKQsGZjnqpgMeEYKEqqpCFpMy4pvNBm/evMHRZAzut7zbbWOZghYklso9xdm2Xb55C9sabNdrPHv2DLPZEZ4+foLj+QJKSPzTP/0Tqt0e19fX2G+3VNDmPIosD3abgq0iz+KeXtcW3lO3ECNCwMs1W2F/JP/FRdEtLu2IQTX67MLUDyRdgRCIi+55pSCkcy6WJKVgSsoSQqBss8K2kh243dvjQFlL6oUu0NQNdvsaranRWAsIYL/bo65b5FkOB4Ey2DjnHFprIJREnmXIyhJOCOzrGlVTQ4R1x7oX+2qPut6H9oVdGQe1taIx5rZdVdXEOSOEiK3DeM8vCspkM33dua7n82g8iiURVVUBge7sXEhGhGxqnhcYjcaQEHGvMN4FdmCNtqlhI71ZUvDuDYmRyu6Z6TCXpaAe5860EfQAKLud5TmssaiqBtt9FdgCpEUEiADQMPAtIgDEY0T2xKJtG6zXK+z3e9RVQ51ziCQMpSXygoJ8IQHnDKwzcD4kXZLgtSioBID2xBzVvsJqtUFV19BZjjwrAQhUVd1jsnU+A81jspVdG1gqabTR1+E5Oh6PcXx8jMVige12izdv3uDt27e9vXu73aJ1fZ2edO5/6Ph/paY7NcTAXcrk8H2/X0DLDtIgsAICPVhEikxKM8myDM57KOcwmy0gtQYxW6retTOi9Yc6hk7yh+5/GIil50kd5PSav8t4utAb9xBIws9teL70eoxtonOQZrXYKf3Q2KXnGs6bjzk+dK+pg3Lw/UktyJBCnoJJB683Cced92hag9bQz7TJaOhMxY3EBlERCAGl+oESn3vokPDv0k2NL4HnQKrQngp6DJ06/l1H20s26Th3+udOg750DHxo+aGEIIXigUFKUULvSYVXRZDBw7qw0XqPnlBq+HwWyCHD12VTOEhXodej9hnGEwEIEBWybbFcLTEajegcegD+xDnmgjPA9XgWVjjkQkDrDB6ANRatN7EWKqqUeuq5yYEVrxHegA8BSB8CIlN7MwyQefyHQNahID995vzvvmPlozAMo9OcgWAnipF+PncqPhLrtfxw7XKPXSpZ6IJqosWm1HiRsJGGzlr3zDv6OI8TZ+gs+sCAUt3rhJTIAjOB14G1FtQ2z0cwdggipWPMY5+OI18rX1cKRqSvqes61t1zJvvq6io6a6yYyvcjJSnRz+dzHB3N8OzZJyGr1uLNmzf44ovfYTIZ4+HDB1BK4fnz5/De42/+5m9weXmJ1WoVg8/xeIzb29vIcCHa3z7uebe3N/j6669jL9K3l5e4vHwL7x1m0znVOjsbBWuMabFYLPD48WMAwJuLC7x68RJUikUMMnZ2hJDBgcwwGhXIrYKxbcwoSUlUdcruHtYjKIoi9tPOsgy3t7eoawpeZrMZvvzyS7x69Qr/8A//gDdv3mA8HqMxLYkwOWrLlRc5MpsRTbrIAQGsN2vsdju0bYvZbEb38uYNttsd8rwItPFHePfuCsvlElIqPHnyBFprbDYbeO9DT/Qa33zzDZwjgbfj42NkWY5PP/0eynKEL774Aq9evcK7d1doW4Ojo6Ne7TfpeXRZ6hT8SvfyIUAsBIFMDHalTmee5VChtZoQJNB2dXUFqYDVaoXdbofJeIo8n0VmAdvmLpNl4rOgPvAK06MJptMpjo6O4jXS+u8zswRsPCePy+eff45vvvkGp6enODo6Qp7n2G/W0cbwuuHa+romUanJhACh6XSK9XpNttV5SEXtplrTwqwp462zHLPJCEVOjj2Dnxx0b3cUyOdFjtG4wGaThWDHRHs2Gk+glMZkOoHfUM0q3ZNAVVcxi7/fVcizHNvthmjCx8c4Pl5gMhnDWoPNag0AGI25bVOLtmnj3G3qPeqqwm67xXQyJTXnssTJ8TF+8uMfYzIewzuHzz//HG3botrvIQCMQh9v6i3vkGcCSmdo29A33SO0GwXgKUiKNi35EoL2R3GgXLLzufpAPnxfsC49eN6mbATOZvNru5KsNu5DJLjaCcd6H1iAoBI0CEX+hBCwzqIyLZq6hQ3gfGs9vJCwAGpjYPd7LNdrKvHKNAqtIKWGUAr7ugrMhAIyzDWeb/v9Ds5TCQxfC609Wp/GGCrtuV2irttIQWfALAVSpaQ2daxFICVR2OfzOZx32G+r2OKLOqsQ+BzndvAbRqMR6n3V+RSyAya4ZVncz4PfKQPPiGv5lVTUpYDXQVNjPB5HX1LrDEVRYlmt8ebykrLOSkFnFPsggDICNK9ScVm2TewjUB13qDGPWXEGxTTyIqOSItOB/Kz1wwcBhBMsFguUZRk0HfbY7yt4CORZAaWIecfK4cyY6Epxunp8epZEbRfewqKfTKKa8eO4n7169SqWBS0Wi6hroZTCaruO9jd2tfmDZ7q55YDnUKJbjHx0GQIA6QJFP8Ny6EiDRDrv4axe+trh+++9dJCyZ9yskGS9eSMDwPq6xjn4toV1VF8qZYYszzCfHWFcliT+UVXw8Mi4By3i8CQ/p4PzcYHuocBy6Ci/77X8+ruZx/+5DPoQBAC6Ghjgbv1imgETQkDZu9mpNFBIg4RDz/tQwHnfdR36W/qVfs6Hso30WYfHfXjEFlvDa/IAIANK2I1B0xis11uMRiVKFL3a0G5zuwu4pNc9vCYe0z6tuH+P6TxIg6Z0fA6NZz8gFNHAp0EQB3zd+0NmEx5CqJARl9Hgp0AArT9Pbc8cKUJDdFluPidtyoBSKVDAmdRuHOg+EM/NfasBRLVLvnaes2z4GXGnDG8/2OPzc/aX/8ZOcbrpDtcLtR3pAtMiqP0O7eJwjrMjegioPPT6iFoPgu/0GfK6Y+pkyqSg+dnccfTTNc5of+rcy+RZpUBWSsXn7+mcS+cMAxTsnAwVYO/bQ4YAo9LU/qWq9pBCYjKdoMhKQADOOmr5Jslx8yELLlXIjjnKzqbjnNaZDoHDIWiR1toO96n0nnns2WFzzkWHgQMNmo8aRUnz6dWrV9hs1mFtKdze3uDi4jWUknj27FnIOBf49ttv8Ktf/SOqah+Uypn6K7DdbiAEAqU5A8B0b5qjL1++IGGryRiTyRjr9TpkbEoYa3BzexsAqwzT6QyPHzzE2dkpvAfapsab169gTAPvBSbjKaRU5Bhbaq+nFIFWWZ5BObJRXP9aVQqTyRiLxQK73Q7X19fwnujXPL7srKfryRiD58+f4+z4JDqQ4/EYXgCKXRwBvL64wE/+6Cd48fIlpkczjEaj+Mycc1itNtis15hOp3j27HtYBpGeshxhvd7g9esLjMcTFMUoZK73yLMCT58uIATw1Vdf4Pr6ugcWHB8fk/BPYicuLy+x3W4jU4ADlLLMYzaF2UlpNmVom9N/k5Da3b877wHb9UZer9d4/vw5jk8WMWs8mU6R53nI3I+iCjPbqKqqMJqMsFwuMR6PsVqtYFyLBw8e4OnTp/h3/+7f4W//5u8xHo/j/aRrgYNy7nxwenoaa+IfP36Kq6t3uL16h9VqFcUFOYjP8zy+l1X+Hzx4gKZp8ObNG/qcoPrMtqk1Frvdnvr7FgVE2IOst5SpkyLOuaLIcHZ2AmsclstVXI/GGAipcHx8gvF0EjKVFERmiYPNz4lFm4gqvEdR5OG+Ta9mtG1pXpRlCakk1qsVdvsdPYv9Fl98+TvUTYXHjx/B2DGUlvjBD78Ppan95z//5p/hAeQFqTpb01KAqKjXsVSagq6yIOGrjLLwlBWlEi4E3QUqn7I9kLMLnj5QAuUDEi6YwdQX3eR9OC3BSvcQHuNMaTDTKZSgk93kr+C7K62pbaBUFNSZNj4j41xgFAJeSHpf+LkcT6C1glYUODZNg321J99ekB0m7YwilmhprSFVFmyOS4TRqHsBaw1U1R5t62LNNgussQCiEJ1AGzN0ptMpzW9jUDdVyFCH8WhN8A8E9vsWpmkxn89RFGVcT+OQLGhMCxcEx+Cokw6326TkLvlpm80WWkmcnz/AZDIiZfQ9iQYWRRFkgCW0pr7bu32FzXaHKpTHREVbGWrDBWW3W08Dzn4As0AYZGDGEM0bwHuLPC+DjRtBCsCE1mvWcgKmA64BCtSnwTbtdnssl0vs9zu69nIMpbJYEpL6NqnfnLLhOp/JwgSNCn5GpPFwgpOTEwgh8M033+Di4gLGGJycnGA0GmG1WkUhyTTRwPPjYxiMwHcIuiU7EDSCMSjg406AIxADXJ/U+B0KnNLBoUG5G2z0UN3kGL720OFDD/Gec9v9sQvEg6PPwIINFLTdbovSkcqrkgqZ1jBKUfBgqD0LnzDNhv4++fm793DYMX8f+MDjnY7RIcDifQcZ5PuVj1PHO3U4o9OJQ5Pe3zkf/zsNAA7d3/vG5dA4HHJYDp2fX5OOFwe/0alGD4iLLcMwGPP43fP4EQoVY3FPdTB13UIIUoTsX1+4bq3jJw6f+X2AxZA9cMhRS4MddjjTcekC+Lw3VnR+ymJ3wRLZgy7YDarlFLkErLUbuJQymgZcRIUkFgCBZPS++zb+jrrLJmk4d/rzPt0QOajhGmhGpFNwiMcjndupYU83GXb0OZvE98Z0tSieEgI2/n1KBU3Hf/i803WTBpfp64cBYBoIDm3CMChM5w47yECfUs7jzfc8vL7h+hle16F7GDp6PBf5K62fT+dm6tCl96aUghdUzpEGtEqrCIYMM/TszDAST3vA3c063dDTEqN0Dh/at4YHBzJt23ZCXYkuAM9JDtCU6hSA9/s9/vEffxVafWnsdlt873ufRpR9vV7j3//7/x3/5b/8FyhFwc5sNot9toUQuL29BbMOmGmQ2pHdbovLS/rMp0+fYhtqammp072vViuUZYlHjx7hs8++h/l8juvra6I6Bqq6gAxiigo6A5xrAJASOoSjz1U8L0Kve0f1oZwl4r7zAOJ4pC2d+Ds7y9dhuDkb0YQe6sZZ+KbBcrWkgDY4iZSFIeX4sizx6sVLfPXV1xiPx/jpT3+K4+PjEPzf4sWLF5BSx/m/2+0wKkd4+vQpjo+P470vlzcxsOVrOTo6QlmWePr0aZznb9++jQKPzA7htcD3lK6DD9MXOzA0PbxzFIx4F1l61lo8evQwZGItlrfrODfLsoxBN60PHUGA7Xab6DqICG784Ac/wK/+4Z8CQEHgJgejTdAM4FZkziGWUlxdXWM2m+P09Aw3797h6uoq3qsK/hXXc9Pc3MW62/l8HkTc2q7NX9g391UFH+5HqQyZlqF9pIXzNrRhorKmLNMhg05B9T70Yec12rYtxmCWRQAjRSea1LYtrLGQWY7pdAprSSTNWouTkwXmi2M40+Ldu0us1/sgHKXDExMoihJNW4cMeIN37y5BZRc1Hj16hPPzc+R5jkePHuLhw4d49epVnLOjURnruVm4VEkBaBUqrQRUpqFkBqCGsZbqytkmeyq9obI5jxhggV2a1K519bE837wPAmCuXwaVAi5Av1VlnJe8bk0bExZZlkHw/gIfaO8J+C7JpngBCCmhswzVvgkJQRGvCwSzxM/2HnHNp50buG0iZzBZFZ+7I9AepWJQZUyLtm3i2sjzHEdHk572RLoX8rxncI1p5QBQ7ffEzHAWPtwnhAj2n/bhvOhqlYnNM8VkTDXFTU3ggYeP3VsItPAQMeFJehnjcoSyoPZnbdvAWAPtVSw5EorLm1rcrogSPiqpC4wLc0SA6unp2RFIooTqJVz4fpk1RPMGQCghyHNicUkJ2GDr0wQA2TyaO2VZxlaGbWtisgQA8ryA1jmsdXFNArhjH9P5SM8EYW1bFMEHa5om1nA/fvwYUkq8e/cO19fX0JpsQ57nEThhMByJCjz7hmzzPnR8dNBt2raj2ob/d0SG4Fx5nvLhNcEQstNKN3w4W/E+Z23o+PPfPybgpnOHQLO72BgwCFANBWclSYwkyXI6oKkbOOtgGAULBsJai7ZpoHoZvj/8ccgRP/RzGlAPfz50rvuAjP5nA0A/aD90HuBw3S9EP6slB2OVBojD55zOiWGWnF837EV83/vT3w8DuC7IHqpaI0Fnwi+SfxNGGO43eVl379T6wgfD41m9QRCKWwelTUiB0uXQmYZWZDypXRg7B3ezocMg830Of/+euvfyZpgqBHOgQ45r3r8fhPtIgjDvu/6w8bVSQngPeAchqe84bQSWWAG+E55wnnuCImyeZERC2Nsht93Hx9d4BHAv1Hl7IYID5uGDfIwIr3MCVNNVlhBKElLd1KiaBmNrgnASoe6ubTrwgD8jmQoChKpLAEoQQuzhYZyHq6m9xmRU9jaTtO2WlNRGg9FxAL0Ak/+dgiNp4Dp8xkObOXzN0A7wZ3a0Lh8/sxM86YNkPL9Shc5DQTv9zibLhFIY9DuutqdCX8/gihTU81NpwHu0bceCYFpqug9wUJXeh3OOBI4EUO/rYLdEYJVsIKXG8XGGPCfnwxiLtmWEXoCFNCnwPgxWpQAVgDv2LM3ss+M5HKd0zXG5QbpWjSEHIs9ZlIqpaxQg/8u//AsePHgAaynD8m/+zb/BbDbD118TMn99fQ3nXETtz87OQm3pDtvtFqenpzGwT+vf2NE0zmFf7SCFwngywdmD8yicVtU1lssVLi8vg5hZEyjhWRTbstaEcfJomhrIQm/wjBw0Y1sY20YnLC9ysIAdgBiIMsWdM0s8DzjwZjYKryutNbb7XZgDpNeQK6oRbm0A2azB9e0NdvsdnHfIiwLlaAQbspez2QzWWlxcvEVRkJBdVe2xXK5xfX2LxWKBqqrhnUddNTg6J2r9yckJttsNlJb4+uuv8e23z3F1dROA1QaffPIMJyfHGI+n+N73PsNoNEaWFXj16iV2u32cS8zsuG+v+30OIUSgzlLG6N27d9GJ5PnALeSWy2WksQJUo82gITup1too/Eaq23NcXFwgz8uY5SuKAk1N56X65zEY2GJA48svv8SPfvQjfPbZZ7DW4ubmBlprjEajyLjh9jzW2qhbwCrC11fXEbyGVHAOqOsGznnsJzWM8xjlOUo3JtDINAAsQpMQeOGjINpuV0VAltYzZTaLYKvHY9I54LZqUkrKmFugyEeYTCZwzmGzvA3rY4pROYKUI9ze3qDa7aA1JykcpNTBBkypjnZPLauu7DvstzuYtsV0MsV2s8HtzS28dTiazgiMUApKMAjqAjXZwkNCKQEEgVGlqU6XxOK6ZBgdRF+mMjmws8cz5mCShO0cl5C0bQ3n+10seC5zIJYGoakvZ63FPtRcCyEioEJ184FlFGyf4ADQ2pAMIyCgbgxk0MYRgTpMO7OEc9SGlWxH17OZg9/JZIJRMYrZ0lQ/wjmEeVjGoDq1m95Tj2kuR0ntUyrwya9lEUClVBTQBAgU856E0uA9dtsdmiYIrU0nYS0RM2k2nUEIEXpxE3gglYDKcxB2SaJ4/Dyb2uD4eIHZbAJjWjSbPeBpPXjv4GwXJDZNg/WWNC2kUBgFwbBuzw7+Hcjndd4TAOI7NmFd16HTxjbOL3IHWalcQ+uO+SIlKaNzq0waOxO6IyxwdDSHdx7b7Q67bQXngDzLUOQlPESw/SSeSkkVGiv2s+g5cp918ksARD0lawjgWywWsRf3u3fvYleKk5MTzGaz2I6N9x4GE1hnwnsf7ePHHB8ddDvbIf/8/U6AhSSgoX+EhdqhDCl94FDgONxghq8ZBn2HXjc87gRdybUKIaIohBApmpMElQEh481da6KUa6Xg7uHx98OU91/f+4Pe948Hf78v4E7vM33f8L0fcxwK5A+dt5cplN3rhwE30GWr0vmUOqupE5IquaaZqOHnDh3jQ2Ofnjv93Z3XDd6TBt0SnNU9/GzZieczCQii6YRfkVojGTVjLUajAihyCKliXSoF3YfPPwy+DwUKfGmHnhOPSyqIlZ6zq9e5OzbpeMO7nl3w3gcRj65OmzcjzpJzds66kHnyHhAuiKUROsHrJh3Fzp6I8Eui3cFLgHt+IghjhYv3ASiAEMjyIHjmPcA9i9sWUilo368FJpCFgJboLCRAjQt0eL5O7z1gLYQx0LLr081Z9j4VsXsuaT1QOtd5zIdrhF936LhvnQ+zysPP4ueTZtWGdj197yG7FINudEwGxCeSzJn+sohiNd1n2DtrPbU9PNfTMSKghRkTLgSrGbyvsNls4T1CgMBj3dHE2YmUsg+eDdcDX0dqn4ZjOWTWDNfNdrtFURRRrMx7T/14gzMvZVdfSPccnrd3aA0Fmev1OjiJlAn49NNPg5Mr8Ktf/SrWiKdlK1prTKdTjMdjbLdb7Ha7nt4AO8lZ5iClxX5XwwM4f/gAf/zHf4T5fIHb29vQgm+LpjGomxrGGihNNdWfPH0K09S4vr7FdruDNRZWkoIuCejxWFpYS+C20hLek7o5O7bc95ozTKlTwxmUtHc0gNhaCyAhnggiWANT0VwyxkTKelVVkOE9q/UacA7z+RyLxQKbzS4qjdO1jKimsq6xvL1F29rQCWESa42VUjg/P4+iSu/evYs9up0j1sXp6Snm8zkePpRYrzdYLpdoWxOysKQLASCxu91c+/DhD9p6hD2E56q1Fq9evcLN7TWqiuzfYn4Sg27uu77f1735wU4sj7/3HrvdLqqK/9t/+2/xX//rf43XzzZ+uyFQIcsybDZrlCUFq5PJBFVV4e3bt/jkk0/wySef4Pb2Nip1cwZyt9v16jQ5UzkajbBYLFDXDer2FtZYAni1hncS3nnsdhWur2+hpEBR5BgJj7aVaNsK1jawzsE6iUyVgVXBvbQ7gEEIAZ1nmM5mkQVgggI1g35aUz04Z/4lgNXyFuv1BhcXFzg/O8FsdoRc61jnOplMABB7pcgJlGhCcG+Mwc3NDQV4rYljvd1uI4jb1A0x5OChhYDh8rU4bzSKvERRjiA1nbOqGxhrYQ0FIy4Gr52v0ks49GwhMdxSe+ldWGtS9yjkQJ/F9T7/M6Wk87iPx2MU4wK5yqFzZgG62Fq0bmrsqwpty8roElJYSEVJM6V4gxHIsjyAi+R3MJV8NCLmar1vet05+JoIeBYxyGqaJnZBYUE07xFV/VPmGAfgvOa47IxBW95vjbUwwSfiMaZkiERZjkILuxGm0yPS/3AO1X4f2BistSKhs2A32hbWUPs3GcBHrTS8B631YFezIPja1DXGozFaC7y7usK2qqDzAnlWojEm9HsXoGxq50/BdyxeUkpHZA5xZwmyWz6Kz+UFaUtA0F5G4mkMTHTzrCwLHB3NMJvNkGUZVss1Nhvq751nLHZH/duN6Ww/73fe9zuapIk18heob/t+v0emqVb79PQ0ZrhJy2MbaeNa6949cTmT8Z2vywDlH7ymOxUBGjqAwyDv0GFdP2Nyn9PGP6eLkj+D//a+fx86GKvhQwSEj2mslmA+Qsv4PMHRhu+AAkZo2JFmcRqmNwzvp3d8ZGB76PjYwPvQcSgA/32P9Byd6NbdgJtfO8yypl9pRo+DHTJ4MqKfPLn5b/3MUL8lxTArfB9Ic+j3d+YWgB6lyvcfI7vohwLS7t67ntsUKHKPd6bk0AaagghKaQhHLauE6AdXw/Ecfm4voI6f1X/fcJ1x4JAGnMOguw+yDbKc4q4iNjnyioSkvaPN3pFgWgdcUUAsw7VCKrLvgtUVDs3zu/fDNVFSykhVE57OnQaW6RgzzYuBFzacHPAcWk/p/E4d/mGQJaWMDgTXcJehP3CqCM7nS8VX0hrf+yjkwzUwvMb71nj6fv639x0NOw3A0nOxvRsGvoc+m4Lfu0Fy+pWO1aGaPyV9rOO8M6eBaAc4483vbYNzJUKGpBAC+6rCdrfDcrUCJNX7HR0dBWKTDP3gA0jjQysR329nlt7DIQfyvgB7OPb0kbI3nixY55wL6s2mxz7hYLFpwr1rid1+C++A9XqN3/zm14G2Nw4U2ArUy3cS9izqWTybTVCWZah1lehE/2RY34g0zqIoaN8L+xuLuAkBfPbZZ7i5ucHt7S05X0JgOp1Aa40//eWf4ngxxz/8w6/QtgbW0jWnFMsIaIGZFi2cUxAijxkTBiL2+31sncX7LIszHdIK4CCRgz5y8NhgINKmHz5+jM1mA6ZDKqUwKoqQGeuopmnQS76AwG5Hqsbee9zeLvHNN8/hnMfJ6THKkvqoZ1mG2WwWavA3eP36dZyr3pMCOwMnvK+xk5eWdKR+1of8q+E6HAJmKVBE912Fdk8igIACRT6K4+1325jZ40AwzfblyIKC8zbS8UnI7iKKBPJhjMF4PA4ibJ2i82QywWq1wcuXL/HglPqHv3nzBre3t7EelIMYvv4UlOFsd9MYXN+sQmCFuLba1uDm+gaZljg9PSZfQnkYW8M0hvYjIaBlgaIsMZ8LcBsonrNCUF2sVAqjETE+rHc98Ef6IMC1qwNYRNlaArc2ECBWCgnrZbi+fheD+7qukWkZWvRlAZAiBsrt7Q2sNVH/Ic9znJwc4/qasn8yAPjWUes9JQQsHJwTyDNqSTWdz2Ed0LYGVd0GsdZQd+0pmBLgfetu3/M0yE7rvKVQkEoiy0hoa1iudMgX5CP15/KioCx/24k6KqWQj/IItnhPwqrGEB29amo0hmj9SmrAiVjCSjRbQWQqSWrbtqX+3dmIAKKiKKCkhAklPrwOOh8H0JmKtdQccK/Xa+x2mwRwEdF+DEuj+J6ZosyZYH7mdagtd6G9Q13XaKo62N+wDkNN8yz0Yt9sNqQlFcZ3VJaQWkKFNWwCU1BLeiZHRzMqs6kquJYYAUBfoNLDo6pqbLZbeCEwGo0hpMZ2vUaRZwBs8MmC3weEOSPCnCxiyRHb1Ggz4ZHlxJ4hBkIoLwLpKngHaB26D7QNynKEk5MTLObHUaSS66gJgBhDCNpP9lUDE2rKlabe4bRXdvsp2T0Z/WwW3KV9T2A2m+H8/Byj0Qjr9Rpv3ryhsqHRCLMZjR2BzLvoC3SsOhX35uFe8aHjo4NurkMEDotcDR0RIHVC0tQGBn/r/s3B7X202UNo2fuczP4HdD+yk0VX1YXkbBp655NEIZWyU/XkQK8syyh0NLym3liI+7Ohh8bi0HEoODz076FTnYIWhz7nY4Pw1OF8n6OZZky7z+9nf9LrTbNYQ4E2oMsKdgFfVzvOcyZdDIeC8qHjnN7PffdKrxMdwsfjlUwkpseGV3avEZwRp8VN56PMjogdArugnOiuJhpwIQQyp7BXAlqLO+ULPA5DgOHu8zoMCPSMh+jqo9Ogm14T7tJ32Qv6Sj4/1oMN5qVAKN3gbCWNkhQiZhTTeSqlhIynEqRsec8z6geifcDAyzDWYcNNGRL8Hl4TjJAOaWNpYMDnPnQtHLCm8zIFhlK9Aw5k2XYA6Kl/8nv5vGm2ebhuhnZm6OwM1/rw36m9YjCRPzOlBaZBdxropuc5NP+GduI+kCANQHtrWqTMiO473wNnNdPrA0iDg6jq1BZKKoXReIxNyOzaQL0G0KvvFkIk7AgPuM4WDe8xfb7DYIb/ls4PXmP8mmFJQdobmESsdvG6hiVZDA455zAZT9E0DX7961+jrms8evQEFxcXqOsKgI/BUxrEUY/YNoyhAkDiahH4DHXlVE+Y4yjQhqNNyvK47o0xaEIZBtONx5NxrIHL8wzwAm3blSz0xgkO3nP3BfSeLQVMbRwXriNm9fI0IOPnl66rOL88jZ/SCrkoIh34yWQS1W55HnDWazyeRFEcflbWBoBHZnE/Ysr0q1evwhxW8G6K0WgUs2ne+/BMqG2bcySk5BypgLNDLgQitZuc07vq+B/yc+hldxMQ9HO/pKgoCkhFr2nbNrTkGkErGgsO/ikwDIJDqusQUFUV8pLGiFWZR2WGBw8e4NUrul+mX8/n8xg0p/W0JBxHKs6Xl5d4/fo1zs/P8eMf/xiff/459kHsie0DA3AMlPBnHM3nqBuDzbZCa2yYG3l4hj6WROSZxvx4koB01KqobQUy1aLIcozHIzh3HDN2+4oox/tqH1S6VaDC6uho53mOtnIxY7vd7KAEQus4Evq8vV1Sxv7sHEdHR7DWYLVaAkBcO5MJjRexH9qe+jWPA5c/pCAdQqZaKwUhJWXvrYOSAlmuURY5msZAqdBn2nEZlgNClrWrgO7brVTNnfdl3su0zqGVjv7R0H9PfbF0/+L1yvdU5gVs02K/77Le/JlA5//ZYCts8KelUlBCw0LCmU5UVUoFAarjtsYF+jbRgkflCKOyjHMxFQtlgJP2wAyTCa3h/X6H3W4XM9x8PazBoVQeM+R87TxGvJ+yJgGrbO/3e2y2W7RtAxkU0quqhrcOk8kE0yn1EJ+MJ9QezBgSbw5rguxjjVxRfbSzLiQbyJ4VeY48yzGZEKup2u0ghAj11F3tuQdwc3ODzbYO4pYFWuvgmoYAGCGIQRglpmUEaVySRO1o5fuwl+sQmIq4F3T+EKhta6bQtjaAnDSmZVlgNp3F7PLtLbVWpPZ7ebQDVdWgbYnZonUWmcfMhGJQRARfk2yqixojZVliXIwxnUyRZRn2e2rHt1qt4ppk0Gy1WvVilDh2IR7kwJsTLR9zfHxNt+na+wy/gD7NN91g45fssifDIDH9ORVdSDOYQ8eR/86D8L4N6VCwN3QCh+eO70EXSLIB5OvijBWjcen1HhqL/9kj3XgPXf/Q+U5/TidKeq+/z/UMHer7ABSABCzSjOWhc/E9sOEDuvZiQ6VoNtb8zLver/0ghc/L4jH8GYfmbvr34Xem/gAhiEzql+ERKocR0eL4N4p44b2IFHLJLwSox7Sk14kw3421qJoaHh650fC2RVnoUG+sevM9FSpJr3l4/xhe15376wLR1NmnZ8F1qmYwZodRveGYOtvCWxs11IUkZ8c7B+PR04TgoDuCYS40+BUiakR476NArwuOghRB5MUHCquUkKCNyHkP42xoN0Jj7Z2HDc/UC0Bq0jd2CBTWpob1DtZ1taOx7YoIJQJhLF0cx8CK94C3jpQ50WcQ8PgzZYmfZYqUpgJrw+fI9oV/PlQ/NAy6h1/p6xiMGAbcKZiTZlyHcyWdR8NjyH45tNZSx6svXEOAVZo9GJ4jRerT6xCC2qLwHOVgajQaY7/fE+XZWghBdVxMYfUdbkTz7579LQVjUuQ7zfKkNjgFXfhauT7Ze8pcsbotj3dRFKGXKdEkpcxChpFAgCr0lQYQxdi++eYbXF6+w3a7jc8vVdTnIDLNFKdABzsNSml4dO2d8pwct6Kgz9vttrEW2DmHtunAqrqucXFxgS+//BIsHuacx2a9g5Q18rw/j4SkzFrato3HqiyJ7sufw63TmB7KdZHs4PJYQ4ooKgTZPQ+ldciGCCyXy+iclWVJdeNNDeepjvzJkye4ubnBxcUFdrsqOvJDVW6+Zu7l6r3HgwfnODs7xWx2hPn8GM8+AcpyjMvLSyxvl3j96g1Go1WoPZSYjKcABD1vJaA1AZr3sfv+Zw+aE51tMMag3u3juMLL6NACiMwbovzWKIo8znsOhvMyi8DDbrdDno3wp3/6p7i6usG3334LALi+vsZsOo9rOM9z7Pf7CAZ57zGbzbDZbPD8+XOcn5/jyZMnuL6+xps3b2CMiYmNtCTHGBIro/VSYjqZ4uhojk1QhLfWQQoHKNq/V2uqt9eZxGRaQGcZilGBtvGwJgSxViLPSEhusVhgtVqhrgPrKKwzpTTKkjQAUmAx1XHY7faAMz0WTlXV2O22yJXGmT5FUZQYj5kGDFjTdHM1jDPbRD6GICADUW3TIlNBRE1pKO/RwMAHcGK73aJtu+4ZlJ3WaFtuAyXhHLWnItYJA3xkQ/v2r2Mlcfss5yzto/KuUJpz7s7ek85JIQSyAC6MxmPowDLLsgwyZC7bpg7r2cdyPCFIIE46Bem6dsBCirBXC3hD9OUsUyh0jnJE/Z5znaFtGrjWwNuuFp3vm4Kybo9OAzmifZdxr87zAlJ2gnpsW5ndxsKtKRCRJjvyPIeD70CWUY7JZEK15qMxJqMxnKMMd1XV5O+EcdZaA84RyJLonuR5jrLIkRc51ut1uCYDrcmPiSxG57Dd7rDZbGCswGgyhVQZtk0DZ4FiNCZ/Jvhf9LzYfSVgvA3Z9+12G4Eg8pdpjmQ5tcUFEHxgCyFUzDQ71+n7sM2HIMr+er2JHQlonFUE/Bg81FkRtU+s5QSGiGuDwMaQeAnJH2ZNnZ+cQysCz66vr3F7exs7JjhH7SVZ74KfVepzG9/5zMOOEx86PjroZtQ5XTTpd/75vmCWncT7Am7+d+rA3FeYnjpDhxy6+47h9R0KiIfBpBB9sTiu8UidmOPj494G+ftukoeODwXc6bUf+jl1Dv/vCrjTOcHXlYfWC8Mx5q9hdmI4r4b3wFkW/j3Py9QpTkU9iqK482zSWtE0kzWcV4APtCUO/HwMuOIY+8PzWAggttNACBwE58kDtyIEf6Qj0KmBegdqBWIUgAI6yyEEicRwfbdSSXa3t6b4S6RipAefQRpgCb42GZpICAGhZQi8fchYA4CCEIR4Us1PH6hInZHG0OYPQW2cKMMl4AwJdAhFQnMkpBSAE9epq0aEQggSZgsBmRcAnA/CdC7E5lTPJaWAgwBsGHlj4eGhBDniLoy5DEGZ8IDMgyFtW6rxqho466MBHgaFggfap+OatMbzHt5LZEnQzU5nWZLA2nq9DptFYDlUFTxv2MFxGAbdadCbOjRpMMO/PxS4p8+JAa0UmU/r19IMdOpY8pw5NKf4OBQsD21tCpTxVzhjnFPDz+DzkAPcBWxpeY9Smp65JxaKVhnKvIBWGnuzx2a9oVYxWU7tVxTV7lPGh7yKtBiJ75nHggNeLkdge8QHj3u6rlLwZTQaRQeaA2MGDsuyBC2pQP10DlJQezOA9lCuB9+st6iqCtPpFN57vHt3GcudpBKAJ7aIsx5tQw6Rsxa2JdVYJRWcQGSraKUhlES73cbMgLMGWivkeYarq2t8/vnnePHiReyRvFze4u2b11gsjlDvK7x++QIvX77AYnGM4+NjbLc7chZDMMw1i947KC2R51R3L2UnUMfjcHJygv1+j6urq+iUtm0b6yMP9a6WAGSixh7ZEFJSe6blCsWoxGI+x2ZNfVadtYDzKPIcmcoxXywwnkwgFIF3SmuYtkVV11CCxoh9AilJ3Gm5XIaghsALrsV89OgxptMZlJSw1qDa12hNjbqpwl5Fry3zItAsbQCA7nZN+H19CqU0rK1jHaSARJ6VEXSx1kXwJRWq4zmuQddR78npPTqaQUsF2zq0jcG7d+/ws5/9DI8ePcLNzQ32+z1ubm6iCjLVwI+xXK6jGFtd1xiNxljMj3D55g02mxVmsyNMJuPAQCIQwDkbbBODfS4yOjjYmh1Nwhqm/cpaA2soC9y2NZQSmIwLFIVCVmQQcgoBgb3ZUV145VDklHEuywJlWUBIj9YYKEhYq7Df79C2BlIFsFAptI3p2UVrLXRQNgaoLZIEMa82+wr+6hrjosT8+ARwFu/eXUIIYLfbw1pDGc4JCV8RnXmHxWLR9Wf2PpaQaCXQNDVynYMZdUJISCHRWkt05MbAOIf1ZgdjHJSm1ldSeqiQBfCe2iea0IaLgG/WWWBQVEewiZ6JQ2ssIDy0ltHvoGnqwB0StM4Sl8mH+R2ENL0jEKDIMcEkBpNFUUDpMN8C+09KwHoHbyzVqsZ5DUihox0QknyVurZo2xpCkGjadDLBqCwDQNhElo7QIdEXgndS8C9gnUVdV9GO07ooIl2ZaplV9CUpSy5CW6wCWmcYjcqQSa2iLeLM92g0gvOkJ9HUtB6OZtSzXiuNMi8iuNg0FPipsNcpRUKCTVvDmhbGcAaZOkIQ+c9hvV6GeuqCdKlqA6U8bChpvLpeUhA6LQGh0RgLAYUsC76Djw4OmM5Ju3MnvrdZk9YAARY6+glFkaPISwi2+5b8NGZJkp8uUVcN8iLD8YJ0D5x12G632O/3EBDIixJFUcJaYtWQb6LD+Hd7bRNiMQChjlyDWpHRPGRWIQEntIfCB6p6YLbwcxZCYLPZBNB5cie5a4yBDX4/a4+0bYvNZvNRtvjjW4bFyDOuH/qn9yEL5eKfo2NFRVWdejO/IL7Hx/N4DwiHxAGnJ6x0mOSyQ57SYPxQJgbonCUpqY4P4lBQRUe64afoIr9OBIvCf0vpBkAQw0j68zIFiI0k0yFT6vQhR5ivIT2EEBAqBDeeRtE7opNwHWK/lUOyOfuQNQwUFi8EEUW8ixnEzqHlz6OH5D2dX0oRgkL6XOd8XHD0hnAvYXxjnBT+LENdMcWwIcjm6wagxSAyTN8MygIPx+mQA8ILIw0OgG5+pIEIO+z8vpS+OQwU2KGO85/uvv+zF0EgTUahNLJTdK9S8nhRAC4ASIWIknbz0sNZwHgbg12hNDLtgJGAFCq0zaDglZ49Yg9J+hAXA24WZJMhXqVYrps/bEUFAO8sTEgIS0WK43mZoWk8nBNwNihRCupvKYWHFISOex/6aCoJAQ8TnHwZsllUKyZgrQ9jQuMl49oPAQoArdiJ5vXO6GkHBPCEpfkf7sWTeA4cGVkFDy0lhFZorYG3Bs5SsE3OIqH7whPlvcxyYAQor1E1FZpA9xIQBKxkGeJU9eTc+3SeUrQWHCyJtmmBTEMIT2PuLQSCU6418iyDkgJtG+7fWpi2gXdBmTvLIRJGB8/tNNuRzuGhfUnnM8+xdB0YYyJqzCguB4LDQD7995CazkcKdqX/5nOm6zb9fVqLy6rF1b6J98FBLmc8OfAagjxkkyW0VPCKngE9E4FRMcK4nKDaVthXFUxtYBoDUxtoSai45M3UGao3owlHTzYsaC8QWBPh/IrbS3Yq7AyeIbGr1oV5DxGyZBLCeTRBfVUGB8I6hyzPIFUHvLhA7RRKQueUBarbBsa20Jnq1b0DgNQB9TchuIWE8xamsWhMTQJMmaK6Py2hVAFjZBA0bNEaqu8bjcYYTUooJVBVNa6urvDy5UtU+x3RBUOG5c3FBb736TOURY6z8xP8ifoZzk7P8ObiDW6vrqGEwKQckeMIC+csjHXwlloWlXmOUVHSQDkPrSSUkDiaTPHw7Bwn8wWWqyVev3qNZl+hzTLKiCkNVXYZXBdsrjUNnBCBdihjtwThyX4oIbHf7vH00VN8/vnnWMzmgAKauoXMNcbTKSaTGbTO4WWgsBgJqTXauoXwCmDAUyhqL2ctqrqKVPLW1Hj27FPM53NM/Agnp8eomz2eP/8Wu90G1trQ67wEYOFcA+ey3hpJg5uPOpJ2YR6JFxD/4QGl4L2E8R5CdiUZjtc6LJTWmM4m2O03aOo9TNOiqWqMyxFsayG9gLce2/UOmdLIVIHVzQqzoyN8/vnnePbsEwgB/Nf/+v9D29bwsMHZZkBchKCoDmCWgofH6ekxnj//Bicnp5jPZ6iqE7x8+QKbDfWMZyV7we3mJGVo9/stymKE4/kRUUwNUbwBINMZpCIwo60b7HYVtJb49HufwNga3gmYBjDOQkCgqStoCcwXM3zin6Jq9lje3sI5D9NUsG0DrXNSaC9K6ExjlI1gRBd4CQdYkDI594AWQqCp99hXDba7LabjCT5bHEFnOXb7GtbUAZAtkOUFEALe8XhC4NbtLVHyawJryiIH4ABnUWQZPUOP2P6LtVPyPENeFmg2OxjTom5aFIKE34qC5ltTN2hC60L2nXJFzBCENmFCkG1Tmv1wD9u0aNoGRaFBwmWeMuYBwKQ920EI8iEJM+esOfs8ltZqoQkIEdR1gAOb/X4fg5+iKCC0hISC1AqjABJX25p8DEGK2tZaGGfgpYfKFMpJiXJEHUs2ewoQm7oOwahGXVUo8gxFUSIP9hWOwMm2po4MzCCaTibQQlOvdwFoJWFdC2cNlBDIgv+vBDAdEyOn2u/hrY2AoCpyKj+oG2xWK1S7PYosx9F4inFewgsJGXyS/b7Cft+V04gsgy5I5Xxf14A3ZNstMaXyYozRWAPO4na5IjuvqY2mEwRAa52h2uxwvdpCZCMgz2GlgrU0h+Ie7iycsVBaUUkkbWpQUsJ7B+NI1G213aKqiA2TZRrWGchMIytL2GCWvKdMs1JUFuCFQNU0MC21XVucnGJxcgIBYLNdYbOrYZ1HnuUQSsOEBE5rqf0hPCXztM5gjSEl95bGoChyjMoCWa6x3xvUbQMIh1wLqKLAyeIID8/PMRlP8OrVa1xeXkEpjfn8GHVdB3A9g1IZqDyUqPTE7FChS8cG3pMivRVA48hujvLso0z1Rwfd782ODoIgkXyPNp+dew7Mkvd0jiEQ28n4TtQgfU1KKRxmUfqX1GWFOKM2vI9hEDfM3sZzi+59afYopdSnKDE7i8MszPD97LgeourGawj/FwFdiiBFct39QHswDgCkT2iPIage5pO6QJLHXCQOZV/JNz3SmsWD9+A79e37ntWHMu/vy6737vVAUM6ZvFgveg91NwVcIvDiPYzoqxN772OdUPwcgZglEyFBS0IRLmRWfc8J4tz5cA5398jtJDzgWwjsYbxAUWTQSkF6wFoPAQeZBPl8MUIwWEGBcgdshWt2CfWL54KnrL4HJcit97CmhveWEPEszahbeCcooE+p7t7DJmUoEBoC1FLLhfvheIQovN29dldPgjAQijSwnYeDTChO3bqI9iUAFkpSgwvlyYqogDR4T0EFt+fg9aSSNSW8RCYz+CysZ2cChbYhFVCtSbQFdwNOBAZEOrdUUA1l0EZrUkw3bdeXVGtNY83BtLWQ3hOKKru2W6kD3hNBGYB1qT2KYlLory+2VWkvbqbXDevL05KNYZA7DObTwweQ51CmnR0qFpQBENWfAYR2KDZm2Hh+pWuUs8spyEZINM3lLKgJe0/imHmWY1yOsM2p125dN6h2e1Tjinr2ht6gAgQSOt8Ba7216bpWYC4ARR4Ju8DLeP/8xb9wrgM0CchkW4MIBEJJsraCWgr6ACxR7/qQyZBd9w8pJbXL82EdahLG4dY5znk4bqvVUv1mpiRpRISKCRl2aOdJhGa9XeF2uUSWZ5gdTTGejNG2daR60zogx8vaFk29h4DHaFzi00+e4PHDB7DG4eWLF1itllgtV2gbC2tDFqkoAxukazuU6QxFkaNpCATarNe4vr7GyckJ8jzHbDrDdXGN7XYb11Oe58jyrue5aStIpeAclQ947yARAktjY/cVbx3WyzXmT49Q5AWcccgUsQnquoEQEsWohM4yAs74IQEB/A4eCnlixK7RGgIOxlis1itcXKhQN1rDe4fNZo2qIsVhIRAy3OQQS0XgrIcNzKEP74eHDs+LrvtN7xuBBLrbq5I/CogeCOc9sS+KUP6w3WyQBb9GSglpHfabLVRgFDVNA6U1Nrstjo6O8OzZJ3j48CGUUlguKZs2KqlWnui2NlJHaY0Do+kUm80Kl5dv8fjxIzx+/BC73QaXl+9A4mK2A7M9a4SQbYcA8kxjNpnANA2saVFVNUiUMANlxhusVmt6Husd8lyjKMawxsOZLeAof2etATxwdDTFwwdncLbFfh/aqlkLawysNJCyRQMFuD3KcgQlNaQI9ceJfgi13htRf+RQK9tai7dvr1AUGcrJBMezh1ivN9huidI+nUxQFFSCwPXwZDep3aQMdGrK5ALeE3ghtQp6pKxp0bVh4u4BzhnAeNRVhc1mB9M2AUQnwE5IRVlErcNgk0PDwTDXegtBnUCIKswBd1rHjciY6bap4I+gC8wdBDIGPsP84v2Q23hFH87Qs9ZKQwuijdvMxmswdRPWnA8ZyDyWo9iwZ7hgiJ33aE0LBHtOQWMW6qe3UUCLM6Cs6s+0c0quGRjTieAKoVEUJUYjAiupRRVpV9D+SnODSp22aOsWZV5gPBpjlBco8xJZAMCpRbFJzk17BgPWzjsIWACWKPRFgfGYQDzuSa80zX0pFfKshPDAblej2htIkUMVGaAkrHcwLmH/CUocNnUFZTpfQEsN7wXa1mG/q7Gr9vCO7Ar5GgJK6gB4kl6IswbGtgA8lFDwIJCybQ0AifFkivF4Cms9dtst1usdvAeKYhw6FjhUdailF9TXnvUEvKM2zsYYKCGhMoU8tFjbbXfwsFRKYYi5d3p6jPPzUxRFhuvrK1xevkNVVVgsFjg/H8fWYJvNBjrRbeBOA2ndetNUGI3KuP+kLLgPHR/fMux9fxSJg8GLKw3ruliR/nkoSI7vufsa7xwcuvR+KjAzDAZ77+PfdR5P/7IHzmgvUH+PY5nSvvjfbCR4w0r72drESUo/dzgOhzbb+7bfofP7vmNYWzP8nt5/6ihzAMiUtEMZ+WH9WfqdDP5HIvX/E8fH3Du/jsfgvjqjFEgBAhsBgC47el8a9PC/U6r7oc+RMfvVz2CkmcTh/OXn0LbkLFrXhtYSY6InC0UIsiB0W/gut8H3IBW146I/pQF9F3RHEajwn0cXsHlHn8uGnh2kYbCZZdyqoU9XFmFjg+N+2f0x4M11OP535qYKDi766+bQ80uBNRsy/jJ8lhEGwjDdiDYifl50XQoCneCZdDIqjXOAzHTm9Dn1rjW5D65DNLZru0NZXRcVgdM6aqCzU95Tfb9M5hOAO+PPgTWfOw2e04A0ZejEICUBCflc3vterW+auU7ndmrH0mC4e34uBJ39MRqCjUz5klLGfqdVVcHZPhDKTic7ZUwt5npiPuhWMmitopCRFDIqHe9DRofrqLnPMN93lpEKKly/NovHMr2P1Cak+4XA4ZZq/XnanyvxHpWkvTI5rzMeEZcavl6QAmxqg6n/uw51mx41awZwFiO0EWOaH2/cLOZorIFzNipwU6snamkGAHleANiEDDuDH5R9HE/G2G/3uHj3BtfX19jtdqSM7ym7Nh6PY63wfr/Hbr+NiuJlWWA0GsMYUqe+vb2F1jq2dHHOUaY9iBnxGmMRI2NbkkT1RC9NSxZ4rjDj7PrqCk+fPMFsOsVutwugj0bT1FBZ11ptZVbhc0Ss0e3ba64JFRBgZe8WxjRRZXs8HgVacgutVagJRdePmBC/g3PlD3kc2vPIMEtI6VGFfuGsOcHfmdLJgcx4PIYQIoIwzjkU4xGyPEc5pt7an376KX7yk58gz3N88cVXVKbjDZSi0gEC3PaxDRhR8rMgXkSKxc+ePcP3vve9GKCwTxXtaghGpVRhbFuUoxwLPwerfxsTBDRDML1ZrwE4vH17iZOTOWZHU5RFgf1626mzW4vrm+tILZ3P59CarsFVnZibNQaVJepvluWB8splNV0tMACMxiXyvIh0+bZt8fbtW5RlgeOTBU5PzwCIAHoYeAA61AVzoEqMDfI9lCCAnJlgzntINYIK+53KMmQZsYE4aLTGYL/bY49dAKcc4Kk/faZDyRhEQowItdFgb14EgUlmQErkeQnvLZXCub5Y6dBODpMcKWOK7Vm6vhgYTtdbCjazTc4yHX9ORbSYHcH7YdrWqTtH1zmES8l2ux1ubm5ir/osyyIdPGXBUgBv4x7LfgTR08u4/tMWdHxfrPqfZyXGkwkm4zHyokBRFhiPic68Xq/RWAPvbWAMyt69c6IBEBiPSW1bKkH11VXVlQIEUCHPMux3FW7XK7SNR1EWcEoS3Gf7wrK8vrgdGo8RPDG9drs9VqsN9qxFU3QsnTzPepoNfN9c526MjWKe0+kU8/kceV5gs9ng5uYWbWtQlqPY4aCqKlQVlQLkeY48KyihYV3wz4I+SpGjKHJaK85gu91AKkFlCcZgOp3gwYNHmExGuL6+wtdfvcRquY3PlUEfbs3H/g+LXZ6cnEAIgdevX+P58+cA0NtjRqMRjo6OPsoWf3TQzdg/h9LD73ejQ3L4Cdz/cHAo7gkvfUgZuATRHzorh+py+0F0t7Edcu4P1Zvf9/PBzSv5XN5EOsXXDD4Y31R8533n+xDSnTq7w+u77+Cx458PBdyHgggSpOrX1h8KHNPfDf9+6L7uG8f7rj19X3qdh+59eG/Dn983Xr25JYmumv4+bZ3EmZ/7PistI0jHeDgOh+6V5z2BOazyG2jYowJ5lgUgiTLGdC4+p0Snkn6XoeBtv97UJ58dAQUAXrjo7LDBT4Mf4G55R3ePEkC3rtJnNSzh4HEYru00m3vfc0x/Tt/jg8EFuuAUIIN8qJ6fr4sDKK5vTnuI8u+H5SHpdR0CBFL6t0BH75aCBEmYGUOAiIMJTpIbjMd9gE36fIbPMbU3nDUYqoGngTRvjumzGIIl/HNPD2DgVHW29y7gyP2juWaR5xFRbjWcwMG5xnaV7yW9T/77oSCfFUvn83n8XO99FEphirsQgFQiZrlTsIK/32cr47OPu+LdY+iApnac3su/49fzXBddkByui8EC79BrM2dMC4EC0ImwZ5LtTNeWkJQ5kq7bF7Isw/HiGKenp5hOZyHAqoPoVlcyQP/u6ljrusZyucTrl6/x/PkLXF1dQWsdHBEJJbOo6M3OM++9zHooyzzWEu921Ct7t9vh4cOHEKKrh2eHFuiCV6Un2NVUV900nSBUytrgcb66uor18N9++y1lugQJJBVFgcVigaOjo1ijp3W/PSA/k26tcQmJj+Nze3sLKUm9m4Nz1nMQwsc14D2p6t7n/3yX42P8gKHPEOchfGxrxbaPFdYBxOAtBeJY2AhKYrPZQGoVHdeHDx9ivV7jxYtXAMh5nkwmUa2bwbKmaSAFZUq5LdzNzQ3m8zkePHiA5XKJf/qnf4rObwpSEnBHwmnOecxmR/EcbWuw3XANNoO8Dm1rcHX1DkoLlKMSXghkRR7XYWtarG9vobXCZDLG0dERKbtrDedWaEIg6EKZifcqUqBZm4HHl+/x5uYGs9kMRVFgtVrFfWm7JXDr62+eQwYghkXiSJyOalMnk1EQy6J2Yj76jyK2PdRhn07telVVWK/XaLketqY9LCuoE0FZkrCpBCeyqK9907RojYG3AkSJYVvPGJ2IzBprSCh3uNcMbdyh/TsyJ2TXqSb9Gu7NvGaAjh3G9oIDXKb0s/gs/54BEAaV6SIdJuUIWlMMUdd1bFUohAiCZqPYkYHvj++LwQf2C8qy7AWL3O5qmBykhIeO9cBZoM9niV5IVVWBZCBC0C16921sCyksilxHscG6qQJoTbX0xN6SACSapsVuT+KJ8KRM3rZtLJGLtfShjpznDrc74+dD4p077Hc7NNaiyEvaMz3Xq4+Q5cQ4oow7B8RFYLg0AGhsT09PMRqN0TZtBGizLO+NIdWrJyWhgq7DGloLQCJ4G5hO1hoIiVD66DAalTg/p84B6/UKz59/i6pqI6BblmVsV8dA73K5jEKOn376Kf7sz/4MWmv85V/+JX73u99hPC6j36W1xtnZGT799NMPWN8w1h/1KgT3XVBt63f7fjiYe+9n3dk8+hMuze7w9/uCbgpeUopLctYDweEhx/m+wDH9e4pEsSpomjEC7tJDU9QtPX8vqDxwzT1H7U7g2Xf6hgFquikMnff0PfxFqn93M5KHaP4Hn68gtO2+oPyDNWve32EpDO9h+Pv0d7zxDQM0PobZi54zEkxWGhCmlFspZTQQd2+7c0iH5z8UiKTXFa9P8BzwqJuaajWtgfdTYDymuuBYmcD3LgFB9SdC2JDBxsHzx/sdzH/4jgaevo7HO1Wc5oxlGoClm1Ma8B56XkPbMAzehs82nS9p0DWck+nCOTQv024MQwDIex/aWmQxQGaNBkZ9UyrR8L1pUMvrmx1NJbsA2TgH4V2kXQKAbVs4a4MYnL0z59iWHLJzaVCWPof08zkTwH9jx4XvNdVAGK7Tjg4qe8/6kL28s5YG5xuNRgC6lkV8bmIA6Pi69F7S8bwvALfWRpBTKZ4zHllGvau1Jsrjfr8PvYop2OPWfR4CkLgz5uw4DYEhvpYuMO+zTobznJ/FQVDJewihEvPNJSJJpsP2W9J47+HhUNc2itVYZ4E2cYADJaZXAuU9qdkKBes9lFGQITB8+PARfvD9H4a+wgWU5DmBECBX0UGh9lMqBgvv3r3D27dvo3CWlBrOUl0c12nyHByPRvAgXQhydD2m0ykWiwWMMViv17i4uOiBCjxerOQOhOxsJkPGWsK5bWxPRT15sziHnXOxFQxnL/h5cCaVeuPOwGwcBjy4JGhoo+j9HmWeYTwZQyliHNzc3KCqKoxGRaQfElBhw1whyi+XJv3feQxZKrw+eV5NJ5MYNOR5jtPT0+hIr9drUjkOz09KGQEEBkF2+y2cpxrNar/DD77/Q5wen+D87BQXr19DSo39dofp9AiZ1kD47KapoKRE21IwNJvNsFwucXFxgcVigcePH0fxPgZFhmufHHOFUWlQlhkmk2nM3lHLH2pNhPD8Vqs1slyT2FNR4Pj4BNv1Buv1ikoRnIMxVK4ynU4hpUb2/2fuT4Nt27KzMPCbc652d2ef9jbv3Xdfl69LZaNMlOoQaihhYxuDgAiHqQAMlIgoqqjA1eCQK7BRVURBVBhHEYQdWIUMRBVgECGQnAgkAZaESCkzlXrZK1//3n23Of3Z/d6rmXPWjzHHXHOvs8+9N5VPRK2Ie885u1nNbMc3xje+EScwWhCIrSzqsgLll8cYj8dUhqiTe+AthACclsd02kT1hRBIkhTWGqxWBabTGZQU2NnZxtCVVxtdXGA2m8ACiOMEde1KWUlaDyqtUWsn7qUo71SqCJCKwHlVoawqjMeUpqE17THdbk6gKE5gYVFWxFKJI2IHCSEhK1dqUxtoQY5+WOvyxV3FASU9qDEtJtemVMkQqIZrOe97Qgi/foS2RGjXsx0ROrwZKNNaTnnx/X7fszHWVbXXbWWa68S8YJZPGA0Po9u9Xs8LOYb3QXOIni3Lc/S6PUipsFoWqCsDXVtUJaVFGEPsNVi6dq/bQZ7niKMESsVI4gxKKh9pZaV56dKNhAVsXVGqEfHUEcUSnSxDGidYLZaYL2awxiKOSe2bbI0IZVljPltitaJcdoGGhScj5R1GTK9fLpcedHJbWWuxKla+XF9jo7JTWPooP4TBckmAOUkiv+4VRQVrgcFg4J26y+XKl9QjZfEuteFq5a7T2MllWVK6ooXT2+FykqQbRQGFyl03QVEYRFGCmzefwMHBAVarFY6PT7CYLxHHuU8ZGI/HOD4+hjHGU8nZYbO7u4vv+q7vwvPPP48vfelLODo68ms5j6c4jrG9vY2bN28+1lr82KBbCzLErcDGn3AA0QiKimt+331f4tHgtX14oy34nze5thHaNnDWvG62iV5sOtoGEF/Hb6z8udbrbfDH1w5rebZLWoXn5+uF3sE2SKbGW3+2TcZc8DSXnm0ToA6ve/kcTTuTQbsemQ8jglcdfE4SyNwMuB/nsHSyjd+56u/wZ7vNw5/8exsg+J/2MuBsbyChE6KdBxuOiXYaBLCu6L8JtDTRLVqwaye8BFDf9TodUheOSMyES3Kx4S4lCTb58cvPtmGs+3sL2iH0rvr+DGg3vFlybi5vuqSAanyOa2gsh22yqU/aALjdz+GcC+d5e5yTAFsDzMPan+EaEZ63/bdSyteUDctHcDu0jYDwvpi+L2RjIGhdwxjpDYrKAWy/PggS2uL3uSRZONfaaw7/3h5LocHSrn3KIJJBWDuK0D6+mXU77M9wXQuVb6lGb+YpWZPJxEcXsixDJ+9dWi9DAM7rf5gHyE6Uuq58jnYYqWajQErpHSjcBtQmcm0shdfk/t40hkNATn2/3k6Ps0aGP63lNCsCuXzdp289gz/5n/wZ/MTf/Rt4/96dDWuPhDFAkrlosgMP/D6NvcZxYozBX/w//jhee/1r+OlP/0PKtbUWebeLl196BU89dRudThfFqnYAYeXyTucu95nAQ5pmSOLEl1uiiFBLQV8KCEvOaM6JGwwGsDC4uDjHaDRGlqUA7BqtVynlSjcVvlII9wVH+n0JtFpia2fbgdp16j/nwDbzX+P8/BzXrl3zFNQkSVCVtM4lSYLBYIA0TV20m+dkW2SV1xGi6pYWyLJGmJCp2XWdB7oFbdrt4++F38qxyVnGbRlFEfIuOcEmkwk6Haq3/uSTTyJNUxwfH/sINqtJ814IAFYSxZVzcEejEV55+cO4efMmRfzGY9S1cXTVxPcfQBH0JI5R11R+bDAYeJbB6ekphsMhbt++jbfeessLKbJzIJyPUgrUjlaeJLGvac1jjoCrQF1RffnZdI6z6ALD7S1sb225PE1aJzt5F1GsQIJKyoM4a8gxMx5PMZ8toHUFKSvUmtc669k6SimQMjCtt6PRCEJYV4e558ZGBWsFzs9HjnZcEDhZLlHXxs/ZzIlURS4arQ3vya76hyIRRuucqsaQmvNsNvP10DudDlJ3bwDbb27swsBaZgWRABuEACnam7V9Uznldm0MqppKgoaOwbZdFDKrwvWc91amdRONeOWdOsywC1li/I9TswD4tYEdQZ1OB2ma+nM1993sh40zkp1G5aX9kVOSpJS+Tzmqzv/quvb7ZpqkHrQyK45F9IwxLkUDfn3pdrvIsy5UFCGJGyFTnmMha4ICJwbGCdEKCMRxhLxD4ntCCE9hZ9E5MtlpTyhWFWazOQCJbjeHgMJ8uaJnco4n3kOXy6WvSc6ReL635XLpS8+pSMBo6ccEU9NVRDnftKbGVB4R0tPAmU2ztbWFoigxHo8xHo/9/ky51I3eS+gspTVMIVKxd9rRPJWujSkwRQjUOOfhDg4ODmA08P777+P09BRZluPatZuIo9Sfl/s3yzKfy/3ss8/iu77ru3Dr1i0cHR3h1Vdfxb1797yTAoAfN5w28DjHNxXptsHv7Z8efIO8Ygjp5SBb3heFaYHHjdfbBHqDycyfCdWqN4Eu+iU4SXD+9nXC1/lYe6/50Fp0EEJ4DxRFHujQxsC6BQFojIXKU5TWQW/bkG6uvbmdvhnD7lHPvqldOSofNl7b8AxBR/s+6LMboogbnQVXPoAH7ZscDhvBcvCT6XHt64Ue1PaxZnRfeVt2TfGTwWhIZQwN/3BD4nN7YQ938ALQzA9+TlJPNKCyGZz7ZYxBmiQwWYY0jRFLAQhJEmFCQKBeuyZfV4gAFFn4XG7r2lqStQ/SmGqM1TY7o3HKrPdBG9Be1U/tPmw7QK7q17Cd2tdo7mGd1t0AkMbBVtfNvfOs9UBLNMCao9AM7EIRsjBK3L4PauOwHRoqMOVIrUftlCLV+DiOIVWEOtAPCMdpmyHRdmqE0WqfLhDQ5sP51147+RnCn+HvjwUisZ7rHDJDuG3CiAI/PxsscVR5MMDGWnhdPi8bJgyciXZXw+p1CnP4fY5kCiGcGrJYG0s8J8J52V4b232w3ta49HrYPnyttqNICAHrFP2tptIqsAClaVg8OH6Av/0P/t84PjmG0Rba1L4v2UgEABU7ISJ2GArXDq4t2cjlsWxsE3VSUYTh9i4ODq65UikEajn6slquMJ8v3ZrHDhDOZczQ7w0cFTOFlCsCQXUFQMFo6/t8d3cXzzzzDIpiiel0guVyjjQduPxnirIQrTfzc4/pzSE9NNQusGBxLjJ2GZBzn4aOkThOcXJygueffx7dbhej0cj3B6vjb29vYzAYOONP+jZu1r3QiUrRqLquMJtNYWzuo3hs0LMRGUWUAx7aDsAHE+h+2NwMo33h+OQ1LIpjFC7XlCmxvV6PnCOu3c/Pz33tXwAuJSCDEUCv10WUMMXT4PT0BJ1uBzdv3sRiscCdO3dwcnKCyYSM6zzPAMCXJ+RIF6d7pGmK8/NzGGOwt7cHKSXu3LnjI3A8Lug5iKVSlisIkO5AFCn0el2f/79arWAtgR9jLcqywmg0QpIkODu9AKxB1slR1yQUCAlXRoto6VmWYW8vJqq5jKHLCvP5ErWxEDJCXVdYLGhsZHniHS/U55Evc0iqyALdbh9xnGKxmKHS7ly1QZ4nVHKuG0FYot3X2kAoxxgTTeoT5a7XSLMMZaUhJY1FYpXQvOe6z9ReAuVqRcwWpai6h3P2CmsAQ0KScczCbRrWkmNACemvb612pfYoXx6BgwtYd0i393M+wjWrYQk1AL+9zvLY5XOGjlMaT7kHuQzE+fvtPYB+h2e9FMXKR7l5bPPe1KSEXMYc/Azs/KXyXmXAaKBoKK9d/Brfa5bnUFHsSrzVWBUF5XErwCpL4n4CIIaGJqApgDiJEcURenkCYQ2qooAEkKUkACkFiXIaQ4yu+XIBCNLVIBxnISJB9erT1GMSBtzcpj2XDmKt9U6MUJhYgfYpXuukkp5N5/cU52ik9LEtp5fRRVlWOD8/9yk83I683/BewUczhjhwBPiSvMFc0M4JFMXSCaQdQAiB4+NjHB+dQusag34OawwmkzEWi6VnWPA6wekiN2/exHA4xJtvvomvfe1rePvttwHA0/n5vlarFY6Ojtb0ZR52fFOg+8qf4vLr4fceZ0OxLSE1YDMobEcur4o8rk90wXvbQ88fvv7we4U3mAF4mlXoKeMBwzVG+TW+NwbePEEfdrTfbRtrD/3uhvevciy028BHucX6Z9ugaLOjAGsOiMe5/uMeD+urtuPiUX3Ji3gYifZtG/7fAvuh0cJHG/zwz3DRD8dGmA/O9xsKtXEOtzEgsRMJAATklssVpCRhICWUOy+gwGU+mJq6Dk6llF63h+6VnGPrUQNJSr2CqGXhhhdGD5lu1Z6X3+yxCXS3HRThvA77d1N6grVED5doaL/8nThmWjw9t6eZm/XIjxHr5bA43443VaZlt50rfP8s2lQH1FU4oM/CRJFSUFL4Po+iCEmeI84yR+e7LJ7G1wiNmtBYCV9vg1V2ILCzqO1EeWxH2CP6sP1a2P5CCHQ6HR/Z4DJhDERDddjQGAvPwe+HTq4wD9BK8raHG3/YJpynxjS+cN7yfYcO0TaAbq9Xl51Fl5kafJ72s4TtJmEhpXLlnHiS0lZTFAXev38H2s05pnXynsI14OfLmW8bYwysG5cqahxDVVVRGb2gbZVSiIT0QHE0GsFaibKoUFU01tMsRXV2AWuxFhkpitJHhPI899GRsiywXBQwRqCuqJ2zLMPBwQGee+45zOdTnJyeIE0TPPfcs3jyyZu4d+8e3njjDQDwz8T3yAYwt3Xo0JSKo7Q5kiT1nzXGoK7W13allKd+M41wtVohTXIYS5Go4XCIfr+P6XQK7Zw4vAYAjbM2XN/TKHY5xtpTUxlwh8+QpvGlte1bPR7nHJvWVKbUe6V2gOo7Oxop516yzcKAJozqJEmC4+Nj7F878PP3K1/9Cq5fv46D/Wt48cUXMR6PcXR0hMViDmspCkZOG3KczOdzbG9ve7pwv9/HbDbD0dERnnvuObz88suYz+dej2H9ua1fl+tawxiLLKNxMBgM/DOXZaPhYK3AYrFCUZQ4OjrG7s4ODg6uoyiWWCyoTrDRNdIk9c6Ffr9HTsKqxnw2Q1VRfXNIgVpbLwpoLDkUQpYjaw+wQ+OJJ56AEAJvvz1zlFnrIvOkSC2EhXF53P1+17EsyfmexA2jsqwqxFkKuPHI14y0RqfT8ft05CjkUikCzIBjYzUgHnBgxgooJaA1IISFVAKRK2tYa3ZWE6jn6hvh3gg0VTGyLPN9FQLpkEXG/civ82d5zeQxynnazF6YTqfY2tpCnucYDof+vVDvIQRCYWCExoR2ZcmmPqfXuvnPFOKwXj2vq+wMDJ2/XKdZ60ZwkduYc6T5nJ1Ox+sERK6/ZrOZr3fNc0gyuBK8t9D+EMcRsjxFkijM5zMfGc/TFLUTuyPGD7BcFCiKkiLgSbpma4T2XJgXzxHuzEXAed7z/hquIRxITJIEEGwT1m6vI9uVaPxdDLcH6PV6qCpyeNEeY5HnxKxhABsymoSQiCIVpMQ5h7oAhGRHN5WJDcdZt9vDtWvXsL29jdFohIuLCwBAt9tzLENilvAzs03ELM5Op4OTkxN84QtfQFmWeP/993F8fAyllHNEar++V1WF09NTf41HHY+vXv7QNd2u07c5suy+w+Uur4o2A+Rhe6z72EAlDb24bQOJFwaLy4CwHVkMj/Ac2lk+woF3fx5BbgINekApIw80q2AQsJEedmhIqWGqwibD1wKwLQ/Kpud8mNHc/ix/PvwZvtc2QsPzhNcKjZ/2hu7ff8j9PNYRfK5tqALrtM+24fy412iDZ9+WFldGusP72XRsAofcLrwRtL2wDPi4fbTVxKAwhlgUxsKYypUrEpjPSUE2jjKoRENJA6CG0QJSA5WhGoXSNmCMo1ycV2ksUVH5fj2AFE4SKtgMOaIb6hLw2OVn4PPUWjv19PWIatgem4B6CHg2jXO+VghEQ6DJOYakc9OsAeFY5efh10KHWfheG2Txpmmt9WrO3J9M6+LNgftYhONEAAIN1c1YqqEeUsnKskRZ10jyju8Lzk9lGh1H1/ne2owKNpBDQMnXYKobGxE8DkLHSduZ0Qbv/tk2rEEA1aUO14R2PzPtLzRO2NDg+2W6FkfCWISpfT1mDvAzaGNQ1hoyavIqtalhwVRnAAZQkUSnk9O8lNLVESVxIGMv7xV8MFAIcw/DfuBMnHBvCfuII/uhKr6UEreeuI0f/D0/jNu3biNLc5xdnOFXP/erePVLvwkIg+eeeR5/5o/9KP77n/zruHvvDmAU/spf/n/h5//Vp9HvDfCxb/sE4jjGf/Pf/d/x7//Qf4yb15/Ez/7cP8Yf+P1/BHu7Bzg6uo9Pf/qncPfeezRGV0t+ODLckxgvfuhl/MD3/T7cOLhJTonFDJ979fP4zGd+HWVRIVIJPvntn8Df/Ov/Hf7Mn/uz+CN/8Efwg7/nB1DpCm+/9za+9tpXPQ1cCIFv/9jH8af+xJ/Ct73yYdS1xq9+5jP4iZ/8Hz1t8+z8HPfu3UO/TzmT+/sHmM+p7BQbZtvb2+j3+z7nk9uVndYc8SzLCmVdQusaWVYjz3P0ej1orTGfLX1/9Xo9jEYj5HmOyWSCg4MD7O7toqwqKFkDLgqdZRmGwyHOzs6wWKx8xGd9nVZ+DtV1CeOcJVwOi4HaarUMwAVgrfbrqZIKTInXrX0+nEOPclSH6++mvZuppzx/2VBmQ1c6Cn2v1/Pqyv1+H4vFwkWM9tHr9dDr9XD//n2Mx2MAZKyPx2PkvQ7GF+dYzinKbKII44sRunkHTz31FL794x/HcrHA22+/g0hJ1FWNJI4x6Peg3f2Mx2MfoAjv5eTkBNeuXcNzzz0HIQTu3bvn768p7UNRt7IsULrc0V6vjyzL/Bp/dsbRUYFaVxACePDgATqdLra2h1gsV+gPejBOfdwiwqosXMRRIIlSREphf28XaRzj3r1D3Lt/H0VZwgqqw2xhMJ8TPbff72MwGGC5XPoxb4xBVWocH536cTRdzpGpFNpYzOZziPkcWcaCYClWqwJUZs6V7BMCUpFoVZJmkEqhKEtU2gBCUllRqbxjldZNALCIlHS1k4nVJizpiAhJaSCwHEAkQB5HCsKJpTEwMZqc8VJSzWWlFHq9HpIkwdSV+yNRrMbpwM4uBrK8r/F6wc6IcK9mW4Wpv2maerEzrTW2t7exvb3twfV0OnWOBLLlptOp1w7hfTMMkGlTYTKZYD6n83HEvNvtYjgc+rQCBuMhIKW2oP6YzaauBJZAWVYoipmfa4vFAqR/ETstGKe+7dYS7UB5UZVUwzrgFNOzUFlCWAML6t84ksiSCBfnZ8jSBINeD0VVoSxcVZQ4RrEqcXZ+DgungyAi1JYqyRgYWG0hVezZAmwbsYMjjmN0Ox2cnZ1hNBr54Aq3RZwkSJymR5Ynrj8r54CFb0sat4R5IpVgMV85wH0BbWr0uj3kee4j7aFgp9ug1p3alm06mutFsfJ7aF1XiOMI29vbeP7559Hr9zC6OMe7776L8/MzdLs9DIfbiOMY08ncCa2xEn+To53nudcDODk58fYy63zQuGwYOd722MCa3XQ8Nuh+WLh6I9bjzzP4tpujzf7jD3vTNqD+cYEUD+rHAWKbQFt4X/5crbg9MT8ENYBoxen5XAJri0jo7WPvXRvErj+nXWvf8P43/X7V5twGxOFP/h5PwPXo2gZvSXCElKJvtm8e5/Bt/E0cm57vqs/562xqPweSHnp/j7i39vth/3LbhWyH8PMqaQC4iiJICwhBZWYsqOazMRbzxQLaGOjMUC3vyAKihowFRaux7hDhjdB7gVtjxjuxZCNYFUYL29Th0HvsRcQ0eSDbz98GM+GYb0d022AtNEDbFDZ+rwHs698Lx0RoPHvwbdbLXAm5DihDgBmOK/Z0boz4B+sKtRfR2tadV8GY4NdMk2/NgC1U7V0/5/p9ct+0HQncNgxWQmdPuP49fC3avK7y6837/DTrgmTh5y5/p3FGhI4nNtZC1fhNYyo07sLzh6kF4TPTnFIQptFN4HGlNjiDwnWO/2bHnBc8bDlqwrEWPmfYpnxv28MdvPPe2/jM534NVgDPPf0cfuQ/+BFIIfGbX/oCuICE0et98j2f+j24f3gX//xf/iyEEN547fcG+CN/8I/hF3/xf8Z8McPv/aH/AP/Zf/a/w1/7b/8yJpMx3QsAwTVu6xrDwTYuxmd4cHIPVV1jf/sAP/S9P4T79x7g537+5zGdTrG9NQQA/Nf/5V/CP/sX/wz/zd/4a/jDf/BH8PEPfxzT+QTvvvM2okjhlZdewV/7q38Nv/bZX8eP/aW/hCRO8ef/3P8W/4//24/jv/yv/jI+85nP4Oz8FDdu3MBHP/ptyPMc9+/fx71793x+P6cdsIpwlmWYTCYoy9LndXKOYZwoqq1dlahcfVvOy64r48V/2EFTVRXu3buHZ5991tOYrbUkIuUM906n451B1lpUZb3mkAoBotZX7cXCn4O0IajUWp7njtYdgWoc27Uo3+Me7XnVnst8MJskpO/yc9R1jW6eelZev9/3UWUhxFpZpa2tLQ+oOLK7Wi1hpYWU8I4NznFlocR+v4/nn38eAHB0dISxc6hkWYaluyd2jLCDg+faYrFYizJdXFz4fOVGtdi4SCvlfS5XC9/2XP7OWoPRSGC1WkJrWqdmswWMsRiNJgAkcseUkH2BxWJGn3VU11iSszOO6Hw72xQpO70YoaybCCIz2MLIYcik48g8BV4KdLt91DXdexyngLFYrUpISSwgU1H0vqrc3hrHLt88hrY1yrqGceeu69qz00IdDV6P1mxQ4eWCwHamMRruFiFAujJRpGDB+x2lUdK6RbWgs7yD5557Dh/+8IcxmUzwK7/yK/it3/otvwcxMAnLvvHax8A73MPDg8eelBKj0YhKt7kxkqYper2e34N5XLNDM6T4M1jiqDzVXS99BNpHd11eeJ7nJAroHFDsBGIKNAO1siSdHQZpvN9wVDgstyeE8BoV2zu7UAlQlxU5TNb2ZYBrtMeSnCSrVQWlJHq9HHmaYD6fBhK5AkkUgwV0y7LGalVSn3HpN6ZKCLit2XoHowfSrn/YnpvP5z7HHKCiqqGtEqbKGKPX9kjGNrT2pD7QOJvNGoZbkrkSlE1g0lqXWgVmEwmwplQIuiuqK+pZVcaQlkOnQ6XiyrLE/Xv3cXJ67MpCUhlIACjLGlS6rCn5liSJtztCG4p/tm3MNE19MGSTffaw47FB98NKSXJ/bjzsQ/H6Yx0Wly/wzYGqzYZeeJ6rjMirjocZkZuO0BC21vpO5km8vii3zrsB9LYBwcPu82HAmw9ejNo5upyzs+k7oeF41X1cdW/fDPC+6nictn9U2zzs+FbHbftoG+APM5SstYhsTAwKpw5phPtdCAgQZaeuKxIAMgWkiCAdDV0qAnhwnw2BUntza2/O/l7RLKA+Ohts2uyZZg82f19rTV5zBxTawDB81vbcC43BEFzzEYKnMFodtq+UVAatPSTIUCAlZf6cP48h8TUe/ypRa9dst51XG3dRSwaL6yVJRAt4E1Vv/VnXI/D8pHVVQQb6AKFx2R4rbYcIC71sck7wM/B3wu+Fa2EIGENWwibjyAMW91NFzVgK+6/t0AvvJwTnm8Qnw3OE12+PIQsghg02TbIgPdD2GySpm68DHQPO3w3HePhs4et+fCAE/XQTYcQmfNa1MWobZ+yrX/4NWKlQlRYQEr/12mvo5B184iOfwGc++29ROQcZs1z4vpfFEv/k0/8QQgC1pmiwNgbdbg9/5+//D3j3rddhrcWdd9/Cj/3YX8F3f/cP4Gf/53/kzwdjMZ/NYAXwhS9/DrWskaY5hJA4Pj1GWVT43u/8Hvz0z/wMZrO5n1P/6n/51/ibf+sn8NLLL+LGkzfxzO1ncfuJpx3FvIMf/dM/itfffAP/1//6v8JqWaIoKrz1zjv4qb///8Xzzz2LT/+zn0Onm+N3/a7vw8c//jG8/vpreO21b+D4+BgAPH2T5yMbwgA8SyMcU9ZKSKlcJMt4w5ojXL1eD9ZaTCYEroQQODw89POF160yiGB0naK3MZTzXVd6bf1hxgmtnxbQZm3cNs5J66PKHNVjo11KsTG1jufF4x7hWAvnBo9bymluhLxCFs1qtQJM7VWgpZRryr7vv/8+Dg4O/HdY5I7rt1M+8xxR3ACdTidDksS+BNhwOMRTT91ykcEZ7t27hzhRiBMFazWSJPPsFu5fBipaaxwdHfl7f/rpp3H//n0fUc2yFNZy/V8JQKFYraBrg06n61kPvK6cn1uUVYGwhNHx6SmEkuh0c3Q6GXqdLZR1AbmU0LCoqgJFGQEwUEmOPM+wuzMEYCHjBBfjEWazGYypETIgWDdCSom64lQO+HFaVRWyTo4olVAQMKZGURYwpoZyUd00TWF0Da0trCWl9jh2eyoUrVtSAdqg1gbakLJz5FPZXKqa0YDLDRaCcrlpHTINm87SigYhHQsjggVpN8DWEMLCQrsAjYXSBju7e7h9+zZeeukln5agtcYbb7zho9LMSmDAzfOTx2VoG7WZbkQHpqh0VVGpp729PU83Z8FCHp/sPOp2ux5UhU6HkFFFtedzH/ziz7KTju8z1Orhc9V1Tc6fokZZ1ChWdN0kTlDXFepKI1Kxs/UpqqzrCiYiUF1VNUWoK2LoAICS5OBQ0tH+QSK6USSQpymyJAasRlUUiCPlHSxE71YoigrL5QqLxQpSRICQjd4WO4gDYeZGtwlr2jTGGIxGI0+7D50Xjd0kIFy5P/oOjQ9m0XBfR1ECQDpxxHNoXaPb7aDb7cAa0ldoUhPagbAW3nCi2Lo2kGAqPjlZO50OhsMher0eTk5O8ODBA0wmE/T7PQy3dhBFCstF4fq0duyEJn2QnbHswHnYOsvpheyo+GbW6scH3Q95jx0oG7/nooXsXNn8mUeDHzKi10HLVee4BKAD2No2oK8CuuG52mD1cY7ws6FhGILv0LgELkf6/LM+BNRe9UzhPT8KnG+6z+bklz8bnjO856tAefs6Vx2/HRC+qe/CNvjtXpMm+Dd9O1fe3xqYfYz+sAKoaw1IcniFn5XuvvI8J9DmPKtFUbqIoEESUe6PkBoK6/0VjjkC15cdAQZAFEdrgC5coNtAmF9r/9sEuNvtwOdoA7m1Zw6ipeHPELystbVzVvB9N58h4M2fY4AlZQOAjSHl9U0glK/Bm3SYx8YAnOc2YH3aTPtZ+V7Cv2EthFK01hnj64CG3ucQ/G1aL6y1fuMIQTUD8CRJ1jy33I9tbYmHrYmbAG9ozMgNThz+/CanAd9HGM0O+4fHQ/gc4b2spSoIQWq+nuqlfb+G56FrNhobDRV/fa1tryGb1si1viV6zMb3+Prt9VNrjW6ni9//+/5jfPilj2BrsOWfezKd4OTkDE/ceNLdALcLPe87777pxkXtI1CwFovlAq+9/nXETvBsuVrijTd+C7eefNpFeUgEqawqnJ2fQyqJGzdu4ts//B148votpGnmx+5kOnEiOhWo9BLwmc/+Gqq6AWqLxRydPEe/38e1a9fw4Zc/jJ/8u/8jkjjGaklz5BvfeA2HR0e4/dQtCCFw/do17OzsYLFY4PDwENPpBEIIr2zPRjFHWdM0xd7eHoQQODs782WCpJSo6sJTqJVqaksXRYEs7Xj1cALd8CD4/v37FLWoKw/AF4uFj3Qz+BRCoCrrwOBUQd/aoF8iJEm0lmbCoLvT6cBai6JYej2BbreDTjeHUqSefWk8tRxMVx38Hs+D9hxltXcAnqbPIDaOY7z95uuOBkuUUSrpQ/mXZ2dnuLi48Ck0UkpfM51SVSosy4VXMOY+4/WKmQu7u7u4deuWF1AqigLz+dwDbGqbwgchWACMdShYcf7WrVveIbBYLABYCAmX+0mCYXVtvJo5g4Y0TdHvD3zEbblaeAftbDpHtzvHeDKGFAJ5niGNM2wNgNVyDoDWyKIoIIVCJjNkeYbt7SHSXhfJIVGO53P6LAEY5aOlWmvEUX2JkhpFMYqyxBNPPIE0Vrh79y6WywK9XgdKxri4GOPgYN/hJeHaiNb3WEUQyqUnKQld8fPWkEKsMXaEkBCyWaubIdbkxDaRRopgSikBIV0UvakXzVjIWgNtaiyXCw9ydnd38dxzz+Hs7AyHh4cYj8d+zeM1jcWyQgcLz5UwtxaAB9Ucbe33+9je3nal3KQvZRcC93AM8lxmWjnPDSkljCUHL+VYZ2vXZ6p6mEu+XC79uKYI+AKVc8R1Oh2f8sWRbiEE8rzjNUzquka328PW1haEEFgVK9SOWQNB9gqvJcYAcaxQFCtYo7E16KGT5aTQXdXIspQEbwH3PQlTWyyXBQoHLJOU1lDW3ArZwiK4T35OXtO4WguPW24vJRoNGAab4RoDwDMauJ14nE+nU1xcXHjBRKUiWAMUZYliVfo5H9orNC5ae6ggNCmjiDTd3Zqdpil2dnYwHA4BABcXF5hOp1BKod8foNPp+Mg0sQ/E2v02tPHaO2HbTMB1mwC4du0aer0exuOxZ0s9zvH49PKHRrofByz99unl4V6zCcRs/k4YKQZCmnf4/dBztekcQghfQN56kk1zXneWqx7Kfw9YBw7hxOSjHXW66rnazoLmcpcBd/he+zOhYU0bQEOv8AM/eI72PbTv8UqAv6GLNhmtm4DYB4B7H3pscsCst+tvP1Levs5Dn/OSo8RdmhdMHmzWB5CpxqcixWthLerZwi2YNfI8QZL0oGILERiJ1lpYqfxiZYyBqddVyCMpYVvjIYw6MQDkzzdll1SzwUq50QMYLqjNs17+fROwaYOfsA/C96SUgL2cn0w/qRGFb+Aw0mrXIsKbnFH8WhghDaOhLOLCRkHoVW6DLVjrtSZ4rkkhKBSCdRE1Nlp4o1sX3LusscAbiRDCG568wXCftgFxu0033Xd4hHNmPYKwLnbJn9sU5Q77jMGM0c0YCRkWfKwDnlYagrWenhZeL7wfpg+3nzF8P3zu0EHVdniE6Q10smY/fNS+Ev79n/7RP45nbj+HT//Cz+HNd97ByfEJfviHfgg/9Ht+ECcnJ1g4Y755Hvr+fDGDtdo/K/f7fE6CU9o41WMITKZj7O9f95F4WEDXNcqiQLffwx/7o38KT928jbfffwurcoW3334X13av4ZMf/yQWiyXKsvKG3mQ6Re0A6nQ6hTYGiaMfP3XrKSil8Gf/9I/iz/7pH730/Af7+7DWYjqb4etf/zriOMKDB/d9Lji3cZZlPldUCOEdSVwOajab+c9GKoJGw7zh9c1aC6NpvvR6PUePJrDIlPaPf/zjeOOtN9HrDhBFkTe8GESGfRY6stiAI8O1Rr9DdcKTNFoTBCTqMBmvcRzB2sTTro3RSDMquabU5rmxaa9vH+F4ba+JbGt0u110Op21vHvWS9ja2sJkMvGRSXbOpWmKg4MDD9TZcRfaTdZa9DpdDPsDbG/1kacxjRNL4oCRBIrFEst0jt3dXXzklVegywpvv/02qlUB5SJMADxwYVouOwaSJMF4PMZoNPKK3Ht7ezg8PCRgFQkMh0OkSYqq0jBOiZscAxWsEZBKeIE7AKh1BWszqCiGsQalExA02kAqQEmB7Z0dTCcS5WKJqqxRFBVMZWAqTTmtcYx8MHAluiagOsHG5c1T3v5qWaKGgdGFW3fI4ee1OZSg+tJ5jvF06inPkFQVZzKZ+nrHMNaJKGpoB27STgoFg0qWsIVjTQKotIa2BrFbL6UgZ50E58camJqpwfQPEM7elhDCsX+MQShgFSkJqwRgJGKnMv+bv/mbsNbi+eefx3Q6xWg08nYCj0W2E8hJt/AOCh6voVM/XHcZWG9tbWF3d5dycqfTNT0PBtVSSh+1DJW2AfhxT87xEmVVwNYacRytree81rCAXijKyDYQO9fTJF0DrYvFwudxNyWw6HmFED5VZrFaoqxqQEnIyNV2hwE09wMFQ6SUSLMU3TyHAFAVJQCLLOt5YCSFgrUGy2Xhlb/jKHV9yPiDbR+HY0STzuE6yD8Xi7qxk8I7w9E4xxv2IzF5aD2gz7HDgx0WZVliMplgsVghyzpU6SAiJ0ZZlT5th/b1JghgvdEbYgkGywJSWFRVjSSNcHCwh2vX9wErcHR0jOVy6ccLMx5I0JK0CIxpmInMjmAxQGOMv//QHgjX/l6vg52dHSRJgtPTUy86+TjHBxLpftT3BK4uvQQ8RqRb4JLHo20EP/wcTV70JrDXBqSXNjgLWGEdym4M5AaQbo56+NfQGOnhhhiCFT7a3pWNTxNspg8znB+nbcLPsBcrzGcQgjxlIa04/F5I/7zKOL/qepucBpt+/1aORxkr7c+F40oARNv6Fq+/CWxfZUj59+Hyq5p3GsaIO5o6yzGsNX6jKMsay2UEoUqkmUIv73hvrRACMsjR1lpDi3ptDsTEf3Pe4HVF9U2OldBj2jwnlR4Jj5DWxeDwUW23CfDyucJ74PvygMw2i3d4LmPWAXc4HsOossHVNeybZ2yAcLgZc85jHMdQTi2dv2OcyBiDbhFQnzkvjyzGpu3CKHQ4z7j/whqj1loPvKwNhOVa0Ya2A/Bx50nbWbepf4w23pnQpqZfNf/9uLLrjpnwu2ufw+U1jgwXXqbX87zDZ+S+Cunr4dzke94EYtpiKe01kSPdbUda+2g/44df/ij+0c/8Q3z6n/8LLFYlptMxfvgHfy8AYLlcoXBRUBZ5kmieJawVyjluvS6JvsCJHmlj0Ov2MR5f+Hbidut2u7h27TpefP5l/NZbX8V79+9guVjiy1/9Kn7od/9ewAKrFangam+kAVJGqMraRRsBIQV6vT6SlOjYn/4X/wy//Mv/BqdnF5jPFs4IBubzBay1ODo8xHw+c1F7oiny3JBSevE8fo3nlhACBwcH6PV6ODo6IuXxLEYkBaqq9NFTXuOKovClrra3t1HXxglodbBYLFzN2ALbwxgyolzGNuhmI5qNMaJlN2lhUnCt2hgqalSOhRBYrRY+sqeU9Arvy+WSwFFVIUsbCnq4TrbH2FXHpnHGY5hp5PwZotRSBD/Pc9y8eROvvPwiPv+5z+HXf/3XvTDkcrnEcDj09OxGHEn5vmAQM9ym+tqdTgdSKlQu75XX01VJNXnzPMdgMMCzzz6LsixxeHiI+WKByWTiGQ1RFK2pGHP6UhRFnvI6GAywu7sLYw2Ojw/9nNammdsEnkrACtJCENZTiXu9ns/NFVKh1jXqymAymcPUBkaX2N3ZwWDQQywVauekqusaunJiYp0OkjSFNRR53N3ddbmwCyyXq0uaGry2sJo9l2tKkiwohUYsj8ViASkLRBGJk7GKv1KKynuB1tbaGhgX/lFKIYojD620rlGWNUTsAE1ruxUADCyM1WspjDwGmUJe15o0YwzcWHfVEayAcmv2xcUFvvCFL+Ctt95yuc4lhsOhd3yFgMYLmTmmBLcRO8xCjRgPbl0kc3t726dEhPm0Uso1Kr+11teaVopUzefzuc8JN8ag1iW6We7vLWRVhXsmp4Pked5QyksaV1xGi9uLATePMf68lFTCinOB/b4oZcMMs4L6wrEXK2OwNehjq9dBVZZYLRZ+/ZBCIFIkmlcbYLFwgLusKd8/jlHXxmFUioSDbRqHh+q6hBDKsz24csBsNiMnAdb3ZWNDHR92iLPtRICZmRxcmpLZLLwm93o9ZFlK6RpFCWOb8mtN+28u5evXOQEYrVGbEkpJ7OzsYG9/D0opnJ6c4cGDBzDG+Mh3XdeYTCau8gGxPkLAbUyjLcBjMYx+h9cOmUSc7jCZTJCmKfb39x+2RPvj8SPdjzgeCZy/BUEqh3UvAcxwY9oEBvznLf13yUB6DJDovrkWrW17ktuvbQKP7WuF9x3SXtqGMG8gmwBveL02KNnkLW8bzJuOELzQZGwEsdYM68CID6nEV7XPpvsJP3vVvTzK3Njo5HhMwL4JBKy3z6PP8zgOjauA90O/A8ox5udnQzkEAipOIBQrX0vyeAKuRE6B09MVOt0Etm50BKSUa3R1IcQatUhKichtBto0Ctj82RDEtEFzA2zpvuM48e+F0eZwDPlna42ZTeOlTc1tf3ftHglrbHB0NOB37RBybeGvNKnEh/fSvs8QqIfjR4imNmckQyaN9aCSn12J9bEXRjJ5Mw7BHvdX2K5tujhTuzgKB2AtGsCf2xTV33S0HRxt0N3uJzZ8Q2Abrj0hhSw8rzEGkPBRFWsbcanQ6fCwOeTsgzUHA4P/9hgMPdi+bzes3Q9ro3ZbyIeMzfDa4bkiV85rtVwSZVEbpGmO7/vu7/WGfphitLZOBW3l12OlkOcdvPzSt+HN175O14gjvPDCh/HLv/wLZFS6kmOQwlM2eXwYo3FxMcLpyQm+/aMfh0VTT5np9xzFEEJitSzAkRklCZC98947uHH9Bu7ev4ejwxOcn498ZItVYJdOpEhKgX6/50FFO1cudObx+OWxEcexdz4aNPMh7Ffu68Vi4WjquY94GmNwdnaGwWBAoCdjYR6zZkByWR4WVwNIkIedXJHiuWS9QE+n08Fg0Mdikfj10hjtQaRSCnVd+RJISZJunFOPe2zaY3gMXrt2DUIIzOdzpGnqHQ1JkuBjH/sYdoYDZGmK8XiMw8NDD2C01pjP57h+/ToAeGDB9E0APvedo9SUW23X1xxpUZRLnJyc+Ej1K6+8gjzP8Vvf+IbPHQWaIAQ7DBeLhX8mYwwmkwkJ/w2HuHbtGvI8xcnJsWMeUJRPqRjW0lpCUSztbZk8zz3VfzaPsVguIaxEWZWgUkAWRblAlibIsgQClI5A+MWiLmtoU8FoDQGgNgZxEmG4TaBqMpni/PwCsxnRoinqSLRtaxvHrNYWWWZgBHBycorxmAQOi0qjMhpSN3slRf6JgZC6tC8LiarSBNCjCEo4IcjMjaOVQe2AhDHGpXha5+wFqaALCWMElIC3H4whBkxtqUZ4XWtfwrKJhFtAEFiJoggQpCr/5ptvYm9vDzdu3EDu0k04P5rZC+G6H65dnELC447p3oPBAFtbWz5iyawtTkHh+R2qSLf3OAbdTBHPsgxSZehmOYRo2FPMcuHzhXOJgxosmlbXGqtl6a/J98XRbO7rJEnQ7/fR7/fBbDihFFXKkFQrHd7Z1jhQ4ihGlqWN88HQ2M2zxDkw+XlpTi6XBawlITKtDTyxT8Lta8JpglwWdOb74vz4cE3hfhIuOkyOohhw9h/bTaw6zjoXfK7FYgVAotvNfRpJVdWEK4A17Rpj7Jo9AwiItRQ9t8YZjUhFGGxROlPHKa0fHh6iLEufNsNicOPx1O9hSjUVY9pCuLzvtB1l/D6PseVy6fczdrCEwdOHHR9YpPuDiUs+5PyuRjHso/OwgRbYRZOv2X6//TsfYf7Dbwcw+vctAKkCMSt96TNrRoIErAt0Ub7ues5teA+XAcXmyGkIuB8GvNvtw6CXX97U7iEIfJzI5Qd5PAzIbgL+j7qnS2DiAxzUD7vH9rUBGjaemnXlOckwKeHyeoSgnGALVLpGNV0BMMiiDHFEFDuaD+s1iJWgOrdUI9hSjWprUJt6LXIgXfkKDxgDUBM+Cy/27fEQMjNC0NNup4e1T/jeJlDDn9MMctfea5Qw1zyYjoYVAkQNDZj1aG77WWSw6YSgECAjKVYK2kW6PegW63PXeg6Qi8xbAWEApmzx+UJV1Ha7sKedN1B+jWtrcl6klNLnv7XbMfx7k3d305px1XpjtIueGAEjaygZkYCco4YJKEBosPddCFaQp34LHQlX0dGvPjjvsFmTGFzxecM24GfnPhSCUisexxHUPqy1a/tG2CZr7cOOJ6c7sCiWePvdt/Af/nt/AIdHJyjLGn/0D/5hTOcz7Ay3yQMf3Gfk8tnCcyrVlJATABbLOf6TH/nj+MV/9WksFgt8//f9MIQAfuEXP41K194QhiWhm3JV4vD4Pp67/QJqrRGLBL/nU9+PyXSKneE2jDHodvsQguZ8FCfI8w6Ukqjqxpiu6hKr5RL/00/9A/xf/sJfxF/43/95/Pwv/iLu3X+A7eEQ3/mpT+Gn/8nP4DO/9uvQhhWfY2xtDbFYzJHnKfr9vh+zAHyOpxDCR4rOz8/XIvurYoGyLv1nwnQHpUiRu6oqHB4eYnt7F7u7u96of++993Dr1i3cvfcAUdLkZbJjgaPSxrarAVDZoDiOoBRHkwGta1gYbG1todPpkmNitUK328FkQhFNpRSSlGrbaq2xXHJ+qATnznLkj8evH3+saksoisYe5NpyZy1VYIAbx0VVIpJEJX/55Zdx+/ZtfPmLX8TR/Qc4enAPg14H3/u934M0TfDzP//z+NKXvuTy2p9yc0h4muxkMsHFxQXKsmzqeMPV5q01Kl1DWFcS0IlTpnECbQ3mswlm8wluPfEkXnzxeSSxxL3793B2do6qKiCshYwkbN047YwxuLi48BH6NE2xWq0wHo9x+/Zt7O7soCxLPHjwALo2iAepE0Vypa50Q6PVrlTY1taWdxIsFkvAWNS1AZytuFousJgvoeQY28MtZHmCJMmgohVWiyU5VkCldCMpkEQRRE7RR1iL5ZJzlg204fKAvJ6QQ10KDRlZlLMlRF+4lAOKivZ6PcDUmE7H6Hd7qDU5FDwwkBLWGFJitgT64zhG4kARrEVdlh4ow5IziAC3deOKVpFwnzbGwsD4kli1NuT8d5EvKRStRcYC7r2iXgEWyLIERlc4OztBVRToDwbIswxSCJRFSSrwTthLOucz2xBhLjCD5OVyiTzPsbe3h+3tbVKKPz316wFHJKlknPA0cJ5fnU7Hr/U814UgZs/29jaSNMJyNgdg10A3a7JwnvdgMIBSyitvs+NpOp1BydizEMI1w1rr89kPDg484GaROVgDJVModqKaGrauCUwKgUgCw34PEsBiPofVGmlKLBprCfxqA1gNrMoSs/kSq2KFJCFn0qpYEm0dsmFfuaWDI+lCqDXH2JoAK+vzuRx+YghaKCUQx+SMLHUFjm4z0A7XLGYf1HWJXq+LwWAIpSSWyxVvXD6QxGsuq4rz3Kf3KO1BCP7bIo0jdDoZDg72sb+/7yPOi8UCg8EAOzs70FpjMiE9Ek694gATO2uZrRPS4jmlje2PTQxNrQ1WVYlhf4AbTz4BaIN7hw+uMg3WjscG3fZK0x+PBCfEzG4b082Xwjws01I8pl4xRO8G1hqCn8AaQBsDKcjbwgYKb0cCQORsPmutJ1kYazj41NwXjYLmua3xZ3J+F/e/9b83F2sojv7zQsIIp6bs74bbg6JCkO55NBDLCHGaQAjljObK14lUgfelAQP+9pzZzrnzbOC6B7Scn+0+F3zG+vtxSqqBZ0lrB6IMTVZhG7VVAYEIEZQzxIRx7ef6W1gBIQlohBGaTUZsCHjWwLSXXrz62Mii4O8YXGIqcN6lFNLfu++w8OfjHA+bFm6BaNN321HG5rOhgW5b45hAI79nAURJQh5SwDuV/DmthYDEZLqA0QJWROj2qG0jQSIdVDLCoDYakVJI4xRRHGG5JDpQHMcwcDRwKSAjgUjGvn3IQJQeNGmtnTAIvc9qnkopRCqCkjEipVHJqhEtYXqmp5a5TcDU4DIUIXgKKWDseQwjWuuLpWNqywhpKiEl0cjqyvhGpfYm1WlWupbSGYxivTxaOI4BoDJBmY+4icBGViKJcphaYz6d+XIkQgpYKyjHnhkDlhxr0lpYQXmEAgJCw21q5AlWTvTLaI3KuuoHSsLGCkYLVMZQNNQKFKsltHZlj1xpIjZGuBaw0eu0Lr4fMgiaMSulhA0pcO75Z7OZp2jNXW4tlwWpjYEUEawkYFJpA2UEoiiBlEBdG7eZKxf9EbBG0zNY7XPz2AgK6YY0tDcLsvHvumpe4zFjJRletl5fU8JIqFWOvg3SQVhfkwChIui6hrbwa6Sfn8KJm/mF3ja1bwGigRrOJSeDGVJARTESo/C3/j9/E//pH/nj+M//3F/AdDbFT//MT8NojT/xv/6TSCKBWDXOF6pdywr5QKUN9as16HQTCFjMZhP84r/+NP5XP/gfYXdnDw8O7+Fv/Pf/T0xmU8wXSx+dAgT2tndx7fp1/Mtf+hf44R/6/fjIix/D/Mk5/sE//geoKo3/zZ/400izLtFJIwLCSsXI8hxxGsFY41khkBIqifHe2+/gx//qj+NH/qM/jP/TX/gLiKIYR0dH+LXPfhZ37r8PEQmglihrgzRPUNYaN27cRL/f87TshmHRrKl1XaMol1gVRNkm9eqMRLfq2KknlzB1TX0iJUX0AAhjsbM1RF1WOH5wiOFwiN3dXaROWVhIi7ouARhsb1Mk+OBgD8PhACcnR9CacsoXSxIbStIY/X5G0djlEomKcH5+AaUUnn76Nl584WVs72zh4uIC1mqcnZ05inWGolxiMpngxo3riOMY9+8eIo01Ot0uRRy1abYAa0CGkVsLBYFy3mxprgJWRISveC5oC6ksqVBHCt1uDzeuH+D7f+D7EAmJr37xVRSrBf7xT/0UPvKRV/CH/tAfwic/8XG88/abOD56QPNbCXIWjC8gpUSxWmA6GaEqV+h1uxgOB0higaqyGJ2fIVYKcZoihoSJImhTYVbX6OUZojRBEgGrosDo4hhSaShR4aUXn8arvzmDscB8NvOR86IsoISFgIGKBOaLGaqqQq/fR5LlkEphNJ5id2cbzz3zPGIZ48H9Q8zGU1RpiTzvIEm5tBlF7mOVQliNuqS/syTCtf19zBZzTCdTrIolZpMFOlmK05MRzk5HyF7KUTlD/Nr1mzg9PaMyadZiPJ/B1BUGgz6G/Q7KKkYWK2S5Qpoo3Lt3H1VdotAapXa5tiIChEVZW+h5iSgWmE+mBPRiJxwoFSouISZpP6mqCvPFCtoAW8M+pJCojUGWUt5sUa7QyTNEcYoolqSK7ijIi8UMVVkgEhKRcgrQwlLZRCFQezrvuoNQSQldawgLx/AgfYgoUVBCoBAaUiWoigqzxRx1USBJYiSxojXLalhdQ1cVjUtJTBwBwNba18NOEtI5mE6nPl0lyzLs7Oyg1+tBa43xeOxzZzkFoSiXSFIGShrGGuSd1AMnIWl+xInC9s4WrLVIkxQWGqtVDe2ivrx/amMg4xgiiiCiCFuDAaAUlmWJ2lrEWYYoTbGqKmTaoN+hWvZRFGFrawtZlkFrxz6QEoPBwFGqMw/Yq6qCiiMkitqyrmtyNlkDoytEkcJWr4dBN8dyOUdRLxFFMTqdzEdooyiG1grj6RznoylWdQ0RxTDCwNgakNY5mCQkJBphKgsJV8cdlNttrcZyOcdiNUdtKkc/14AT34O1EMJAKIkojSCVQVUvIaGQxKTvUBclZJIg7+WI4whVVWI1n0OXBdIoQi/PIK3GdDxGsSohhEUioyC679gXbggyGmFtIGvhyrNpsh2SCN3+AN3+Fk7PR7hz5w5OTk5oLxj0ASVRFCsUdQUNS/ctG1o5p2mx4ycMbrDThwXzlssl+v0+bty4AWMMTk9Pkfe6yGUHvW4XFuR4MthMiW8fH0id7oe+b11/bwAnoRFFxh6daC165aIHxhrvcQUEjANT7MWRLSOJz7sW0QijNOIhjxTgnk33Ht6e4Ou0Xr/0eUt5axC0OHh0isZgBKwbVLUziAWSNIEu16Nba4e/NoO29j2uQ1L/u10HEAINmEZwvk1AmN8PX/ffC87DQF6I9e+F57kUXQ4+09zvN4OCw6ZZf7ZNLfIotsK3dFjjFrDLz3bl8/o+aTqSx1gzhMMBSC8yjrBw/wkJGAIHRVHh/HyEqqrQH/SQpBloDpHYSxLFEBIQfqG2iCKJolp5IElUyBpKlRSpBJCmVIfRU9NFRJ5+1TxLCJgY3LTnabs9OAK31pQbHDYPYw4QmGui2kwnlyKCUo1oHLuq2HBt0NiGMR7eb9Cv4ftSSghXU93Ujao5e1N50W/GAV3SWAOhFZSke+eudRdz9EDBjC4X3SYqMHtpQ2/spnHN97eJ4hxG7cNIN7d1yEpgZweARqzKefHZCUNtqqE1j0oJY4i2xsZb43y1BLytDRxLl+cF30t7zVj/t/68/G8NhEu18VwwhHKkoNqm6+wNi5CWt2mx19ZSpQD/HVIJJkfsej6YkBIWFkVFYlwXowv81b/+V9DPe5hO5jg8PMT5+Tn+1t/9CVy/fh1377+P//zH/g8g+iud58d+/P8MygRxDjwBl+9JxxtvfhVf+/oXKYJRkgMrSVMqKSQk/uKP/XnEcYxnn30WT9x4Amk3w6/+xi/h7OIcX//6N/DFV7+K46Nz/MTf/juIVAajNT73G6/iY9/9veh0MuQdol6rSOKzX/p17O7sgPOHz8/P8Prrr+OXf/XfYDadU5TN9znVQy6LCtY2Ua4s0J5g54IQjWIyG7Oz+dTXiCZa5BJa19jb24MxBsvlykc24jiGNUBZlL5PmBnCxnKe5xju7lAetxvPzD4jxes+8nkbzIcAAQAASURBVDx3dOoZpIx8PnSv14OuXZ1e58wgRw9F12/efBKDQR9lucLFxQU+9MKHsFqR2nOSxDg9PcX169exv3+AcqWhKwNdF4jjCGkSuQjzChDWOVrWWXsWhpzhMnY+lEbXgG0DbS2KssRyeQIpgddffx26KLG7u4sb16/hV375f8E3fusb+Fn5T9HtdvHgwT1sbfXR6/V8lG80OvdR7rJcIcsSdLs5lCKmXrEkFfFKKiR1DWFcznHkGDZxk0MZRwpGV1gtJrDWoJuluHHjGkYXUyxmcygpkaUJrd9CUEkyV39eycg7A7XWGI1HMEbj+t4Bblx/AkbDl4IzRmO5LH0kVLkymuTYq5yifI4sE1BCwZQ1bE3ODaMtSkuCZYeHp9jaGmB3dwe9/hDz5RKVJtXuclUgiYCyWMLoygFVoJtn2N7ZgrE1RuMZlosKRWWgjUYcUVRQGwHAoC5KwNAcZnp1nndw7VofnU4Hb7z5GoCmbKTWFS7Ox1SbPk0wnc7JYSuAoqwQRQUypIjjFHEUoy5WiFQMmUhKdwLt80VZQeia1qJgnxdCOnqyhpIKaSJhjA0qA9AKt7QWxoIcxrFEmkSIVBdxFCOJY1ijYY30oZ2qrFA7vRMhBAb9PuIoRuzmP8+5JEnQ7XZJXK7TwXK5xHK5BEAMhTRNnVBdjCiWl8ppAvAih0KISzngSimI2jE/JZVOM8agCKp+MGhXSvlrU7UYmutZliFNUtRF7fdzpsfzfiKldPXhbZMH7s4TpwkgIxhrEUnlgXeepuikMaSwmIyovFakBNJEIYpI3M5aoKw0agPUBoQp3H6kLUXIrGOQCeECDAYQCMrESeH2CuvVypta4WR/KiWhIgVYDSlJL4BEImmMCDTCuUmSeL0HZikYoz1TiPaFAlVZeuelj4hjXfQ0TPNjRhZFqSWkJGr4/sE+tl3li6OjI5ydnSGKIgwGA2RZ5unfnD8fBm6klKiL2qfesV0Wgm8WwNNaY3t7Gzdv3sTu7q5LgyEgv7U9AACcnJ5guVz6uuSPOj6wnO5Nhweij4hUhoYi2TsCDY3cwIAi3dwZbDSG3H9BaaiQAaq0jsISBHX98VhQK7j3x4Vmm8Gl++fOFxqBAEUb+TWtDYDK0wijSKKy61G8tsEcXrMNArzbKPhsG/g+7FgzFEOQ3gIkj3OsP/fl6De/t270P0oN4P9/D444rL1mN9Oqgcvt8+iD2ymgOwDgAW+NgFBNXp4xNSAshHE0oUQhiigKa2FQVYWfW1GUoDZB3U5IPz6t449LWTkD0AEVXGYrtMdJGLFuz+OwbYw1D227q8ZeeJ0wb9uDLgUXrW1TiEInkKRSbaDRp1xU0wJrZZnIOeC8tIJBrfI1U61TUOV8r3BBb+jM6+kyHFWl9l13Skrr6M+2yQvkuphstHBplTAyHOZkh0yBkDa1qVxX+LM9ZuM49uIjYX1LypXjMmzSb7iXr9nu1/Xo9FXOvs1Ae13dnEF/G7TzuFuLbrfXHZdjJ1rO29AoaDuL1n76/9x13U8pABLKCcr2CYmiLn2fdbtdZEmG6WTu85S73Y43JJqc6wY4KtVoMigl0JYs9eyQmCn2lTfsjTFIkhRZlqHTzdEdDLA4PSL12tkMUgikaQJj+JxkrNP1Kxjj6sg6oZpup+PaxmK5nOP8/BTWwu1p0s0V4YzHZlxprR0YiRBFBB65jUJHCuf3TidTVHXlx0dIi4zjGHme+7+p7+j7oRqttdaLIHW7XX8f7Bzj/OIkSbC9vY1+v+/F2IDaj2spJaAasTIG8XFMNaqnkwmOT44wGo2wu7uDPE9xdm5x7do1xHGEyWRCSsGVQSRTT7kHrKOtu3xK2Z4DTVSF7CWKDDEDQ3LbOecgg467xQqfkxJ7W9v42Mc+hu/45Cfw7DO38U9/9mfwla98BcY09W47nQ4AeEXz6XSK6XSKJEkwGAzWVIEbIccmF5uYLdT4ReEo1nGjDj2dThHHClme4ZVXXsZstsBr33gDFxcXPr85ShJoR9s1Lse5risX3SSRq7PTFWKh8OSTT/rcynv37mE6nQZOEBYOrT1NmIAdRSdhgaoiA70sV2480Fg/OzuDtSTCxnnww+GQ1uWKlOsXi5l30mSdHFkcYzgckNMHJ9D1CItiAVtZRMrljSqqyWxRQesKVWX9+p8kMfL8ADdv3sTp2bGrh64da4nK4WljkMkIRbVClMRIIuXmCNnNqpMjTWIoF0WkWtAGVmtY7ealoT4ByFFEpeVov5eycsrY1KdJkjr9icYpBkFaCizOCktl84Ro8rLJ0a6gVCOixmCsdHnSqwD0ZVmGTqeDPM8RRZFXOud5en5+7h28W8O+B7O85/D4YmEw3j+BphY1j1FeM3hPFUL4UoEskBru4VprX6HEaALgYbkwYiHRGsCly+bzuf+OL6cVRShrEwTM6N67nRxZolBXhXMKKqRpjkglECAmoLFAXVtMp1MsV2Ww1tEE5HUpTbLGZmvZ3RBOf6PmfPCldzhEyuVRGwurae1RkUIWJ8jixNkQhNHYucn9xWv0crl0+1fXsxjYURruS+ww9pV0TFNZJNyXOU2A1+Pr169DRRHOzs5wdnYGYwx2d3cxHA4hhPCOGmbKtc9TFAU5K10AYVOlnTDPW2uN0WiElXP+pXkGo8nhW6xW6OQ5nnjiCTzO8TsKugVAm8Fj4gg2jADAWO2pl3DeDRY14QlEypkBQHMBQhEEtakhG4p466OPeV+Xvt6cpwV+LwEnb5SvX5EN63Vje708TghQ2IAIHQ2bQMkmMLLJEfC4YLkNoC5N3tZnw8+JKxruKqOVo6BrjgP/32/vaDsirrr3f5fHw4C1f25rvffyUedpgEPQ99YyyxVSSW8Unp2eo1gs0e3m2N3ddWNOoKpqlFXlHECEOJMk8wZqMw4ErbfBQmmtY0SgEWPbBHj4dwY+m/JlfNvYy88Zgh4eJ+F8ucoRRddeB6DSUb0ZxDDoo/FiIGN6Tuk2qPC7HuC1rrcWwbcaiJr7DkEAL+RtFkA4B7xBD3jDhfpSOMOwhNakBs2bCjvqWCE9vLfQWRFuagw2AKxtPG3PcHguzhPndmBxFI4IcISBNzNrm/JKvEnzfYQgiK5L7IyrGEubwPY66BZQ6vIa0wb0IZBeH4MG0pJBwe3VZhBc5Qho0qiE7w9uO389NIAyFG0BGoOQr5emqQc3UkpnFMGPKbofZihIRJGClOuRdY6EQ8EZm3at5FOed7zasFzOfSmrsqoQxTHSNMFqVUMKCykjV6+Q99NGoOz09BSdPEeekcHKdbHrWnsgwRoltIc1ewvlNK+wKgpkWaNg3ThHKCqxWq0oIuNqaoeaEtZajEYjXw+bwSAZ5GKthm64foQlftj4ZqOcxwqrcnO9aK2tB41FUcJo4x0nHLWvqhLvv/8+jk+OMZ2OYa3Gyy+/BCmBJI1xfn6Od95524surVCiWBSgGsnSnb9GmiZI04TWK1xeJ+kelXfwCguf0hB+TimF3d1djM5O8e6770Lcsnj33XfR73ZwcHAdTzzxJE5OT7BYzL0IEa9bo9HIG6txHPsIJM/1qqrIQclORENMRF5b+XmstUh0hCiWsJYN4ASdXGEw3MUzzzyHSCX4whe+gKOjIyil0I1IjZsYBRpFQUY9RFMbuVwVOD8/R57Tnnb79m0AwIMHD3zefwiKWDCKc4N53/TiajOqc0/sDOvbgNOd+oMurl+/DiklsiTBbHLua9GH4lskqpVjZ2ebxmOtKbVJGEgJqFghkglMLLFaLXx7l2XhKdbWWp/PPJtNXM5w4ku/rYrC78cAtflKa3KMawvTSdHJU0TOUWwMjY84FlCyRm1q1IFDmNTKm9rNUlIJxzC1K9wvONoVu7lhNK1/zZ5tvTMi1FpQSnnH5nK1QukAH9fMBuAcDdRfYRRZSomtrS3s7Ozg2eeedkJZY09NXywWXoGblc9DEBwyaUK7mvcyZrbwnialxHK5dGki1pcjWy1WkJBemI3BOUfq+fssIBfuh6vVCrWmFCQpBSKpkMYR4iiCMVTmTrm+5vXaOqaskgKVrnExGqEs17VPWMwsiiKkSeqeS/uorv+skNCGxNMYDK/jluazSRxRG6YslkgAn+c2r/f8vCx8yDnS/Dq3JbdDqD8THuz8ZJDN9kMcxxgOh7hx4waklDg5OcH5+TmUUhgOh94RFrIKQpuMHS10kcYWDfdodqw045/s5qOjIwghnNYI3fvREYm2HRwc4MaNG358Pur4gOp0fzPHpugUG3kNFdk6lT0IgTiK0M1zpFniBAQMJAwkLOqKEu+NNs6ZTgMKlMngr9nOSf9m73kT/tkE5i4Z/j6yrS991n/OsOps4/nnxc9aiyjIOw6jRm3wtglUW2thAr682PA7U+g9lV40YJccJ+ugfWMLbQDcbYAevn4VkG9H1L4VbPywe3nU8/xOH23DadMhrPSj1ufS22YqBqQO6j/3C/WdhXI5ddaS0VUUJVEkjUa3m0MIyieyWnsvv1TC0/Ep15bUSpm1Ehp9RDULQZ11i3VjMDOICBe3EPyFoGmTI6ndZiF43ATG+PwmMDb5HihSFwiFiXCucoRJwloBESlvSPr+eIiTKXxNSgnIRpyFF/Gw5FEIPsOobmPQ8OvNs4ebK59TiKZ0HAuE0Ia47swC1ksINYCmaf9QpC30RLdBJm9M/LnQW71cLpGk+VpbhOCeN1luA6BZy5r7E5eu+zDgveasafVN+73w2S+tl94AM1AWsNICglZJkqYIWEPWrv9zr7GR6UVlmJlgtPe6C+dIBoBIUnrHqiywWMwxr2ZenTk0AJVSzjCiRZrvWWsu6Re5Ma/wz3/hp51BFEFK5+l3z9bpZK5PyBDe3d3F7u4OlDOAlCADMEsSdDsZVosCq0UFbWvImEQYJe8LRkNYg6ooMRmNMd/ZQRyRwcmR0ul0BkpXiSCEhK5Ja4GcBJHrkwhGa0zGY0hh0e/3fa1diixVTgV34edPOD54rM7nxBBgRwIbeGVR+7EXOjzYSGaDcGtrC5PpdC3SXVXEDOD78ZF5TXXCYWd+fb22t+/vazyeUPS/28HO7hD7+9fJGWCoP1jMSQiB6XQGa4wrsdhUOgiVfKWMIEREr9smgkhzqIk0sM3RXkWFJBruYLDl1gyqk316fIT9/X0cHR+hqmqkae6crWRLaU1AbTZbQAiFwWBIIl8gQaSiqEC1nLUH3LA1hCB5T+rrGr1exzndauQydVRvtmU05vMZer0+Dq7t4ZUPv4ROp4OTkxNUVQmpSO3dxhS5Xywa5WAu6yaswLvvvouLiwvcuHEDzz//PLrdLt5++23vDGQWBOcDG2PoPSuRJBmyPCEbzNYoqxK1Ewhs2rqGlAJ1vYe93QNEUYz9gwOkscRkGmGxmKM2lAKhlIJyYlz7B4nLj08wmy9QVqD9WZC2SlFb3w50/to5vgho33zipl/vOXJLTIsIpioRJQyGiQEhhUBRltBVjVWxQF11ARhIACqKEDvdFKM1VsUCy9XKRaclyqLGalV4sBrHyq1ptGZwiTiidscwtoJ1NroQAjW0nw+U38zOFQKEjcNYo1itIJVCluXInQOFxRN5rwTgQTj3WZIk2Nra8qkPPP99uU+312qt0ev1kOe5T1tp74G8//B+zLW1uYwYC5Jyyb9wP1ORQi9vVKsZfPN6HUa4m7rWTtRNa1hH45cG6OUZsiyF0RXKYgFdV8jzDGmaQynnyAGtD0VRYTpbkIieS4kS0qVEKQUZJVBxDA2L2rqycqLZ/6xQEBZ+3fOl+aRs0mWtRRrTuM3TZt7QOHOBP0ReT0MphcmE1ryQycBOWS7Vxs4XPg/3E7cRtw9HmdkmklJSOsyNG+j3+7h3/z7efe9dXwZyd3cXWmtcXFx44bRwb2B7w19LrNPJ2f7hua619lF6tlfY2SiExWqxhKlq9PIOru3tI4sTnB6f4HGOf4fq5eKK3+nvtreBN8coUsjyBJ1u7j0PkSVgQfUga+fRrvz3CeCSkJT3ED1mtP2Rd34FyL4afGtHY1At4Aew8dQ2CmlS62Zwy3UDP2yrdvTlchSGAZN7HXbt97WHDIPxgbG/1hYPcTJcBaTbR3iPYcSyfc4PAhRfdS//LgH3JpAIrEfKrro37xgJ8uRF8P3ms5Tzy94SIYg+ZGwdLG7WbYY5sqyD5ZIoXVTmyAQLVARgvXYnPwNFrJo8mHbkL2zvdgR7E/U8XBTXGyF49g39Fzpnws3Tt63RsHa9hjwv5Hx+WDL+mWpO17oM1JpnF2tAMnyN79NaC6HdRhg4F8Ja3iHoZCOCN7QGgCp3v+vP31b1BuA9xc2GJjwDKIzisme6DVba/cV92/YC88GRAm6LkA1RFAWkij1AyvOmPBMbPpPJxF8jPDedL4jWttq1zWhoO1roHi47PkOGRNinbWcXRwutNl5Fvd3HPEguzVn3fbTGZHjv7HxSSsGgyRvm9lzO5zg9PsV8SkZDWJ6qcVA09dj5ymyc1loiyTPvTAqjU7bFWKlr7SNGw+E2jZtIIKtS9PpdbG1tYbkssZgXVMas1Kgq4x0H1oZMkxplVQCO8ZKmqY/gLhYk6kf3EsGaGgCnisXu3mgMX4zOwc5pjiqw0cvlfnjurLdv4/yhaHjpc0Ipp3vpS2BRuzXjHyDj8/z8HC+98jJGTnGYxzWXCsvz3M/ZcPxpraFk5KNbzMSbzWZEGzca3R6pKF9cjLBcznD37l0Mh1v4zu/8Tp+7X5caxbLEdDpDURRBCgrW6gQDFrUOnfPE0pHKlX+yhvKp+R7dWMjTFLPZDJ0sRZokmE5n6Dl6+GuvvYbRdIROp4Ner4dut+sj+fP53D9LlmU+zaEoCg+CyFjW4Jq/QigYA89sUUq5dcnA2ghRqaFyRVRlIaCNgSkKHB0dIYoifPjD34br127is5/7LN67cwdaawxcjeNul9Tgy6r24A1xgjyhyOT5+TmEELh+/Tq2t7dxcHCAe/fuYTab+fWHHSg+Si9WEFJARZnPTSXKfOXzXaOI1JJZOf/w8BBVVeGp209gsD1EmkWYTBJfRzyOY3TiGHFMInb9QRfWEjAbzygauFxVqOoI5bJwjlPhHUK8Z59fnKMoC1/mjMEo05hVpGCshalrWOHKZimaU5VxtdRXK6RJjE6WQeVEEVdKoUIFpRJ0OxGkcmJbtoAQpWdQtOcKj7s4plzssl4vVykEzR3e04SQDtwVHtDwT0rjEeg6OrcQwoNba62nLVdVhdls5kXUrl27hq2tLUgp8dWvftXvibzW8XyN4xh7e3v+9fUIfrNehOCelcdDKvnp6SnKsvRgsSgKpGmK4dYQkYg8A4fTUBhwL5fLS/a6pyxHEQwsam0QSdI5iASwqktUZY0oks42cbaTigEpsFwWGI3HuJhMIeMIyRXpREI0DhLSVQlzpak013w+R+EcC6Fdw+muIRuP24/aimyEXrfn9/blcunTbzjdDYBnlVQul5/XNV7XPQPGsRAArJUs4z14OBziiSeewNbWFqbTKc7Oz1CWJbIsQ7/fJ0HXwMkR2gWb8BGzP/kaISCXsqnTzW3DzAqimZ9jPLnAzs4Orh9cQxzHOD8lmvvjHL+j9PJHHy0AIlzEyZLBH0Uxsjz1XhaiaBsoJZFlCaJIoUpqsGC51s1GRMZjiCK/hSMAAFc+yUNAJhlpZBg3xsJ6JJajbHwZr45rsSbuEAK4TYZjeD/WOtjkAP+lyM4HcDzsPPTeZVD+KFC9NlE+IGz87xJkP+q6bbDdbo9H9w9HaoPWFRxxI2gOCB9VsRDeeNze3ke/20VRFJhMJpQ/leWIYt4oXZkIKAih0Yh6NTRtHurW5Ri3n4WG5Oac2DaA4fHbXgDDcb7paIOp9udoA+H7sn6+SUkCIRyRFKLRkQiNaqpQyN+jf0oIQBBlVxsDJdepytQwBkZSCbfQQGcvbghwQwMkrHPLmzO1ZQj0Gyo0f45Bsh8Zxvi8O/6bPbjhZ7jdQtDN12TPcnvN4O8kSeJBDAMjpnCWZelzre7du+cNn+3tbeR57kVwOGq4CQhfXtOY+dTuZwFeILiPwnsN25nHRHterV3LeZS0NZTadIXj5apDCIHIKfMCgNUa2hBbS1hACVICTtIEkXMCGWdc5mmGYlmirppyN4PBwNP4H+Y45MhOrYFCNilJAqRKDyuBSHtDnqLAQBRJ128RrDWQiJA5YNPr9dHrLbHoLx21dQFdGyRJ5IBJhryTodfrouMAdrfXQZYnqOoUw+0B9vZ3UFUlRqMJjNOH4Mgs7w0czQWA5bImtXEXrUqSBKRHQbnEftyi2Rd4DoSRkTAiSPNOeFVhMq7W2R9MH2YDP3QoFkWBTqeHXq+HJEl8PWk2yqSgiK0QArPZzEevtdbI8xz7e/vo9XooigLj8Qi1ZkcUUTJv3ryJj370o7g4G+E3PvcbiCKJumY2g/b5mGy0KqUgRQQhuF65W5cFLz8G1gFZABDKOTACocXlconFZIqyKLBaEDjoDro+ysftORqNcHp6CgBr1FwGogx0hBBARHmqJFIoCQgaC1NrCG0gZnPEcYQEFragspS5zJAoytWOhcFyOYe1gkr+7A5x69aTWK5WOD07w2h04aKWHWR5BqlK70heGQthqBQUACwWC9y9exeDwQA3btxAkiS4e/cuVqsVptOpBwrNeGm0MCiXOoW1fUiJliFPUcaq0jg+PsFyucD2zhYENJI0x9a2Qm0MLkbnqK1GVZcQK8f4gkW3lyF2gnLCaMxmC6wWK1Qll8BSrkSnhlSAtcS4ODs7IwP/+nV0u13MZjNH+TeIoxja1t4hr7X2zq9IEFNKW6pwMF+VKGuNutKI4ggslkbRZdro4jRFVxIjxTPZUPucbWMtMQ/cep9BkHiXEFTpJHKgDhZlTerZRVWidAwVXmeVK62lUhIIq2oC5ctVk1ssFbBYzsgJpoDdvW088cQTeOKJJ5BlVDXg7PzEg0t2aDNoYwpzSCUPU1QZ9HFkltMqOG2OQRc7jNM09eMkjmOkSYrCORNCKvV8PvfU+HZEPdyvBQSSNEYezCuKBidIEwauXFZUoCwrjMdTjKczFKsSeS+FEGTLWGvdeh9qudCYpSaXkJLFT2uf896UCFN+TZZwrDmpnFaPsw002ThJEqPb7WGwRWvdarXypbmUY6UAcJUkCh/h5nJcvA+xTRKm2fHf3EfWEvOJa3FPJhPcu3fPlwbj1KvJZOK1J65iyYVrPmXgGL8nscM+ScgxsLOz46nySkkoJbBczr1zoZt3sL01RBrFmEymmI7GiOQHXKf7oZFi0Xp/g12yCfSRHWH9wodWiR7qwBhpSuIRoTAS55uQ0iIZFKLSgYFCi75P+n+cR/T3uDkC+bjnuPRaYFyG0YZ2RIYjW0KuG4hVRRM9NEjbESY+x+XoKZcBW88fv8odwa+HbcGAJTQ4r4rOhg6Bq9qvfZ62Yd++oXZqwFXnethn2gb0putfuvS36Jx42HfbfX+pf9wiADdH3Ac3nanVPhxlNShWBXq9Hqy0nia5v38NwlgcHT/AyckJtrYGwMBSJAcaSmkIxBCKxJw5MiSldSCbo92Ng2vTc0oprlaJRgOwNoEZ2kAaELWpvYD1aPfl8UhKvw3gb9qZ1oR13QTYMIKl19rcM0XsunMgpFaHCzttYg0VlSPGnDMKNNQq3ghCMY/wPNaKYEMSzlAKI77rzjf+XpjDGp6vcfBxO61TwPm8IUuh3YdsmDd09sZTvVqt8PTTz2K1WuHu3buYTqc+ghYKWV0FJMMUhE39ftW6Ex5rjIcNY6+9Bredl+SsaejwfJ1wzLYPIcgtG6umfJ42xke/+ftVXSEVqc+ZFbBInChXXRvs7e3BWoFO3sHW1hbyTuqfgfquiWLTPQcOGA1UlYZSzf7ZvlemjYbRaI6KSKshlUIUKRK4ymL0eh2sViu3xxpf/ob+Jej1uhhuD7G9vb2mLDwcDnFwcIBiVWK5XGGxWEIIKusZRTGiiAxKrSt84mMfx2Q6wdtvv+VTFAD4Nlos5l5IyVoqsxmuG9xXQggHhqncJkc9h1s72Nrawmw2c9HrptQfO504OsmGMjsuODLGFNXZbAZrHR2TtVYMOcbPzs68oT6fz3Dr1i187GMfxbXr+7i4OMfrr7+O5XKGD73wPL7zOz+FbreL+XyOk5MTHB49QFGu/DrBisvWWh99Y8cpj0E2VpWMoK3wGh7snANAEVwonJ+fo9/rEYVUKdx++mlcnJ/j7OwML7zwAhYryiGezWZ+rLBR3u+TkjlHorj0EUcMw/nWVIOwnpUhhPCCdfT5kpw8fv03sAZI0xyTyQzvvfeeUwy+gShO8Pobb+Abr7+G1arA1laN1LVH41AV3inB5aQWiwWEENjd3cVgMIAQAu+//743zLMs82sWAbUVtK4AdLzDi9cHpZSnyDKToywrTKcErsrVCvv72+i5WvBFUaAoV74Ps5TmWJZxnXEuiVdjPtfQqtHTKIvS1/XmNYlTS6SUuHbtGnZ2dgAAo9GI9mRI53SkkpJGG0Qqco50mut1VaFYLTGrS8zimEqLuQofVdlEipMkQRJn0LJZ+zzD1P3k9d4KgSyKYNFUsbCG+p7rH2tNdHLYRlSTz9XtdpH3ckxnU4xGIy9EyKAt1C/K89xHt4+OjrBcLr04IP/OgJudYjxf+Ty8bsVxTCJkrg44QCKWg8EAZVl6wMzjg0tFzefzNfYW5x6naYrt7W10Oh3//ZAt02b4sXMAEuglHXSzDFVVYFWuoKT1+edxHHlAXdUGi/kKk9kcRaERJTlYk8ZTptX63tkE6ciGo33J+Mi8p3HTh3kngxCNNoUQwkXdFYTifPoBtre3oSLa78fjMSaTiW9HBszMJOE5EwrWtddZFe6b7h87M7a3tzEcDlEUBe7fv0/51UpSHfg8x2KxwMXFha9SwKkCbc0YbqfQ1g7tniiK/N54/fp1XFxcrNl40+kU1lpsbW3h5sE+rCVmDb/+ged0b46nuiNAcLzFr0WGBRq6U7BYAjwwQB6+oE5uHEfI8xR5TnklCGq5SZDnUCkBiQiR7CCJFBVdt4b8bM6jpKSCNlTLmBcxbY33BF96FOtUAENbxQG/NkDYZMyFP5vnt43h5aIzm6Ima8DDsBDWOpUt/FxIPeSBGhqRUkpSOtQmiKATDU0KlwcSXENA+FqFxhjAUDkDFRikbXC9KYq09hyXPDKtptnwHb6ntcjGQz571dEG2u1+eZhT5bfjcNl08HU3nS8UtNp4PWNAasTBc/hfKL+boxzaVMTIEE0N1zzPSdQKRM/p9XqYz+dYTGeYz5bI8y6qimiPKwfQaYxGUJZyhKRSkEI5AEwLMm+aTMtqt7MHbGYdrFx+POPBJoDW+DZrzoQ2EOT5HYLfcF4a6wQzRANOrF0HdTzXraV6nlEsfYSBDca2Cjhfmw2DcIML741VvTmiGy7sbJjzpsdRYyHEmto3n1dK6aJLK0Sx8kYYrZXNPOS2oE1N+80svCa38aa5G45HjtZtcpKwgi8Ar1xsrfWRparWODgg5d3Dw0Ocnp5iOp36khtVVeH69etefKShTlPElmq1r4Mq0rjQa/d8qc99/zQgrN0H7JBor+MePGiqc2o1lcOxHEXw0UTjvUFh5CJUkFdYZ03EcQzpHA4AlZKrHUB8efQGXrr/BrR7NpUQJVNYATERwIQm/Vm8hV/c/RSUiv0Y++Gzz2OvHnuxP0EPA95fWCPl9e0X8Pr2C5CSHNT1YoY/cO9fQ0qJzmsdF+GJWBoCz85mWK0K1LXGP0lexkhK7GwNsLW1jVfiOb5/9jWqdb60sEsgGUXon/aRv9nxdX9fNgI/8+y/79K/SpyfX+D3q0N8IpmCl4vr3/0fYnD7Jdz4xPdjNR3hsz/+JyClwMwm+G8Pbzd7uBJ+faA+jRGuicaB3uVy6eikkY80z2YznJyeQAiBvb09F3mZ+pxgjt6Ox2O8/vrr+OQnP4kvfOEL3sDn+UR5zEAcJ5CyWCtlw3m80hIQIpCp8eDBA/zmb76Kj338IxgOB1gsFrh9+yl8z/d8D7a2tlAUFCF69dVXcXJ8jIODfcznc9y7dw8qUpAVXbvT6Xg6NwA3R5R3gFhL9WwhiFZubCMyR2PWInVR+lpSRLgsSyRJgv5ggDt37mB3fx9SCMRRislkgpOTE4zHY1rXDJWDrErtxam4ljqlG0TOpgLZOhCAIHE3ZvIkSYL5coFKV0izGNpGMDAo6wpJnCDPFKSsEMcKq9UC4zGwu7uH555/BoOtPmaLOe7fvw9rDfb29mlvYnuuqgHdOAl4fzLG4K233sLu7i6uX6d66Pfu3cPJyYl3DHE/8hrLdOP9/X3v9Ol0Op4Oy4Dp3r17yLIMpycX6PVzyDjG2QUJzt26/TTeeectKCExGo2gazoHDCmvSwB7u9tIkwjj8RR33n+AxZKcHUmSIFaxdyhHUbQmUDmbzTDoD3HryduIoxQnFyekjxDT/jOZzZClVBN9WRTQ1vi9KM07yGUX1hqUdY1FVUIKyt1l0MyiY7RG8pxzqtnGoqoIDC0WK1gARliUuinvB9DYt5ZqgOd5hvnpEkoKZF2ikLNTY7lc4uz8xO0fpLkSRcqv3zT/aC0bDPp46qlbyPMc5+fnmExKGKO9eNp4PMZqtUIURd6OKYrCR6/5uQBgPB77+Q8QUEzT1FPbaZ7THsFsm9FohOl0in6/j729PQDAdEz6D8PhEHmee/AfOpR5LPJ+ETq/+/0eUldHvi4LcF1qWLJ5dU0OizhJYYzFxcUUs9kSSZY5R4d2uEp43QlyoNZYLZeIVAJraW8gp45ySvGVdwxEUUS6IwAplQuBSEooBOy6WkM63Qh2zKRpiovRFCcnJ5hMJkiSxFcOYBo662+0Bfi4LYqiuJQrzs4aXluHwyFu3boFYwzeeOMN3L9/n8bD1haKosBsNvNsBd7T24xg/tcW3mzTyrkqw97eHi4uLmCMQdexQpk51e/3sb297R2mfN6iKHBxcYHHOR4/p/tRQIfXWgBcBLvJR4WfPG3QTfOUf6fFrxEkSKEUqXYCnNu8bjDy4OaoS5I0tXGNMajqkvB6SHcVm0HYIx7toe1xFeDmyKAH2mADaROAXBdss5Yga0hNDXMp25Rcfo0NyKquURvjaSVX3fOmQwhBpcUf0e3tCOXm9x4d8X3YecLXHxdwt7+z6TpXnfeDAtwPOzaB8Uvt15ICDP7wNmetSz/xaTwQLdFai/mcagf2XETLGLNWv1KgAR4UzSKVyF5PI89TJBmpZsKVkPCebGsB0SjNh4f/2wJGNErBIWW87Wlst4twxqNA0198jlBdkj/fjj5yu3L0ked7G/zTOrLuTGs7diyhck848OcIHY0bnskEwolXnZfFnpgCzgs7eWk5Kqz9ZpEkCaTa7HgKNxClhF8nw42ON6T25h+e7ypaOf/Oz+/z8tyGzs9S1zW+9rXfwpNPPonnn38eURTh4uLC50FyNIC93bxJr/fbespBG/hf6p/g2eh3+I04nGNhjnr7u/w+GMC2NmyKSvNe1gj3rDtKqebudLmEgfWqruzAMMAa4H95/Ca+Y/R1uoYwtN5aA1JOB4QWfowtVB6MWadurgt06qU3dt0H4LYb/2x2tfBRAGstpAA6egloQC0qwJYQSQIlad7lVQmlK1R1ja3tDM88s+vaN0Zv9j76s9KvP0IIJALo2hJJDaAiZ4VyqQCdTge7u7vIshzbk1MMrcb2d/5+9J//duw8+wricgEdKRz+3E9iIMlIswYe/LBaMxu/ALwdwPOeDdvd3V03FimKP52SUahri3ln7svJsPHNER8VRVBx5CMWvFaG85bLaBHwmfv1h0Wi0iRF7lT8mYJalgJ3793FbD7B9vYWOp0cvV4fh4eHbp5KvP322zg6OsJwawu727tEXex2obXB4YMj78w6Ozvz0UClFPr9fjOujIGM4vW5bMnRb5uOco4gWuOl0/fY3dmhqJ21PppLquzFmjOp7aykuQWUZQGpqMQep/Rw+Ui6BS7VRRVcKtGkuVDfkdgfr4EcYSOxsyUMgK3hFn737/7d+NKXvoQ7d+7g9PQU/cHAO0IKs4IuSeWa88c5d5SVhw8ODvDUU0/5uskcGaM1i0SrKL2g9hHNXq+H4XDoyyBRn5beqQpIzOcLlGXhWB6Z/87Z2RmEhafX8ryVUiLJc1eOj4DSbL7EdDrHYrHwJevYZuT9gJkUxhhsDeYe+Ozv7GI0HXlnQ5ZlSOLEAZ8acZygKsnBK4WCVMyQkEgzqk6yXJUwXiukgNYmAEpNqaYQPJZlibKuEKckigfn5Khr2p8jRx83hoBKmubodXsOsJO6+HI1d3se7VtceUBK6derOI6xv7+PPM9xfHzsmWNVVeHo6Ajz+cKDZVbWZ/DHewhHvfm83Fa8FvO+yX3Ee1OYmqW1Rr/f92XLAKDT7SCLM8/gCG1zduRwe4XzRghiPSRJTHadpVJuypUetKA1RCkFGcWw1uWeawNAwUAiiRJoayBsY7/w+tjWfWkc6A2lnvazgA7dchLEceznlzW1XxcJcJLK/3g89ulK3L7cZqFznPuC25mp/mt7Y2DbMbAfDAbY3d2lqjtnZzg/P/fMgqquoZeNzRM+6ybbxa+L7qdxOiNhKc6qqnB4eIizszOfJsRjgcsEMmNvPCNnz3KxQFHTZyqj8TjHNxHpfjjYYaEn/4CXYSrlHERsODgKp+BoEynxEpUrdcJpbuLXGkpQTqWvP+kWAyGojq5QAiKOIG2KWAqXT1CjqGoYkEAP514JZ1gBjwuwGor1WpsEk+qqczUd7ZsBgp0MaIzKxnAKP28BoSF9jeQm8tQ2RMNJtnZd/l2sv34VgA0H7eMcmzxK38w5HvY5Mh4e+1Y2HmGfhNfi36+iR/92AP5v97hyDDLYE42Til/nKKepXUQ2cqUkqtKBGOlpkVzehctpSAsvYiSE8B74uqKopZKpoxMJWBs5p410QM7V7na0ZysI5IfPYYz2Y9sb+nJTru56lJ8/J4RwKeqN4dvup9DR9DDnhYXb8ISBkBbS26BsFHL5o3WwyarT7XNzVJEcYmJ9neO5BQvI5lyhUyD8nY0ujmKxl5zyx3h8Wm/ERDEJFoVtweA6XB+EyzMNmQOhcyJUgPZjILi3dbrouhODHTy8sbLiLFNzZ7MZvud7vge7u7s+8jscDjEej/HgwQOfhxUaom2GjgcSslEaD++z3c9tx4HWjaEU0vvD8lztY42yK0npF8a4HO+AFSAE7UMAhLX0t2MUxHGMuqy8ESgskKcZrGwUWKUXNrP48PhND5IXUQdsZK85Kd2vS5m48dCwJpYixlyScJ5vGj9UrX99acSaeJ+NBBZRBmsMlIigRYQ8zhBHMYwFdFSjFCsszQoyirDXJwOkKCpgGWEhXX6wy//LVI447UFkGZjaXFqBLEuwNeyjqkooJXHrlX8P159/DgdPvwR19Abqf/WTqCbnwI/8F3j/q7+BvhC4q3PcrdO1scF963+3TdQidEIwLXs43Ma1a9dweHiIw8NDWENjdTweOwohaQtMp0RrrVcrpDLH6ekptCbFYwY/3OZ5nuPg4ACz2RxRNG7WBqfsTDW1m7xMNujnsxmKYoE0jfHCCy9gNp/hc5/7nGN9LPClL30JvV4Pt27dQr/bQ6/XRV1rHB4e4slbN/GJT3wSxarEF7/4RdR1jcPDY1BEMIGUEWgohM6pBmT7OSEAwwwXZ9AbEE026fcwGAwwnc9RlhVGozHG4wnqWiOKYiRJCqUirFaFM6rpeVno0TgGIlFbBWAlWYIun1hK3jPI5qsqDWM0sUm8Y9JCiYUTK+sgy3IAgsp2GY1ut4f9/V28+OKHYIzB4dEhVsUSxmpEKoKSEeI4QlVpv7Yx8I5jEnU8Pj6GEALb29v4yEc+gvfff99HvKNIwcKgrAoICEgJaF15BlKe504gK8J8vnDsHoOqXOLifIw4j7E1mjhdgxydvEaWdTAcDtDt93Dv/bvExlgRkFJpDJUkSOMIttt1eednsFa7lALtHI9N+ktVVhhXU6yWJaaTOQaDAXq9PvKsi7zXxcnJEVGfMxIQpKh9ibp2LKJaw9ra29hJGiOJE8QyQtSJg3lkYGCpGhCALOs4kaoZJvOZj44mSYJur4eyovx+uLWlqqivGXRnGTmwJpMZjo+PvWK2MQZpliDLUgjRiIGyZgIA9Pt93Lp1CwcHB9Ba486dOz4nnwE5r2lRFGFrawvb29s+jxuAB3D8Gq/N7JzhMnFcmmw+p1QWnsf8Xr/fx2Aw8AJ8Qgj0uj10M9IR4GgoMwZCGzjUUxFCNFFhaVGWBeqaWGtKUSWLZq2TyNIIdaVJlFEbSBVBQELFCUxVQkqq/kDfcWtmbWke+j2bnG2swu4FDqX0ZS6ttYiERCyV39Mj51iua7IZsjhBN88BY3B2cYHRaOTnLJcNZcr/JgYsR795fczz3NsR7Mhi+6ff72N/fx+dTgfn5+e4c+cOsUZcehSVHNycphbikfA1/imEgIxJvb8o6yYy7tiOSRpBRTSual3CWIM066DTzbzOwHxOTrJitUJtNHRdo9Lrpc+uOj4wIbVNgMb/bgFjaTFjQyA0pniyx3GCLE+Q5WkDuHUNGMpRaejQTV1dju5xxEXKhk5pjEGlNQUPDEUT6PNNBzwO6LZ2PVbbjlyFv28GeRbhZdgwJkoNfy8A5muHk/FHvXZ+NrLZ2OPXeIJLKRFHEZQQ0GZzVrSxoeI11trF3ysEExc2Hh8kYOXnu8pT9UEcIXh41Ou/08B70/OtARw0pYz8IRgQOcVaQ9RpIZyKsPPEp2mEvZ1dAtemiWKUZYksbiKsZDgaV1/TQtcWZVljuSigLdWJXQdtlCvNcw5gABuCZ+PGVpOjzP/atOA2wOPrSAiYAMzzPbTLPHgg0eqrcCyFgI6j1bR+hFdeVyXmn+Gizvewaa1rA/QQFGz6LoPAkHq1TsmKkCRU/stTpyTlAbKRwf0QtiM9a+2dhO18Mr639hwL770NYsN1mr/P/cDiKMYYX5/z5hO3MBqNsLW1he///u/3xqtSyufOhuro69drVOY39Wm7rcOxyQ6Y0NPefj8c9+E5w+9znXN+rrBt2NDja3DEu+MUeLM0g9FUuoQjZEmSQKhGKd4iSFWAxVxm+J+u/xCowgVgrWzAc+Bwsy0D4xd2fhe46oCfHwHobsYcAVX+rpYR/ulTvw91XXuhOxKq6WJV0hg8PT2lKLG2yKyGqQ2KYoW35Ba+1P0UlsuVdwbtD/fx9DPP4PqNa0iyxIvy7JcVoijGC8+9hJ3BDp7fypHc/Roe/Mu/h8VXfhlKKgx/+E/itMrx46dPwNTXfR8oVfs6zHGs1scnuASZWIuc8NrHJctGoxHRFxWtI6PRCEopDIekRtvr9bBarbyhz8rTvV4Px8fHXg9G69KfM88zzzwDnMgpKFUrBHxMzVRKYWdnGy+99BJ+4Ae+H3fefw+f//xn8ZWvfAUnJ8fY3t7G933f9+HZp59BWRQ4PDzEO++8CyklvuM7vgO/+3u/D/P5wjNJiqJEVdW+di+PQQZo5KQN5oobOz4K5wzs2lovpqm1xqqscHFxgclk4vOj+TmY8sn3wFTd0FkGl9LknUaC2I0kpU2UYfqnPf2Y5p/L5awqH3Xi19lBOJlMYIXE9evXoVSMJE3w3p07ODo6IpGlveuIRAQhSi/exHMiyzKvePzGG2/g4OAAH/rQh/Bt3/ZtePPNN/HOO2/7NdZogyzLHdOAymhyxJFyPXOkaYbJZOIM7iVmswViHePk5BxZlmKw6iONYujaIkkyxHGB3d1dAntzKvOkdcA8McDuztA/92Qy8dFx3hq57+CACQEwjdWqQJ5nOLh54GsUM+jzYIZyI90zcrlJYgGVSiNLY3TzDuJWGpWUDeuJIsMKed6BEPApUaPJGBZA6kTIBoMBBgOqhrC3t4ednR1MpzOcnZ3hi69+CXfv3vUUfSEE9tM9LBbztSoo1lJEdW9vD7dv36b0kJMTz3zRWntxvzRNsbOz4wXMhk7hnoEfR7OZyhzOdXYUM62cQdRyufQpU7wv8HhnZzNHW5nZVVWVv2bbecztyfOUgyBxEmO5mGG1WkLAIlYSkVRr+xQgIUWEZbHCeDqDNgIqSckxWocir02/MQMl3BO4D8Pc91CUlON7EI1d0gh4NimAURRhuVhiNp/i5OwMcI5OdoKwQyMMCoQBAV6nGbO0gwHcdpy/zzn59+/fx2Qy8U40th9s0Lbt/Ty0D0L7gf9WUnp2B/cx7+Pdbtc/B+eGx3Hsq2eUZQnNLAhD2i2cPv04x2OD7kcBoLah1v6dGgFYE4YKPscP3Ot1nLFpHLXFuPWc628L9/1QLIdFQyQiJSFVBIgExtYwwqIqKd/IK9K2wZRH1ZsBVmiYhsBsE3i7CoS635yhz+IGFP+3lg1P/i5HYwRgNbQTdgqjegwIQuOS6T+84EqlIJUkdUk23MCsBDgAwj9dtMQ5SYiEIMJSxhuPqwDy2t/tJrGXX7vKcfFBHo8LuH+nrt8+2sDw8tGMF/qCXZs/dd1sDLywWRgkKXlSqexPgdmc6IKwEmmSI1LKLbqCckmDhdoYYD6nzae/1fH0SWvhFiAZLJKm1Y9sWNF9G7OuKOzzDHE1w8GPAykgbQOQNtHJQ2oRf66hnLoWtHLtWpQDLWD9nGIFYPpJhiMAodbKLIXXvorO3l782x7vcK6E1GTeuHhT15pqBxPwk66vazc/m02d173wPnjTDTfe9n3yxsqfD4Fle/Nqn5/BjRDksefcbjaKrLX4jd/4DfT7fdy8eRNSSjx48ABSSrz88ss4Pj5eM1qaZ7F+TBlNRneYnsDrowCNK35GC2d4QMAKAamEozU2DgK+b3Y2PGzNpnG7npMXfi90IvH52SjL85xSORy9eTKZ+Ih9nDSRagG3e/FaC+siUQZCRRCBk9YGa3foIGjGo1prQ1uxQA3PNTZ66JmyLPG7Lz2XxWq1wNnZKcbjMcbTuTfQGESW5QrGWNS6wnwxw6pYBiKABovFDGdnp1CRwnB7gMw5IJ64/hQ+8kIPO6aAeudVzH7113H++Z93RhkQP/kSyld+AH/3H/0sirKkvcY5jZMk8XROrStfg1trvaYvw84cnmcM3M7OznB6egpjjDcgtdYO0DS0U6/NECmnMD7Gzs6OBy7kYDE+R5yNMw84A1o/9w2vBVrTnGVHDyDw8ksv4b333sFbb70JIQSeeeYZ3Lhxw0ebSPX/Lj71qU/hu7/7u6EiiSxPsDUcBOMZIGVpTu9xfY/GjhFufNnW2KF7BqJAK6IsS4zGE4xcXiyXP2NQwSCQQUOWZT5NhMf0fLFytYCJRs4lj4iFCMBKwGqnkUC1g1HXEGUJazV0sK+sVisfXYYgkb8kI3Gp/f1dlNVtFE5Ai4x50jPhYAtH9HgN6Pf7vk8PDw8BAM8++yyuX7+O2WyK0egCtXbMBmFcRL5yooTK191uStARa5MFyBbzFc7Ox+h1ukjTHJW20ADKosbp6QWeevJJXFxcYGzoWUxtsSqWEEIiimP0en1IxeKFCUajiXOQ19CadF2kT2eh2s7L5QplWWE2m2JZLXHz5nXs7Ozg/PycnEerpVdFKUsus8fzBMTeqSlCVy5LinrHkaefE8giBzvTcK2lFM84pnYuqwqdfg9bwy0Mtrawu7uLvb197O7uedC0WhZ4//33ce/+IaLXX4eTlqQUo7pCEkdIEjof05d7vZ5zuCnMZhOcnZ2hrmtX8k2gqgi4p2kKIYx3/DKzioUfWSSPKcIs3tWcP/alvXhPYzEs3ieVUl65nNOi+LUoimBqs+aAbe+3ANb0bzy7bbXCcrmAQI0kjhFHlENvrKZKFyoChERVV1jMFihWJeI0RxzFKCqNsqxhoUlDw9H3GPwJycJkjtJuNMq6QlFWKKsaxoIcoy5YI9yywftIHEW+7jog0HXz3RiD2Wzm88G73S4yVwmAnV2hInloE4XsNV5DWfQurMvd7Xaxv7+P7e1trFYrHB4e4uLiwke/GyYB45rLUeyw7cN9Itz7tbY+/384HPqKLFzhgMu9McMBgHdIRlGEqq5Q6oBSrta1lx52/I5Eutt/C78vWU9n8J8RQBSRSnmnmzm6iUBVsVdEkriAaXLBeXC4swdejXWBHesG4FLVKMsaVUBlaBtPV8dy198JO7MdJWp3Og86EbqS2t91nsjGcIIH5L7NjIGQl68dDmhWB+T8H14IjDWg6OTmew/7KnwGQSvAepT1IceVzoZNUfLHBNz092Nd/sqDxwmftx1ZDa/bBt5XAcMP6mgvBO2D7HHbeqWJfFVl4fOAtAYsjPek5hmJCC2XBZZLUsH1UUm3ESVJAgEB49u/8Wwbo6HiJneXxxgBrdhHARkItscW/9nOjeT3NwHCEEirYOC0x0RoaPP73K9tGnrYt/yMUgBBqrM/Z7huWG1g18CgXfvMpn7k35s2sJfmVAjW+OCNKDSCiQIn1wTbjDGInYFC5+Mc/vXxw3lVm9Sr+XrtORfmP4fPGQI6PjerKPPBGydvqteu7WN7ewc7OzuYz+e4uLjw4OKrX/0q3nzzTWcwracNMDik5Ga91mab0hPamy0blFGUgNWRAXjvNLdJ+/vrjsyrNQMYiPF7rHbKXnutNYShzbwb1NTle+DcMCkllBBrmgW+7YPn4/0ujFyG/cL7StgOdZCCROdYz6Ojcki0VwpB1+AIDwBUBiiduncURRBSeGOzLCsPRFmAjPIlc1hjUJYrlGUGoSTyNMfT/T7S976Exdf/LUav/isAAoOtAYzWmM3m0NZCa+CLX/4iiSBJ5en6eZ5jf38fOzs7qOsK4/EI5+fnZFCbytP1+V5YkC+KIpyfn2M2m+H8/BxKKXTyjgPPtTfImRrJzpg4TVHWFU5OTrC3t7c27njMM9iM49gLLkmlAEsGbyQcu845K5KE5shsNsfXv/51lGWJF1/8EM7Pz/HEE08iSUhF+d/+23+Lrf4AVVniwYMH2Nvb8yKD1lq8++67+PznP4+3337bMSfStW1Baw1XVahZi66yx5ytESdU8gjG1SI+O1sDHqw0zDYG1z1nAMLtLQQx4eq6hoYFV7jQmkoXxpFLQwI5HVgGV8AS5bqqiGquYiRJU81BSolur+cZGkopTKdTRFGEmzdvInHj786dOzg+PkG/00eed7wNxOV+eM5SFHbgWRyr1QrD4RAf/vArOD45wp0772E0GpH4VrePNM0cfd94dk6vR8Cq0+n4/a8yBnq5wnxO5b8AIE0TRJFAHCdIkwxJ3NT/jqIIxbJ0FFztnXEsXkbrEzvRyQEWB7nUQjBLku0Ug8lkgk6nYWBsb2+jP+jj5PTU29Fr+yY77UDsmbo2sKbwkVo4Fh2zqaiMWuZ1CHZ3d3D79m30+n3s7O1iuLONrqvvnmUdH3muqgpbA9JBGAwG3jblqGmapuj3uuh2c9+uBwcHiOMYZ2dnuHPnjrcHgKbuO4PY6XSM+XzlnQIcRee1mYEdgzoWH+z3+57BwUCR74c/yw4leqbMz2spJdlXTheCz89jlvsp3CN4H2YQX9c1FvM5oDWSjOwpKUi8ta41SMOW0jTmizmmsxksSP+A0vwsOfRUs3fzfsHX4QAK3zev4U2aFM1BIShlisdG+I9fY3p+mBrQzXMkWe4ZPux0X8dmjXham27Ozvtwj+z1ep4hIaXEhaOwK6Wwu7uLXq/no/XLYoXC9dEaZgnXumDta9v2EOTYSNPUawDwWOD1Joy4c+lAZvwUVYnCOQ1Cp+/jHI+f090yeB52rOV2i4Y63TSK+5QQbnKTyqGSynWOdUaTozIKioBQZI1LfbicF0q7A+cQkREifQRCqghACQuiBGhCJ1cCHX9sePsq0Boa9eHECyNLG8O7LqpGiykbmg5405QAi101EcRm4ISRbzZCePFQSmFVFDDaQMVRc8+t5+Kot0XQPz6yClhx+Tub2mTTwKZ22fDcm5oibJXAEP1WjqvOs8nhsOn4Vq8PtJpuw+k2eUb5dWvYCHc9ZC1CuqkQLqVCALWuEcXKqXUqVHWJ8WQOrS2gXbRZuIgwAyw3b6JonXIrZQSlpDNQaU7WlUGVUx4gpYLEzgAAmA7RHp8s/masgbAMXJtnbQPY8B5sMEY2MTzCBZYXvXDOGcOggtkADEBdTVF/rfW1yre9m5dhpDRcWBl8hKCsPR/DPt20frY3C44w0LUtiqIxMsjIaz532Tl12fHB4Dtch7idwjYP/4VzOIyohv0bMmr4WcPN6p133sXZ2bmPim1tbWEwGJBxf3qKwWDglVbDdqDzG9LtAFy+7Hr/bNpgQ0qeDJyToaOg/WxrG7RrkzZVrT0uwrYO25gNw7qusViusHDiPnVdQygnsGNcXfd2XftgLvvnCi/v8FOj5h7eWTMnvDNHsqAWzwP6x5/x6s4x7Z9ac11bclBL5b4vDCwoNavWJRZLyvkFyEkeRUTNTJMMSZJCOqNlMpkgrSrcun4bcjXD+F/+bejzB04EkIy5uiJF886HvxsnBijKAtZqJDHlD7PB0+v1sL29DcCi08m9KN9sPvGRETYK+/2+7+vz8wuMx2NfFo3qWpPzgPQtJJbLpadW53mOTABpnuHk5AQvvviiBzCkVWC8sFanQ0rH4zHldStJkWcWKmKwSnoUCaQiR9rh4SFGoxHu3n0Pg60+Pvaxj2E43MJrr72Ge/fu4e7d9zEdj7C1NcRHP/pRxHGMt99+C1JKfPazn8Wrv/kqptOZz5MFWNxPAsH6xCsaR7r9PLekjNzQJZvqA9PpFJUzYMP8V17DuB05uscGs9ehAJVjKnWN2kX+qkpDygqRamouE+iA38OaigQCQmoI0Qh2cSmiOCFn5HI1h9HG10zf3d3Biy9+CFEU48Hd+yhWlGcd5nLz+scRKk4RqOvaV1S4dm2fKi5UhW+Luq7R6dB+sVrVbt5oTKekMB4pUlUGBObLBYRQWK5WmLnouoVGt5vj5rXrXhSQ6eZZ1oESc0fzpTFcFEukOZWyGgz6ALifzjEeC8rRBe0JQlB1J1rLqaJCHEdeZC9JEuzt7Tn6P/U9MwIqXTuHYui8Fp4Vo3UNX+bNOZKGwy28+NILeOGFDzkRKYlr16/h2rVrsNZiOp9DxZEXmDLGehr3YrHAYv4eDg+PvMOE7VPaFwaQgpwEaZp6cAjAA7n5fO6F/Pg1BkfkxMy9Y5rXeAb9vCYD1F7s+GCnDPc1O5vCgBWtc5GP8HMqDe9p1loUqwJl0YDudnQ3pJiHuidFUcBYitQnkUsftVQDm9Ze2h+KYoWLiwvHPqGIsq7JzjdWOTZfuP6vV/OgPtWu8klTZYT3ESkkItEA4ZBGzg7VToccluPxGLPpFGVZQEliaBhjoN3zcEoHrw8MwEPbifsoZMjwPeV5jt3dXS9cOBqNfBrBzs6O14HhPmWWp98JW7YnLX+X0wH9fgnhGC0lVquli9avIKVAmtJc3NraQpIkLro/AePS0egCMo5JzE07doFoNEcedfy2It3rDwF3M8EaL8LPCUBYSAXwlmBdNFdI2jTjSFF9U61RrlytagGoqIHvZCwSAJQR5ToICGihIYN8Ih8dQJO7WCcGVa1RS4lakHfvEtTyhpYzABnuWP4vAKNBtJ7ABU0U6YTaYNcdD3QElPG1tuRBYvwtCEESNdRiDMSJdkl0Q0EKrlBQkYAUClVdYLUskCQGaZqR8SINtK09lZx8W63IqW1gXfPP+j8srQAbo47++TcYpWHkxoZte6kJhH+dPibWnAM8vjZNnkcdbc9XeF9tEHXV8ajrPPT7VpDTwj1wAImC77YMaRu+z1G/IMId4ETy6kcQxqLWNdKIVCShDSazCZbLAkrGBGKMQVlWoDzDCEpRLVPWQQjrEidJBhXFKMoVAA2gatrMeWullEQBF9Yral9qM3YQGOPmE3lfgfXo6WYgQ1S2dg53uzwEL/S8IDdRys36AGt/W5oNa2uXc3CwE2oToOV7aUeMw7GgWxH39tG0UbMZGWMgpCRVUyG8Z5XPrQ1FkFTEq1MzNhqgBfZwUvmggD7OxksYyQ3bjc4lYbWBjKj7hBSeDs33zPmcIb2f+8QYjf39fdR1jZOTE+zu7uLg4ACLxQKTyQS9Xs/n1LEzkqNjfhPm2tMQgOWxQJ+D30jpXmlfkW6v4DZYV8pnYMZRblaXbpyMrhU39DNar/t6uo6RAGBNTK6sa4wmY8ymMyRp4o2WKIqQdzsoqwq1a+9j1UeGxIukOfU2wEUhaCMhsTYG3eDR6XxwxhhoWAhD7dPNOjTfLNONDaCoH2EtioLKMqmoUaQGmCGmsCoqUJ6tRF05tgSobFRdUfTSzzsHkElrQGM2m2G+XOBTn/wuvLy7Df1v/h7s6BBp4tgAbuxVZYXs9iuoP/yD+B/+zj/AyckJtra28F8M76EvakwR4e+IIUg0sEaSRsg7KXb3tmGhUetyTbQIAJI4xvbOjgPTU58XqpTCeDT1a1u/30ee50T3HY8xm02oL3WNG/0e1eF26s3WObwi5VgCaYZOniNWkXNeGkRpBCk4x996+jEpM688RVdIYhQcHh5ja2uIJE6xv3+Avb19fOELX8Av/9IvoS5LPPnEFqKIqhc8eHCIL3/5y/j617+ButaO6jh046+ChYWKJKyQpMvhrIZw3LoZRvn7rmZzHMeQFihXBc5HI1Lalo1qsYGFLkvUhoTKkoyc+D6ibQ2EBUWbigJWANt7u0hK7QGe1hTFKqzLrU2UO79yTjtHftZkj5VgUTYJpWKsigplPXY5lj2Iyvjo8sXFBbSlmvbb27t4a2uIr33pa1itlijLwjkIcj9fGKixMna/34cxBsfHx/jiF7+MD73wHHZ29gAIHB+degV3YnaljulQ+RJBFPFP0e123LrtLFu3j8ymC0zGE2wPtnB09ACD4RatE2mOzFUEmS3msKsSKpYoiiVEZJEnAkkaY2vYRRRxmUuD0WjiQRWUhIgkDABtalqYC6LzJ0mCqtIoigdIsww7Ozu4deuWFzCbzKYuTaMAHG1cgkT2BCjiKZVCEsdIUqI8P/3s0/jUd34nXnjxBQAC8xmVzep0+wTkzBx1UcIYynM/OjrGgweHvuQcz9HxeETCct0ccRIhjVPkeYZr1/bxzDPPQEqJt956yyv7M1MpTVNQVJJo1EVBc8sa4ZgnlGfP6zv3OQNN3gN4jWbl8+l0SuPe7bMAPHgH4JkdJCJH1Qp6vZ5X9J7P51gsly7op6GkAqSAtE0wkRkyykjknRRpRmC/KFfIswxpIgFb+9QftmWUimktnq0wmy1QG4ssSWAAVFqTwFms3B542UncAH/htWLquqbxIuCdNcLtKxyBZ6c/O7B7jr1QliUmk2NMJjMkSYROmgEGKHWJyrGHrLWeBcPOk032dwi6I0eNTxQplXN+/snJCe7evYv5fI5+v++rTnBZOGJkEKONz0v7oXGlltd1TgTjHtvs5UZbGNcWzGbiVARmXWRZhrqucXFx4bU+AOBsdIGOryjFDldKe3ic47FBtxdzQGMIN94UNjAb1N0YPRKcayRA0QutDbQ1iFSMPElpIYJx0Sg/dCC0g2MOyEaSgDafA3DRGBuUEIP1RpsQAkoKdDsJeVpFBYjKgQ8nvgYJIRUJrmkLGZGRYWABw3QNRdL8wNoAD71SwgoII6h+KQBpJd2r1KgCkLAp3KkiRrRNPqxvBdqX6PuKaiazmWiscBO2ghASQknUVsBWRANKsgyxNSjLAtrSwhpFTX5iXdewRjuJUeHFUCCaXG7BAxqbATbQDOQ24LbWQtch+AWElD56f+ngB3fgmz6x7j16FEheP93VOdxhzufDPGJhVLC9iDzsfiwowssg033YOTRctMtHsjmvJnCKWAshVODsMBBc3oonk7HQZYUkjrEzHCJPM+jaYDGbo1wWSFTqrwUBxAmLb9FrKqV6jxqAkBEpYwoBA6DUBpCKKKAl5a5oCIiI6GnaGkglkaYxYgee6tqg5jxGCBhdtYa7berPQ8LYBhRFfk0hj76xhgQQbRNdbVOy2evJ5VN8KQwhIEFzo9aNF5oMR+Pb13VC4ANqIvEyUmDl8HBs8P0wvTqMsrJH3FqLOIlhbbSWM92MAWcY1BWEpvtXcQQrAFPXsACiJEI/7fv82noxJwZLFCGB9PORTtnk2BvnQaBSPJzTZWBrAyENojhu1ktfG5UE8uq6Rl2ViISAhIRiJoMl2jWvgcIaSFjUpvbPS9HPyEXJSpeDl6AsVzg5OXLU+RXlFPv5yPcPZ2QJSBkHaq/WlY4jUEl9KBFFMTivm/qMziMV9VNRNF72EHjzfA6ZCZvmNEDPG9IE+W1mYmVZ6mpznqMsCwgBTKcTVFVN1LOqRGVqyEhRtDVSWLEhIomh9Qu7n6RrAFC8P6KmFCzTrF8kwubokrqG0QbaBIwPIQHllPURoXBVCIR0bCiQzomUwHK1QCQjzFdLosF3c1hHk8vyDmBr1JVFmiZOjX4OCAuBCEYDKok8OEtSinAvV0tv2H77K5/Ep556CuLf/D3Yr/8K8iz3Rp0xFrqqUZUlam1QaeDrX/0qYqkgjEZflhiIClIAw2EH/X4KoCSwLyXyNMW1/X0MBwO89tprVLO414MSEr1uD3EU473jO0iSBDdu3MCzzz4LrTU+//nPwxQ1rTEKKMol0izGhz70HB4c3sPd9++jKJZQUYQnbz2Je3fvYnd/D+enFxCZhK5qRCrC6HyM3e1dZEmKWEYw1qBYFejmHcgoAaxAVZLDL45SN5QIkNUl5XjrGrh37wj7+/fR7Q5hrcVsWiDLejibn+LdO3eh4hRHJ5ST/s4775K+g4oAFaGoiZ6rEld73rqcX7cmGyugZAQhLLVzXUMKorpHUQQI4SOGs/GEhLuqCv3eACpJICFQVDWs1lBxjCTJIFSE7Z09vPXuO1hMZ+j0ezjY3UOSddCHxBNPPYHhcAujyRjvvnMH56MLFAXRRiMZYzAYNE4rESFxY9HYmvKKDTmC6wqYTVcoVhqpL+FlsViV6EUJ4oTsMq49TbTqDm7cuI75ZIrT0zPHMClhTOwj9kpRlPTi4gKDwQBKxdja2oYQCmdnp/jKl7+Gp566hZs3byLPenjnnXedHgNQFJVznFlYS87CxWKGxWJBkfPtPtJOhtEI0HWJqiqxWFSQSuL1t95Gp5Ph7r0HuLa/CyEVDq5fx6uvvooPvfwyvvGN34JVgFQay/kIy+kInV4PUZRgMMjQ6T6BNIshY6LaLhYLJDKHElSCjZlYKkqxXK1QVhP0+wNAWNhVifl8iePjU8Rx6iN3h0f3AJBOgjHGgRiNNElRlhWKaoVKV6htgk5HYLZYotIWcZJRLq+VmC9LjCZ3cXFxgZPTE5xfnOH09MSLwE0mE0xGI0gpvF5Jlie4eXMPxhjkeYr93X1sbW/jzTfewte+9jVwyUymuFtoGGuwWM4cnT+i/UmXyLIE3S7l2hotPYuNQS6zroCGkcYl/4QQGI1GPuAwHk1RliXRiNPcaxr0e1uQQmIyJnbD1tYQOzs7AEiQcbkooGvab5M09o5y3lutJRsm7aTouzVqOhmjLErnuCW1fCUNlIwoDUALqCiBlRGWlcbFZIEoy5ElKayMAGshhYE2lbNpWOEeCCNZ3vbWGtPpGIvFAkIIpGnsnCAaVC6M0nt4HDHVmplog8EAsxmpzp9fjAArkfdSWEm2wtylU7B6Omlf0GtRlLh9PGSl0b8kiRBFAlEssVgs0Ot3cP3GAdIsxtn5CY5PDiEkcP36da9wvlyuUBQVjKFzK9tE5jlNwBpm51HgIHWpyuzEmS9nqOsa+/v7dN3eANvDXdR1jePjY8znc+zu7uLGjZsoigKnp2dYrZaeQs7jO44TlGWNKEkQJxE5gRcFyvoDjnR3XI4a8/B5k42i2JfqWI/6NACaMHNjYCklEbmE/Ug2uW1kLPMRRmDpfD7Q54A8D6yHHi5Im0QK6FB9xIVYoSxKaOsiASCPnxXC5ZIKWCP8NaTdDJb9nbbA2trrVkHKh4llhSdC6zourGkZaK87NsKwJ5+avMVBjgcsYqmghMuv0MZfIRISVgYAkgPa4TM4gLcJXLaftR1NvAqcttvhmwHS3+xxVZv/Tl4T4PhjA3ipH/mPy3nl4X21aTJcWsWXPHI51FWxQuLyDLMsA2BQFzxHa0RJivUxg9bvDzkEMTc8c8RKR1WqISUZ9Wnm8lOVdJoD7NCwMLBQoHw/WJ7fvPDSOZsxG0YmpftMI0zBYCkcV01EvKFQh4qjxCqXfu6FStmbznXJQePuNwT6fK/t74egnL2mbdC3qY9D5fJQTITp23y9sDoBe+/D3CuOvhpjnJqm2/jRGAFGCEhdo64b5gA9d6NxwSIqBKxBtSzd/cZK+VEbRrhDSr/vK+dhD/PEWZSpvUbwEd5L8Kp7DW4slDBGrd1vWAaSqZFhn7XnUvsI39/0mZBiz8abMQbz+dwLbx0fH+P09NQpYveJQlgWa/2fOIdJlMRr1zGi+SkEEAsn5gSafzxmfb1YcF65c/ioRuW5LjVEGsFoajMlIkghoS05xISw0DWxvqQrKTefLwEYRFECAYUXP/Qinr71NMbTKX7lV3+JjJ2ygAFrg0gkSYo4jhApeh6AjNuPfdu34/tffhHyV/8+qq//Ejp5ByoYm1zKraprdF76Lkxqg8qJG2ljYLSGTASyNMXu7jY6nYzWFkHpZBYK2gjkMsdTTz2FyWRCKspOpbxflsidsM/TTz+N4XCIN998cy0dgg2oJEl8NMzYGmmSY7lY4P7de+jmHVy7do3Gt9Zem4Dn2tbWFjp57rUyeA5LEdbKVqB1nhZGASBJaO6NLib4ype/hsMHx5BS4uT0GLPZEt3uAEIIPHhwhNPTcwcgNOI48XM9ZP14xoogw5ezpmkd+f9x96fBtmTZeRj27SGnM935vVfzXKjqbjRAgpgBmoBIBAjKMCdLDP5whB02+cc/LJqkJSvsCIcdkkJhm6Qt0ZZJW2hSAEhaMkkBlimCQYKECBAkgW50dVV1VXdVddWrqjfd+Uw57ME/1l4798l77nuvADAoKitu3fvuzZO5c+ce1vrWt74V5l1YK7KMaNveEW11Pp9jEcTp8jxHVpYU8Q+gVGsMbNNgOp3ihRdewM2bNyEzHfOhR9MJDg4O0HUdprMxdK7x0tE+ppMZpBQ4Pj4FGb+IIlg9yOUDiSNJqQtTnAT7HJSxaNoOXgp01lI6wmiEalTEsnssjJfnGV544QUURYHbt2/j5OQEEB7j8QQArxP0nuid13CO9q7xeIKPPvowaGhoPPXUU8jzAt/4xjdwenoax1PKpnLOIc81lAoib3kR8oQparqul6Ge+wLGtFivD3F8eg4hBCY7M8hMkwDZ/h60BE6OV4DvCCiFhzEtpFTI8hIHh3uAklCZxMnJGdrOYrleBUcpC5HyJq4JNE41WHCvaVpYa7C7O8PR0SGeeOIWtJZouxpnZ6ehTBKtGUWhkeUqOGgFypLK6n3rWx+EEndr3Pn0Dj741ge4e/curTmWBNEiLV0IaCUxnU7QdQ2UlpjORrh54wZG4wo2UIdv3/4W3njjK1itW+ScoiIlqHwbCV3xuGG7h+nded6nUHp3NW84Tb9iJW6tdczx5/2ZNT64FBjvrePxeKMsGYPsq9UqivRZSyJmmVLQWsV931pLTFqBWL86yzTgHcqKAowsYGm6Ft4ZmGAzeUi01sGbBstVA+M9oDR8MK5419ger9rU9uCgGu/Rm+ltV+30uP8HTYQ8z3F+fo75nNgRSudh/gVlf9NiCFo/zK5Pc7mtNajrDrITkY2xs7OD8/MLnJ6eYrVaoSyrmEs/pMfTuqYpOGpBwoZCQqmrKa69zUd0ftZ22NnZgVIq5mqTFs1N7OzsQAgRtT/S9Z33jirLYCxR1GlfDmKpDLQ+4nhsp3uxWMSOTJV3uTHpS6WXmFI7EaPdUgIqlPXK2InwgAyb60Y02Q9o64MjnUAPyzmXUiIPOQpEj1MQEKjbLtJLCV1Lb3SVtvGw66fR3b4PAnVD9MXhH/eadHw2x3Bo/EpJkX6tFJU1EX2pG253yljgz220QLBg0+bfH/Ycj3of6ecf5fwOF4bh7x927W3nbXOCfivHtf0grvzw0GMIWjzMGeBxX1QlyqpCXhTwAJqAbnPeJp0LAP439czD6B8pg67RdQ20lpj4MYjKS/UNU3aAANW6FgBRW9HnoaXCfumcoHHD4JuIZRjSCCUvpOn39BoxpcRvgnHDDSLdmIdzNzwuhOyF1IbvZDgWt43TNJq67R2mz8ZRejYQ0nP4udjIZGOE8zN5HgshKKrNjrTfXCONQBTQowg4GwiiX9e1gLeWWBTWwsP3lLOAmsRoxOCLnRqIvm/52YZjKgUr0nHDtLj0vCGNPX3PKaUwXdeGbdv2rlIWy7bzUoc7peCVZRlpe/w+OOeP28nvJdaS9R6wFtJtgjgpWBPHSUCq0j5ynAIQcsStDcKDntb0+XyO9XIFLXI4S4BOWeXBOCX6vQ5UZGs9dJnDe4vlqoZSAgU09naO8MPf8UXM7rwN88SzUL/7R/HX/+bfwIOTkxABopzTKKZVkgPkvccXXvsifvdr3wb8EjncVVlBaQ0lyaFyzsN0lD8pb76I+pUfxP/jSz8bI04s8JRlEno0wo0bh5BSgctLsTZDWZbIdBEjaPfu3cPZ2Rnu3LmDe/fv45lnn4VSVC/7wYMHePDgQSwBw+OFczI57z7LMjqndTg9PcXdu3fx2muvAXCo6xUODw9xeXkJgAzpvb09jEYjrFbrCPYZ01Hd22Tcbqz9AtGgtdbg9u3b+Oijj8gRhodSApPJGFVVbuSZEmW421jv2BiM7L4wzxEcWudM/LtWAnmuUQXhwqalXNvl5RxNXccc2zTtJAUDGWja29uLugz37t0L+ccznJ+fY7lcYrfYxc7ODop8hPV6jSIrsVhwiSxLwL+iPFTvOa1nCEoy9dOAGKge3ll0SkJqYu7kObEseNxZa6GEwu7ublSvvry8DNUfFLTKNp6HSwERzZ4cidlshouL8wjQ3Lx5Ey+88AKEEDg7O4vOGYOfaS1mYxzykhhB4/GYWEtahLJeFO2/uLhA27bQWlL+fAhajUZjVIWGVg7H9+6i60KdbhGALSEwnU6gsiJG8M7OzjBvl+jaFrKkdb+u14HODKzXBkKoKAyV5zn29/cwn89R12tAGIxGJXb36H09cesJSKFwcX4BHyLFbOt3bQNnDD5475v49OPbeHD8AOtVHenBe3t78M7Ctg3KqozCf5NxhaoscX5+jul0ijzXWM7nODm+T+yLrkVb09wRkgB7IX1U4fYBSGcBNt5D6ppYLxASzpI6PJecG5aJ5CMVQmOnm8d813XIsxJVVaFpGnRdh/39/ZhXzLRzdry5xrX3PowfDcgeaLeW1ODpMxpFniOTCqbrYK2BkgJFKPXXdS1R+qWCRwgKKNpn13WL5WJBkVulow+UpoYKERRztvgcfKRR/2GgYLgH9XXVy2h/sNPNegis4s1l1bZdL91zhzZtutcLITGdjqP+wOnpGT788EOcnZ1hPB5jb3cvACVrLJf9/dj3ZH8x1ZOhNGOqPkDOcEcidZLsyt3dg1Aac4R1vcJyucD5OaUX7e7u4ujoKKYT8Lu31sRgM68DUkpoIdB2diPdMQ2WPOx4bKebE+WlVDEPIDWSH+0QcRhVRHqa1iwsQy+Bc0w2N5RgcIvNyBEbQqnhdP3RR9FoYaCooxc16oZEXNjYc7E0WersP/oeQ8M6NcxTJ+GzO96P8XRb7g2EqLcX0CH/ljefNBcu/fx2pGqTWnvdsc2JHo6LocM+dF5+M8963bM/ql3/oo/HecUMMvFaOlyk2PD2oXRW0zYQoAVHazI0KIJoUdcrrFdrdF0bcqFydKH2Ngb5zducwJQ10T9Dr5HgAXjLTo8japNgx0Wg9HlYE9ip2KyTnM7Z4ZjYjIhSmgkEOeupQ5b2GztAHAFMUW4Sl1NEw00M1KEzvG3Mp+9vuGGwAzgElbY52iHL5Iqzvr1/N508730EBRjhZ4eb8xPZcGSHmyMx3rMwYs/UifcKxkw/n11kGcX1HJTX54yFsZvVHhCcx+iEogcTN5/JbWxC2+brsA+v6/d08x4CFOlY4O/p59JxdfU+m2vG8B0Nxyw73aPRCLdu3YrG6Wq1CgreZXCGe6Oe1a611lSixzkqQ4d+7ZMJk4j+TWBPHFMUFOzF9OLUIcNivVhguVzi/Pwci8UKChlcZwBIlGWB0YionVVVIi90iBwIFCVVCrGWojgvPv8yfuy7vw/FG7+A+7/wU1C3XsK3/+T/Aqe/5/fiL/6l/xtWqxWqqoT3DtPpBLPZBFmWwzqL11/5HP57n3sN+KWfRvPG38d0OkNe9NQ+5wObwxIDwBlK5Xrz629FQGcyJrZOkQu4UD/XWgcpfcy1Y6qvVDIa0vP5HHmehxKHO9jd3YVzDu+99x7atg2q0xM4RyVuxuMxtNbRMdNaR2XcujVYrxucnZ3h7OwsiuhwziI7pZPJBHmeb1R2sNZCwMC5qzoP6bgtywJK5VGIzFqLLNMw3mO5XEJrAgVS8I3n2NB26Mdnsk8nGwo5inojl5UFrlixuSzJ6eisj4rk3ntUoUSP9x7vv/8+Pv74Y9y6RWWpOLc6jQwuFgvcu/cASpKo1n7Ir5dSYjaboV3XwZ5ioVz6edPh7ucjC0A556C0QhlARy5hyZ+z1mK1WqKTLabTGV544XmKyN65Q46UMLEcI/chv6/RiESTbt26iSxE8b/85S/jhRdewNNPP43nn38eWZbh7t27kU7OEdC0JrOr+9rGeZ7F/PX5/AJN0+D8/JwYAdNJqGXcxHznUVHg2WeeQ7sOpYpapsmSWjRHSqfTKZwXQZfjFPPFAkJIAljgoFQOeImuM2C7oWlqqgMtgLLMUI2KCOqsVktcXJzjcO8AT956Eq7tMB6NAQGsVqtYBnG9rmFMh7puoCBw4/Ag5vlaazGaHMA5E2pe56G8mkBVjmC6Fl1bY70mte7VcgHrLLGppESRaUwnU3ghYKwLNej7OuPGmFA6rcVqWaPrTABeSiCT4JJYKcDL+zPbASzYOdyjWKzRu37/4HJVSikCN+bzqGzNYxJArBMtpYTK+nFJ6ZouqL1XyLQmobGWlL21ksHRJnFFJagqkQsOo1IaNgio1nUNXZRhbvfH0NF1W9YDZv/1DAh3xV7hfpDoq0XMZrNI5+aa2wBCKecJhBCk2xHqxKd509vWqWFwlt+TlLTGscN9dnaGjz76CMfHJxEEy/IM9bqJ2im8XtG7DaXznEHXBYZgLBHbpwTSWKL3wSKFBwcHADzOz09jrj7njXMJORbJ5DU7VX4nUNxDhMoG6XM/7vHYTvfe3n5Ef1Yrko0vyxKTyQRVVcUXxA++3bBn5VNSTCaRFiCNiqeHcz6IDbsgo3/V+RvSP687+g0roE0TAS8knPeomw5MZXQeMS9bBGMoMrkfcmx3WHHld9uc0Guv+RjPlW7s29sVSjAJuWHUD9WVh22Kk3twLz7nOkd8CIwMP/NbARyucxof5XhvQ+R+uxzva59HxP89+hAieunps0hPqsUQCp0NtFApkRekKlkUFdq2CZSnOqgLs/aAiCyONNJ9veM9dLi5zjb/lXKHSC+BFtb1ah2vLYRHluUEyIkglOPDJwVFuLct0tyHvChL6SCEgdI6Kj3zOenmkUYGh8IdFGHM4VX/t2GEdBsYk/ZLcMG2/p039eFGPnym9Pxt5/DvODcp5oI51yO6CRuFv69WvTo2fyZ1wL0Q8b37LaUGOfIsBSJ9N27Knmr4ekH0eucHTq/38VzKNe6NWe6PpjW9UZIYLKkDP1y3elr+JmA1BDRSJ4YRbjaC0nf7OIDetvcxnCdpzj4bSxw13dnZgZQyGuKU432+YZAAwRBhwzC554+d/hoK16BWBf7e0fcQUJG8c4qcUJ/t7O7hd3/fD8dZ2nYW/79/8Av44KNvRQOxbQ1yBXSdBSDhBNBaC7UK+W+ZDMadAKTG/sEehMoBKfF7vvv7MX3vn+Dy7/9V5FmG1e23sfiZ/wO+74/8Wcz/2P8IP/WzX0JRFQG0Jvqnsw6vvfw6vv+Vl6D+8c+i/dovRnXvqPoPEfegruvQtC12Pv9DeGAISM8C5Xq2QwafVhYtEOukpn0B9CJ4XE5ssVhEG+Tz3/7t2N2lEkXf+ta30LYtnnnmmWhYTafTGOFimjSLIymlMPbkTH366V3cv38fL774Is7Pz3F+fk4OqaecUlYwDjgUAA+lSLm5H1OD9cD5ABy0Uf+Aqctkd9D6xwYtgQ425lqmSszb5gaCMC39m36nlQr5kxpNV2O1XGJxcYlmRX2b50kuqrWYjSexrNrh4SFeeukldF2HDz74AN94/wN8evtj7O3twVqL8XiMnZ0dAMDBjQOcnJyQaJRQsayPFBIKDgjCdAFRQxrEiM0XqcirB7wFKQMbKKeglMAqOOzcP1qTDobpDFrTRvroSy+9hLIs8cknn+Di4gKqkyhlBdK46Esqtm0TnLgcBwcH8J7qeL/11ltYr9d4/vnn8eqrrwIAPv74Y8zn8433wf1vOcUGpJmR5eOwHqwjJZnErFrs7MxgOos6lA1brVbY252gHI1RjSe4uLig6JvpYJvg2Ct6T4cHexiFiPLx8TGJbHUdlKAShBCAFZQGoiSpnndth8V8DoExxqMSRUaReGccmnWNB+Y+FhcX6JoWe3u7UIqU4yfTCaTwaEJEen93B7PJGNZZSCHQOoN6vcJ4XADOYL1o4G2B9XIJYzt0VU0O53oN6wyEt9BSUqkhT/ogUkh4OBhLjiaL8NGaSfPl5Pgs7CsyOPak3q91HtfjFBzlfZKjtkKI+A7YIeWIt1IKbdNrvjCQx6lDnAfuvU/KqdFBYKKDUIFi3HXwjuZrmRcYFSU8HNatoWi0tTDOohEiMias8/Q5D+hMwIFKG5NIpEFWhMBiuC0zzbYByamdwA43U7KB7cEn7xEBzOl0StojktgYFxcXAIhZNB6PkWUZFotFrPjA5dWGvsAwWJqyTJgNVpYlJtMxxuMJnPO4uLjEarXGbDbDwf4BpNQ4P7sIUeTNYAqLTBIQ2wYNIRFTcLznvZf8ymiXCA/rDOaLC6zXa1xcEvuEa8NnWYaLiwvM5/O47vYidDYEm8OzeI+2aWL6qBCbDOJHHY/tdBOVUYeHz4geEZBsppukG82mPU9KxJmWlAsWDCQpBQnICHnFSOKXljprkUJp+/yRYeRs2+HhA8LpQlQoR1FIGOdowQybVJSh9716MdHfOWKYPKMInng0HFmEKXopYPQ2pT2mJYgeFfV+DF+/P3eLI8qfNtYiKrAni9MQqbnicA+chW3OKx/XO/3bDdvrjeKHO8zDzz6uI3+dsf8v6vBXA8dXjuQVbXUE0yayQ5FlGUbjKtAbie7UtA0sPFQwQpx1WLctlf/ZEsH+LH1GTjN/TibXojIqsm6DuB9QlkCWKUhJir7O87IkB9ftSyANN5DoMDkbjcj0vBhdSCLXm2sQPV+m843NeFvEu3/G/nOxf9zViCfQs1Ye9vn099eBDOmz9CXBehVwLr2RUpTTfM60viU/V1mW0OFc/p3bKLs1oIRLGoP8TL0BL0iNNevHiXMuKpinwEdKrePzhnSr69JvthkOdI2rgCADHRsAwGD9TNtzdS4FxsZ1GNlgnKWU/dR5ns/nWK1W8W8HBweRfjiZTCKTgNtgQs6yDOwum+StH3QXGNsaS11t7GPee5RlhR/+nh8OIoXA/s4OjuafoPngNwAIZM9+Djf/0B/FR3fvom0bLNcNvvQ3/hrufvoA1nooRfattT6g9DX6NBAHa32ozS3wbS+/isJZ1O99BVVVBkPPYX3nG8D7v4Yf+PwP4r86uoHOtDg8uoHxqIL3Hq++9Bp+6Ntegfhvfgb27X+IyXQSgLfeSeZ+a5sG6/Ua6tZLWL/8/fhLP/3XsFqvUJakEL27u4PcZZDexSgqM+LYMRqPc6zXBO7fvHkTVTnCnTt3sLu7Sznd0ylOT09jLWCOGNd1jb29PSprFUATnjv8OWstTMgPlVLi8vIyGPkFjOliBIii1VQGr6qqXklXCXQurZHeg0lkcyiIUCWiafp0BK3JgITrqwnweGRHm9NIeI24sl66IACbjFUlZRBPo8+sgiL3MuZxZ3GuNE0NEsMdI88zKCXx7LPP4ru/+7tRliW+9a0P8PM///M4PT2N/fLkk0+iKApcXl5ivrhA5yg3vK1b3Lt3D9b40G6By8tLjMdjUASFQNu+j0T4ndjYpQgwDhVbnMcaa3Smp3pW1QjVqEJRFiiLAk65KBi1u7sTlajZ8SDAts+JT21XjuoeHBzAORdrRBtj8Oyzz0Zg5uKCItepjoYxhhxk18H5HICPDJe9vb14HxLvIjFM1keyxmO+WuH+8TG897h160lonaPpyBG8uCBqr/QCeZajKAn00hmzyh5gsVgE027oiNHPWhNgsV6vcHJisFjMMZmMsbM7w/7ePsah2okpDDIZRKnWa3hrYFtyhI0xqJcL1CGfeRSYAwBgalLjrusa9VrHyGS3rmMuswRgI9ulRSYp8qjyDOu6gXX0rimqqyIwzBHOPC9DbWyqwy5AgrDWXGWKMeOAdW44Mks5+z3bAwDKsgqigyKWEuPycru7u1F4bbFYRBox04uVIjYe78MMnpPiPdkeprMxx9t7F2umA4BWIQAGAcH7lvVo6g6mc8GJzLBhf0kOpPS2Q2qX8FjjvPPUKU5tEAa4BBDLLXKVjSas03Vdb6SwtclY4D7u92m2r1Nxt03NLQ6Y0LupMA6VBC4vL3FxcQEpJfb397Gzs4P5fInlckUpO9Hn5Nz8LIC+Njq6XDlEKQnvZWgvi7wxdZ6AMi7BxvYSAw1UFmweNS6ihkqwZXpQg1ypulmHdevRwdPh8dhOd123IY9qjLIcoW3rSP+p6zqiN0Pn1IOUvbNcIss18kwHBW2OtJDzTSiujy8sjZ4MDTTuDH6JKY1h6xEjbptRkyzTGI1KCCUhlUBTd8G4DJtCD2VfeS52uAEfo0H0cnrDqR94m4YqsFnH+7d68DWGBi03nWilLiJPPEHTXMmhQRz7Kk6o7Y7y0CFKn33bO3kUQPLZoIaHH9c5VNv+/i/r4D7mnzediE0ngOhrOVSWwziPi4DKOefghQjIMauDs6zOb6FtKgG0BCHphCv1wFFrLHzdBFVZj8LlyHSoCStliHRx9KV32r3vBW6YrDIERFKgjf+dOlwpeMSLI1+na1uwyBZvkikKO3z3w/FBC/j2OcFzZ3g8bPwPASxuP7ctbWe6nqULfhEou/zFRgmzjERYr1RwvK9stoPndtbBJGuX1po2dkcpNuw0c2SInzlqePiroMQQHGVDiJ9xG02W+6r/3GY/et+LzqVrVzoW0jrh26h0dD3gqnHan5eCA+l7Sfcjjobw+2MjhQ1FKYmCzs72cAw4O8w77IVEAWAymuKHv/eHcHNvD4eLu3AffJna7hxO/+nPo52f0fnlBHvf+9/HrhCwziN7/ot49U//WXz0yV1Y77GsW3zpr/11XFxexP5VSsIFCur9B6dYLFf4ji98EX/49/weZF/9BTTv/ir2QmSnqoC261B8/gfxN3/lN3B8fIKDwz1UoxFG4zG+89u/Ez/02itQv/LX4d/9x5hMpomgH1cXIYGgpm6wXK6wWtc4+I4fwX0DvPG1NwD4SCfc2ZlCXspQSgFQmtJX2jaUnMo0skxDqRGapsNisQi0Qo/RmGjvn3zycXwfWaYxm5Go187ODKMAFDx4cB/z+RzkHBUQgkAe2qcdjo+PURQZWK16PK4gpYZz5Ai1bUv5jTtkqLKRq2RvStEYcsEIDXNbEcOP5xOvV5uaBD48YwalsgjatK2B1r0yLwNl6djsaU207xNgoSE80HYN2rqG69gIB+B8oPmHcoJFQQ5RlmE6m6AoM7RdjRs3D/E7v+t34JNPP8YHH3yAjz/+GKvViiLQWsDYFufna+RljtWCjOX5fA7lFfSY6/9KeMvliqiPQqZ/YFC53pwKm0yYqoAHHCyMCMBfiJh1HVUvkEJBl1kEL6L69HSCJ564hYuLC5ycnKDt6pDfrSPY0HXkFDBTRSkV6m8DZ2dn+Pjjj3F+fo69vT3s7u7i8PAQdV1Hx4zz7bnkE4FZpA49Go1CPnMeqbrGGFxczLFYrIKxrzCdjSCERGc9jPOwHphOdwIQdJtAAZnBdh264ECMRyVuHB1AK4Hz8xyXl5dkExsCNIh2bmO5R3YylRKw1pD9fQmMRiWkp/JwAh71aoHOGDhr4GwLa1qwPd42NeAdci2RaQVjyHmVwiHLNZQUlANuDZQErO0A2FgDWWcZRuMSzvU1tdeLBQFRAITk6hQ8phEo+VOU5Qij0Rha5eA0UCEIyJKdhAnVMhigLssypp4xM4b9lJTx5pzFqBrH/ZVBNa7nrpSKTjuDLSngL5VMItwSZVGgKkoICdTNCl3bAS4BiJ2Ft4C3EpAZpKByi0IpSJmha00EiYqivLKPUeUfWq+cM1CqF27c5nSnDuNVu5vYibz+corOcrmMwCIzljitjcc8R4GF6Nc6DtBQX5K9l84NBkEpRYM0NViAdL1eYzbbQZ6VaIIQMLVZBduRNA5YM2D4HlkrgoU6vbcRZCmrPNLjnXNYLBbBls6SVKOLCKRrraNdldpwzpK9JASJA2utYZJ88lTz4VHHYzvd3vcRFto0qEFpvhANjviJPsYmiC6Z5RqZZkQCPQIcEEPKX7sq0JM+fL8RtbHD041re9v9xgbnvQd8TykRgTbgnUDbtWETSxw29BBC7xCmTigLvl2NaKVG3jZDf1vEZ/PcRztOw89vc3hT+ucwarbt83zedX7p0IkY/n7Yjt+sgzt8luvauq1d2/p2iPwNjf/Hact1195sCDmWpDR+HTsAAFOYBw4RGf4K1vXiNux0d0EQpmnaUAecogGWOgBSKmihggJ/Oicf/ZwbQMXGYt2zP2jBdtHOM4aiN0J0gBfwmUCmqZYkZABunIAPc0VE753nwGYJJ+8JyHpYO3njS79SGrDpDEjRUkV2CT/fcF1Jox9xE0to0/w3/p5Ghofv7Lo2bxtnQ8eO11MWBOKD+yWNeiulSBApbJJsFEAKFAkSvwli0P/6ue/B5R57p18Hh1KQEJ68Os4jAwk9pS39YucrvTc7w977yEpIgYv0/G3XTEEWvlb6flKhNY40DEGHITA4vHfa3rRPUto/AwlcsWOxWBD7JESvOJ+da6IDBBJ3IcVB6j7vnH7YHCdf/MJ34tt3SzRf+Tlc/vrfhWwWIfLsIa3tN3bbYPGP//PYJv8r/yVufM9P4MgTwyR76XfilT/7p3Dv+BiLdYOf+ut/A6vVKjx7r876R3//T2D3o3+Os1/4KRweHERVbyEEpt/5o1h6jS//xpcpR70gwaEf+J4fxO9+/VWIX/ppuHf+McaTMfKMIhC0RpDDaUwQQGpq1E0NffNF1C9/P/6fP/03MF/MNyKCVVVBzPvUjbIs0bUG63Yd+3u9XmM8HmO5XOO9996LRjE50w+Q5QUODg7Rtg3yvEBeECB/dHQIY6iGNBt5HKmmSBU5F8ZSTdZnnnkao/EoRj2kVKjrJimDgxChZ8e4AzSti8MgQVwnnA9iWn06XBpU6O0IH2vRcqQ/BavS9YCBKOccrLdXxi61g7UZwvqSZTCW1mR2VACK+DvnYvTr7OwMv/Ebv4HLiwu8+NJL+P0//uP4+jvv4Fd/9Vfx5S9/GZ9++mk00r33uHHjBk5PT7FekxJwJrOwJmXYmc2wXq0QNgIKFSH94lQkIGqCxLnfs5l6gM3CWNpHeO8sMs6B95ElUVU0tmIUS9gYLeP+NgY4OTkJkdQqlp/M8xzL5RKnp6do2xavvfYaXn75ZZyfn+PNN9/EfD6P70AXeXR4uo7qeQtBCuBFQYrGLM7VdR1OTk5iZG82m2FntkcRv/N5dPJv3ryFy8tL3L17F0CIqDqLPMtQlCWm0wmlZ2Q6anxAUHk4EftXIAvRV3LmHJYLel+daaCVRKEUyqyAEIH54jylF3mi0HL6Qw1y4GjtpjFbVTmaZg1rCcho6xoQoLKUoHkxHo8hpERnOrRNu7GOA0BTNzAhZcBZxGpIQihIobFcrqGUJtvctnAOUS1+PB7h5OQBzLrP+eX9lPNwWfxKax3BUaZLM02a9Tm897FslhACDx48gPd9xRBmnzUNVabI8n4uZ8GpzDKNrmtRr9fwHsgzDQ4wQPVlNbXuq0wIB3hB5elWqxrWAXke5m+yR/X9xvP8amAiZcGle9iVtSH4X1VVxSg3p62xdkmq3cB7B4uw0ty+ykBM91RuD0D7/3g8xmQygZQS88Uc3/rW+3EtnoWa6JeXl3FNUUrHa7Edlwqn0VpKgU6ee1Tiy0Shx+lsgqoicTguFVdVpGdC+gY26nZQupjCxcVFLx4byqOlgmlQEjrL0YVoODvrv/1OtwO61kJKF405pTS85ygDG1Ah39FTLoPONIoiRznOIAQgJOURKKUgRRCSQZ/T54yNBhT/PjVe2MFfLBYYj8cb6NOQDggE42rgdbDRrxXVrczLAllOhqJfWJiGag1z2aK0XETSI2ETYCeup0UOj6GDy23kgZRSY7f0/AbiNbxuakimjgG3Cd5DqtDx4eD+5QlJVJFeZGTDyMXViRT7NWnHdW3ceJItDsnDwBL+TNpn2wzk4XVSh/phjttwrFx3ztBheqTDjeDgiGA0hMWxJ9DRuzFdS2V3lIK1PXuDI9x1XRNNMGwELNa0WC0xXyyIUihlvB4g4EAlm7wH4Fyo3bu9Tx75zmS/6DP0FHkeIXotJOUQ161B0xnkbYtRNcK4KKCFgsw0EPLBu5aEULIsSwQUhyANIfLCU85TmkrCR6oUzfnaw5xevh6Pc/4bj/0hzTzduMhIvqrun/Zd6szzfdJIOqOy6e9SShRHTHm+9UI8+RWnM80fTAFGPv/8/Dzmw3kASmeQUlHJqaynrTsq/hznttKUZ8n5Vl3XIVMak0D98qC83WFUP7bN2QjEcNuyLEPTmg0wg58xbfc2uj/3bSpSxdcdMgL4O7c9fQ9siPA7Gh7bgJLUoU9/x3VA+W8AIo2QIyrzORnLbNBvMIjCfZz3MG0L5ftc/ehYoDdO6rqGEQrNe1+BaObIshwQAsJRBEuGOeJ9zzggY7BD/U/+FtrOoGk6+F/+Odz83h/HLaGQv/LdeOnP/Ck8ODmBEAKnlwv85Z/+abzy0ks4HBVY/uqXgxpvhnVTo2vJcZj94B/Dz/3yr+M33nwDR4eHaIzBS8+/jO996Rm4X/wrwDd+hWrQSgXr+v2f2FGANTQ/63WNuu1w9F2/Dw9aj7ffeROT6QiHh4c4unGA8bjCak3gkfMOTgVwQwmUVQHvEJ3Qul4hy1SIOJ4Hg4n+VlYFslzhiSdvxXrNZZnj5PQY8/kc7777Lvb393F0g2qzVlmBvXIH1losF5Sq8+JLz+NHfuRHQt1XitbM52cYjUbw3sLaDvfu3SMjVHg07RpKS+RZhqahd07pBgJd18TxAvRCZcTuCfRcFjYUPTCVjlH+zs5+yoJJ1xb6nQ0aOArOdOiEhxYSVV5gJRYQItAtPZUzI1YUzZ3F5SXZUUUBKQTWyyXmFxdo6xrzy0t87nOfw+dffx27sxlyrfHGG2/g/t27NOcLEpzj9mQxLUACTqCpa0gVUnach1TMAJDwzlA0zHkoraCy3taDd3CCAQZN4AHIfnOdQVvXaLRGrhSqMofOKFrZBIdLSonDwwNorfHBB1TmqqoqTCYzFFkRgcu27Svw7O3txTnPpYrW6zXefvttlGWJF198Ed57vPXWWzg5OcGNGzeQ5TnVyW7b+H7YwWMhxd3dXSwWiwiOnp6exv1rtjPGuunw/Is38MndOzi8cQsfffwJ8qzEU08+g+VqjsWihpYapnPwzmAymWA6HkErANbh/Pwcp6enqOsG0kuooOVh2gbeC2J1wCNTGu16jUwBi8tLuKbBuCiR56ngXp8LDMFjDgA88lyDKglIGOOQaQUlPKzt+ii16ag8YpaRhoWj8zNdoLUmpglYa7FuajgBKMnOtqQa8osV1qsmsD40pDARjBuNqBTc6elpZDcIIbC7u0uCiHUd0yiYrZXqTLATrqSKe03XkUjjzs4OvPdR6I4p5QSu0fWY4eJcBxGuNx1PMBpXWK9XWMwX0EHstmkaOGuhhYAqaY3NFN3bBptIadqnSLTOYjLdgdY5AElzRrJ2lUBn2tgm3lt53hljsFgsYqQY2LRreC3RWiNTGlWZx9JZJycnuLi4QJ7nqKqq34tC36TX4JJi8/lF/B2DVev1OjCNMhhjotbMaDTCjRs3MJvNcO/ePdy7ew/OAk89+UzocxH7nFgOlEfNFHcBidWS2iMgwnWJJdPbWZ7YXE5gPBnh4HAPTz31FLwnMciLi/OYu37z5k0slpc4vziFVMB4PIrM7aoqwWi46VxgkBDbCgBaa1Avl+iS8SClfIQf1x+P7XQDfeRz0/xGfJHRsEuok4zq9JuIBY0RDy82nbrrDsrFJkOFhNxW0RhLaVoPdYQ47B6i6ekgEhBB5ZQEMISSqOsm0Dho4WcjjAf4Nnrp9fdOo4T8q76tqaE3dKCvXmp79Piqwx2iivE6VyM8PIG4X/nf/L5IjZGU5a/r20c5rY97PM71H8dJftx7fZbrPMzJvnbMJZHuPpyV/gxkWR7oQj0Fp6fnAJA0d/KiFw1pmgadMRCcO5M48kTaCxMUnqLM1zzPb+7oOR8Aoe9kKHIJMALmatFCegEFBe+IKqZUX1eZzu3R+LQ5DGRRpHuzvduAl9S5SzcYAgR9siAjnpNGqvme6bzr3+nV974tGsrXSp1ly45tWKPSd5x+bqhPMWxv31ebzi3Qgw9Mj3TOoW2buD5mOUUfeeOU8MgTNJZKHG1G3mXyflziGKfAV+zXpK1pu9K64gA2HOF0Dg9pb/0aeDX1Ztt752sMI+bpWrrtGsP3ODw/dezZoWeHXwjR92e4d+r8D8cMYWFXxxk72/SPfk16482v4JknnsYrv/vfxPw///cSUILo4YjAbyJoF50wD50VyHOKbq5/5W/TGv7P/g5u/a4fw63AyMpf/wG8+u/+O5hmEtWbfw8Pfv3vY3dnhrppYI3BcrWEfvX7cNY6fPmrX4ExFrdv38bv/7Efxx/8ge+B+Ec/g/adX8Luzm5cs/h5eOxba9F2LVbLFZbrNY7+wJ/E2Qvfh7/w//pPsVqvcXh4gIODA4xGo2Cw5fh1/3loGFiZJWsLlxzrWQYMOLBYkPdkVD/xxBPRkamqKirSfvrpp7h9+zaeeeYZMvQTh4hTBFbrJU5Pz/HH//gfx3d913fho48+wnvffB+j0QgfffQRxuMx7ty5ExgCHhcXlKPL73Rd15Cir8HOY6hn73BKiYCUPYjPn9eaamlzbmIKNjk3mDse4XdxhME7qiqBK/s+HXt7JDDX1DXqdY2mXcf781V4z+fcTWMMLs7PcXx8DK01Xn/tNdy6dQu/67u+C0opvPvuuzg9PYW3JD6VppKkEXwpOa3CQcg0ZUQgywtISetXLAPkHNq2g+kMrPNwyZziHYhTSpqmgZACzltSPQ72DFeuYICTx8Z8PkfbNCHKyOBorwvCjgILqzHYcXFxgbfffhtt2+Lpp5/GD/3QD+Htt9/GW2+9hdGUKLrT6ZRym0M+LEA55ezw8bv0nlJRTOewXjf48Fu3oTOFxXKJ3d09nJ9fBDBvgcl0irarMR6P4b0PwqkGSpGKd1kU2N2dQmkabwTA1iECR++CaMstAAtrDZSSxJJzDt26gZ8YTECRfq0pSt3bfw5QvL/2wZx+LIYodRhnUpJQiJBEw+26FgzQWxZUtIao9M7DOBp3nSOBZmMs7f+WwCNqD90v1UDouhZ1vYYxfU4+iySmtuxwPU+DeSo4xVLKKMbIfgynsKbzmfc3ZjQBHlKIWIJwPqe67FmmoZWMDDR4By0lZCjlpjQB4sY4aJ1DQGG1amA6i0wXUJKe2VkCbbkUIe23/ZqRgvC09/cq27w38TnD9QYA9vf3AWCDPs/AS5reC6RCZjrOPfp9z15zvv+9EMTa05nGdDKJa/HFxQWJGyoVSy/yPkt93r8fgAF7mvSWq9HAoTNdqM5RRrDBmC6Wktzf38eTTz6Jtm3x4YcfwhgqBzcej3HriZuYzy8pTSakBsDL6O9R+0Og1A/ztvuxxCUguZ2bQdnrj8/gdHNULDVIuYG9000oGNcoVUE4TYQc04Dqew84wIPKidAGISNdiL42i7mzkUTKfl2siXjFkBkYqPwzeUGbdFs2FITvywBkmYbU5CzVdQ1rLAwMpOg3vSFN+5EO2TXONh/sdG/Ld0yNuA2g4BpndGiUhieH95tGcIqW8wBKUfRhO9OJnh6PcuCGiP02oOBRjs32Cz/0tleO4XUeef0tbUk/e13b0+Z5TlS75l6KjdVAH08dMSEERlWJPMugMppb61WNdV3DWNOzEHygbYdId6xVBQ9KkPxsz8sf9cI/tI99MPyE6I0/artH1xrUDtBewLQKeeFQFBnyvBfZcA5UmzM2J/RYuK7zPq4NwygnP0+68aQOiPc+9m260aSG8NDRSpkfbCQPOyB1sDfXlqtO3Lqpt/4tpUmlucHpfAQS5o/bXPTT/ui6LuZ5Z1mGuqbxwTmHlFOYbVxnk8663Zm1zkWsiA3c9Ln7TfyqYBmAK8wZvi/fm6MP6T17575nKKT9njoww/YP1+AhbTcdG6kxcnVMb0a4+Xd8b2stlkGQyhiD0WgUI1mb72yTReKcg+Kx5lxIs0AS6e73rbY1+OTeHbzy8kvQT70O8/HbEEJCBu0TBkSd95De9w698/AiiIUqiUIX8EHsxtoWzT/7OQBUDkj/xj/AE9/5I+gW57j7yz8HrRQ53Oc2CiHdeOV7cbcDvv93fTd+42tv4Mf+td+HP/GTPwHx3/ws2rd/CQcH+ygTQaV0HhnToW071Osay/Uaez/+P8XZiz+AP/+lL+Gtr38Ns9ksiObMKN/XE23+W9OnYQypBMtmjTwvIsXQw8F0vTHJmjIA5aamuYlsxNmQhpNGvDiCmUYzOW/zR3/0R/EDP/ADOD09xa/+6q8iz3M8//zzqKoqOOvLwObIYcwIh4cHGI0qrFYNLi8W8E5E7ZQhwOSBhALbr0G9UatRFlV0GtNx7UM+uQjru3MgfQYXHKGQwgNB66mQtLdo0YNqs8kUzjnUzQqLTEEtKNeecm8FTIhmOdCuYULfXBoDawy++pWvIFMK3/7t347Pf+5z2JnNMB2P8eabb+JiPscyRLek0JBCB9yXIulChFKw/AyC/LiyyFFWFfJcb8yXrjPQUmEtaqAjkTn6rAcgIeI4M+Scmw51vQTVOp/1EbDAQhyNKkwmYwAeX//6O1itl5jNZkFFXsFYD1gXHbbJZIKdnR041wsnAlS3mJXNv/jFL+LFF1+Ecw6f3P0E63qJznRQUqEscygl4vh0zgVgqcLeHoHUFxcXqOsWdVOj7Rrs7M5QlBV2dmZYrag2/Hw+x3g6QduuQy3pNaxtYdoOzdpBBd2NyXiEIs9QZgW0VDg+PsFyuYa3FC0UoOiz88SykELAW4fa1OhEAzhKFdI6R15oSJVBSgshLDFYjAljlph1NNwSQJvXISEA2WsGwQsI0q+H85SvbhxgvSBhNQ8olSVONDmNSmYoyyowibK4Z5RlCSn1hlCY8wbT2U5U0udSgLzec9praluzgweQVhWv47xvcVlOjii7YJ+l9GYAyHKFMqdSbFTebAEJBMDFo2sb2K4hp1lKKEkq8xRosfDeYVSNAKFwcbGAtQ5FWUGG9FvKy1fR93CWy1ZR5DUFAjggw2lD7BxzP6SMrzzPURW0ZrZNu1FCkH2RlJXH9gWnSrAav3MORZkR46dpYK0HhIfSAkqLGAU+PDrA3t4emqbBxfEZ6maF0ajEeDwNIIpD25J2BYFSlCIpBLFjzEB3SkqBoiyglAzaHsS0ppQ6WnMAj3v37qFtG6zX9Hyz2QyTyQh3794Je3if7kBrdGqT8f153LDtRHnmQogYxWfw73EDsZ8p0p1G6XoDk5obzwgTpCiyiI4IKQCxaexRNCM4hZ7zF1KHOY3AiIhI9/k61QbtcBjZSA1oeLHh+HL7PZ1Ii5Hvc8lCGW9477GyK1jXwSNF9Pke1DbntkSRk/9HNPoaBy01BIcOZ/qRobO3zfC/4hB4H6Mt2yJAdV2TOEcQFWCVQl5whLzahvRdf5Zjm/N63XWuAxg2zn8Mx/uztnH42UcCKtcc3genO43Wht9xk2IEMDGweKHLMo08ACGMYjZNg7ZrASHCxseQCsDwih/MxW199Mg+6X2CdMpfObTOwKIZ6Qedo7qbdU0bjnOOysdIDaU4T4+AN0huIDnd3CcuQcdSx3Mb4DGkgDvnYq77NqcydRyvglzYuPawzx7mrKaf1VZfcTxTtD01zNONbpiqcZ2jz59jOjpft7MGy+UqUqVGoyrS0OH7aCE/v/d9u+hLkliR8FFIL65LSZukpDrdwzYNEfjUAeJcrLRvh89K5eh62rVIrs190wMjV8HW4XhJDY9t727b+x+yIViUp65rnJ2d4fz8PJ7L/Z+MlDi/+X4crfUArO9zfuNtE9Cnsx1+/Sv/HAe7e/jCH/zTEBf3IJ3F6hd/Gt2db6AoSjjvyOGmu9HYCQCbVPQO+3exOT/29/chpYd94+/BNQ1mQbnbe4+6bkJkyuP0F34Kh1/4IfzEF38E3/Hv/4c4yAHxj38W5mu/iL29fVRlBRlKbkbwwPlAKSeRpXXd4OAn/gROnv8+/Lmf+hK++f43cHR0hN3dXezs7IQoQV8P1Tu38c5I7TedNzZGj1goiJXEuRzYjRs3Ym3lBw8ehLzNHHt7ezg9PYFStNeVJVEhz8/PEye8xS//8i/j7t27ePfdd/GH//Afxq1bt3D/3jE++uij6JAxTXx/fx/T6RRnpxdYLdfwTiaG3ICVFewGYzo4J2OKAp8TKa9RGGhTKI37JE3ViEBkGHM+jDUV2FI0LvuxrbVGJSiqrIXEUi6DI2fRtqSB4Rzl8ErJ6uc6RlC/9a1vYTKZ4JVXXsHTTz+F09OTmNvd6Qx5UaDIqZQXOd39s0sp4DzVoc9yjaoqUI1yFHlOgJIQIVUKyDILKTgQ0TOf+nWCwFvnHKwxMHCoG86/1zFi6T2gFWmj5HmOo6Mj3Lt3Dycnp0ENf0yRcvi4Hi6XSwDAbDaLYmhsc1Lt7TnefvttKKXw/PPP43f8ju9A/vUc3/rwfZyenODg4ADT6TTs1238DNHae7tVKYXTk/OgrN3CnZ3De+DJJ2+hKquNakFKKUwmE3hvkecZ4Lh+cI2mcShLWuN3dnWy5pxhtaz7PFQAEjICPmQbSHjngl6BJuCHqctCQukM1nYErkuEcrpUMokYqy6+43RdRtgrrAcsBIx3oaybQWcNpZA4alGWZ3BWwNkWzhLNvCgqjEYTlGUBKWkcFHkRqOAdmmYFEoQTULqIfcosAxZPYwCR+4Ajk3GvDEBTysZlenQqQuaSdYn3sizTJJxWFnGPg6fUWSCkbAXnnEDcPjBgraWKA1JiOiNq9YMHp5BSQysdI9zWOegAdGwG5VwAs/pKJazKnpZQ2/BHws8sNDcejUmlfLmKAmkcxExp5Zwyxn9jPS1e54ZpdkP/i0XMvCfK/uXlJQCgCiCHtS7ei+wDquPdr/mbTDteG6uyQmc419yHcURB3KLII4CmlMR0OgUE6VZ0xuD+/ftYr1dQSm4we1NmQ8qqIoCP2du0h6fPzePucX2Nz+B0p0Zl+A42eJhWwLL5eShJQRFu7wEVosciOh0+Xoz99n6M9BQWfoHOOazXVB+chRBSY3QY0XpYB0RjjdvgAONt3AzLqoCHg3MGzhmYhga68/3Ll0qGjbXvkBQo4E12WC5p4/6D7/ysm07Fpmr4NqeDP5denx12gT6awn8bTsaU/skCE4zm+QS8eZSj+TjHtjY/jvP9W3Ger2vDb/Waw77cOFLHlc8XSPK6kaQc9M42gJC3RIgnR2Pi5iFJwZbSqkTIu+ZIh0iiaDbRCv9sz8zmfIIZXH08IWlOg8EDhAWTjEDrPFrbQUlqhZRNiMoA3ssYoRHBMSC14B7NHKadXBepvc5hTvOgOcrFfxs6YtvGWBoNfdj36z6vNSHyXN8zXaTZCWcje1ubt90nfQaer/x7FoWBEHCeFGtXqyW6rsVkMqEooM6CqnsAedwm3UxKCSUknCFNC0LoxcY9+/ff1xsdgnnpWEvFnvh7m7SB7zt8f8Am3sPnp/1wHeiRsiG2UdvT89Nz03twe9np6LoOFxcXMXeVxZY4As4GXJ9qkQKnFAniTTw+J/r+iuPaUxrJL/ziL+DeF74TWVbgyZu38PIf+jMo5sfI4bH6+19Cd/c9aqsU5HjTzaLB6x0h2kKKWKGJozhZnoeSUnk0QqMhaiiP0a5OsPyVv4nuvV/DU6/+LrQnd7D++j/BwcE+qlEFpRXtKSTxQhGJYJDV6xqrdY2dH/sf4/TFH8Rf/M/+M3z9na/j4GAfN2/dwGxGDAyAafvB4AlGXD9fKVdUiCCSJahUy2JOdEgSsCtjlIpySi0WizVOTh6gbWvMZjMADuv1EmSfSJRljizTWK1cuD5Rzd955x289957GI/H+LZve5Xy/hYLnJw+wN17n2Jv9yDmvnOpKXbCPTxOj6lWOgMqPbjSzy+a+/Sco9EoOt7pOB2O75QeOhzP/VoZQCmQAKIUYY31BMQ2LRmgmVIYFSWkd+AcdY5y0Tg06Lp0fQQAh9GoxHq9xO3bH0IpKrF0fPwAq9UighZKhGhewiSSIEdNSKqukSmJ0SjHZDJGUWYQHmBleAlAKBWFzjwcbLCB0FI+N6QMNheiHpuUtN8sFnNwHfrxeNo7A0EToCgKvPzyy8jzj7BYLJPoFDmjAOLv2DnZ399HXde4d+8ehBDxfd27dw8A8MwzT+HZZ5+Fh8Unn3wC6wyWy2W8Lq8zbdtiuVzSWM1K7O1qKJlhNB5Rya1Q0/t2qIVeVnkU7LKW1pvVQmJcjTCtKlxcnJNo22oZ1+g8L7F/sI8sozJ8Dx6cYDFfoOs2dVG4bbQ1K1jnsa4pTWPdNMjzLIgeKwgVcriDrUFpc0FvxVlIKAgIKvsVXoh3jjQsrEPTdWhMS5FMpj5rBa3zwDQo0UkHgH6X5znKADpQWmkAoZSAdR3W9Qp1s6ZoeFXEFBEWAWOwmanWAGIJwaqqMJvNIohKwQAdI9zsuLJ2FO9vKXDMYHlKLV4vAwBY0DN55+ATnSte01IgV0qJIh9hPBqj60L5QKUBUHUJYiikALODdZvaKPy9d4RNXBvStSQF7dLPnZ+fQzgfS6yxvlTTNPFanKsNYIMBQHujiusG+w3c/9G5H4/hnMODBw9w//79WP880xpdZ9B1Jn4m7oveB3+QIt39+snC2RLreg3vDUajKqQ1W+QFKZKPx2OsVss+5dk5HN04gPcWd+7cjeutEA6ADj+HYIdCADEMvGPbh9hFDCx76aElPTeXoGRg7nGO35TTjejIsXHhYUxfm5XKXqik8wCIaBpgIxoQaamUDye8CPSgTaPbGBuRF0ZdeDAx1eFRzva2g19oGpHSRR6EjiykFFgvarStiYI6Q6P/YQ4ACZZwre/tRxptSdG19JoPc7yHqFYa5eBzUgMvPdjwZ+eAEWCO7Fg4SgUYfO6z9PXDnNPrnovvMTw+y/vd9l6GPz/qetucnWH7tx00K9g6SCLzye2EEOSUeou2pbFH6DoZcsvLOZpQqoEEdySUJHpLivwztdyHHZFuE4owwz107F13MNvj2r/7vl62c+k8EiHq5iGcg4/RUuoA5z2KQgfkF4iUSN6wfXAWNmqC9/ccOmjbDiGIvSKxWZKL5/gQ7LoO2NkGEG1zitPrpesJ34/ndBpdl8Hp2ZZvlV7vaiS4j3Yx6svXzvMcSutouNbNOqL+eZ4jm4w3FDaZdZH2EcNztL7aDbCOi9Bt64t0PR46nKmhMXy+bXNq+B6uAzauO5/ZIamxkTILhtTf4c/8LD2VucXFxUUUrEvrwKbvgN7N5n2jkw+e7+rKM3vfgzxacDUPi1//yj+HUhmKvMCHr30eQgi88OxzePEP/hlkizNo16H+B1+Cvf8hYq5wmP+O8rdISDGIWFlHOb9K0trgnINncCnM0fF4TOAyRxfaS4i3fhGVFJjeuIFRyJ1UcY+ivmo7iuyR5soabnoD9Ss/gJ/6L/5LvPuNb2A6nWJndwez2QxlWZARGQWBKIq9axbIlITMNObZBMakitUmGpdN28S9iqKaRPu8vLyElDI6OBzBYTok515eXl7Cex+NdKUUjO0AkUUH9Hu+53tgjMGHH36Id999F6vVGs8+83yIcttYy3Y0GuGJJ57EaDRFs/4GmqYL+f4DGyYZd0rJ4FyUMUrH0Z50HtHYkdEgTMH0FKyRrren4hoavstAMScBJgEvyWhVUkXHgcWL0jWLHYUsYVvVdY3j4+Mo1PTJJ59gsVigKDK0po8QpXOS20ogHYk3VVWBosjJWe5aEI0WJLIWgCsO3rgwhp31RDMXBDB43wcklFTQQqOuSTm9qkYoiirOS+tJgZnTBbIsx1e/+lWcnp4Sw08Vca3l51wul7GG8d7eHs7Pz6MzAfQ05uVyjte+8Bqee+457O7u4sMPP8TJ8Sm0pogtU32Zftx1HUYVqahPJhMUVYm7d+/CGAdrPB7MTyjf2jsSh9MaXWuQZZReUuQ5qjJH1zXh/iFP2tA4LooKu3uz0P8URLo4n0fQ3nO02lrKqdckXtZ2BsZY6Kah2udViaLIkWVU0YLGrgpbsiPwA1Q20nkuPwdISfndxjh0xqA2JJzWth1MWFO10sgUOdnwAkJQykaeF1QVIMthnY30fGZg8rsRQiAviCnC4DannQ7XCwZGucLEdDpNWF4eUugImqYAOdenZnVqvh71ca9K39YN1vU6sGSJ8tw2NZzv2W0xdTPsQ1opFHmO8YTKxtX1KvhPMga8skxCZT0on0bHhez3V96fmFbeawdspiyme1vbtoDzsKbFuKxiqi4/I689kaksRFx7GTDPcw2dESuGP8P9TnOwwtHREaqqxGq1CiJ/pHUwCeKbq1WdRLgHmlneg5l5tH70dhA9QwOpEMXNRmWFmzdvYDQaYT6fYz6nMnrj8Riz2RQAQg63Q9e1we5RG+uUUgoi9jXg5dWgaR8s6DWWuK8fxzYFPoPTnS7q2Paj7xVje4TFBoOaEOj+Og7w3EDaRKy1YYPo67HyQ3IEjI1UnjRXowz9/a8aZwOPJ7SZkTveqJyzcNZAKoWqqmgxUCusVjUWi8XGvRgseKgDymH8hzh3rGAanxkceQgGK65GvK88x7WHD47YdseX255GWrn2eVmWaJsOXWceASw83rHNYb2u3x5mZH/WYwhK/HYdD72mBwhwSQ0v+h+DT855ZEpBBtGvPM8D7VJHmpMxXawPyMaxFzRobXJhAq/SKLqHwNX+jp94VJ9cnS7JwWO/p8gKETbh8FyePInwRwPKLTVBmKIEkFEt3qD1AFBuuBAEGAS3bGMcbFDYsL3/ycHZTIngc7kPeRONT7NlsRw65NvuMwRweCP33seIYUqJTr9SZy2NNFL/uY31bxvwk0bieWMHAFiLTOtQJkNh4eeo65oo0aHkDEc3ycBlJoAghzEorXoByqUyVIUCgmoN80a+rf836IVhbUypYUzjGwrUDJ3whznZj/NeOPcufSfcr6khEh3iwbXSz7Azd3JygsViASEo2jUajWKfM3AZgWPRR5RSJ1+BqGncrq+OnoN2Bq3UPTAmEPdAYyysbQB4fPXNr8I7j6+8+Rv43Kufg85yvPLc83jxD/2vIC/uYfl3/zLs8e1ADQ1pT3xN70PEkOpACxEQNaXgE8CAn1dKCcnlWgAqUxQivOSwJZoIITpe10T1W9c11k2Lw3/tJ/CgcXjr628jyzSOjo5wdOMQVUVgNgBkmlS0baBT/v7jf4qxq7HWFf6LZ38v7c3Oo+t6g7vrOkghUYyKqESbZaRbUIf8bB6Lbdvi5OQEALCzsxNLORljYmTMew+tMygp0RqL6XSKo6Mj3LhxA1IqXF5e4vLyElRKj3LE1+s1Hhzfx2JOQmpFUWAcwNLlchVsoT7tTAgRIrou5Ebmsc1pfWEpVXCAidIb10MhguOzKcpIYAVFQpX0EN7BeQErLKwNAJPqx74xBq2j95tnGTKtMR6NIIVA03Ywps/j5DWKjX5meLDQmlIaq9UqOjOLFY1TAATkhDFirINzFmWRIdNFcIg1vHNoO6qpGzjLNH84yidpTcp1Bp971DXlntsw5si3D/mmuYKWGnW9Du9nRQ67s8iCEFeWK+RFhrIs8MQTt3B6eooPPvgATV3DF5z6pKKjtVqtYpRvOp3i8PAwpjeu1+sowuWcgSqIan50dBTmhAigD5Xpmkym4FKMrDPgnKNxFwSlHEhgjAG+8ahCU0vM5/MYqQWIYVmUVaTQG2shlIY1Fmu3hnNAlhGYcxBKAGqV4eLiMlJxhez3K2MtoJmB4dE5AwsP64NYVVWgLHN44eGlg/QhlUFICKHJ6bZUN916B8DAeo+us2i6LuRuk2gaVVWhwJpxHtI6LJdr2JBGkuUZtMpBebO0P3O02pgu7tmjURXyuwVWq2UQYDMbDqcQJHBWliS0xXWnvfcxgJHnBbTKIvjGc5H3CHaA2dZ33iFXWSxBZUwD09VgXRtnDayh/OaubQFPpezKIpQSa1tYYwMbQ8WShQ+OT7BYLiBkFt0EqSSymGO9KUYqZS/wReOpQdtSPzEDmIU+eS1Uyd7Na+lkXEWWEEf5U/8mZXJx//A98lwjLzLU9TpqHnAUejqd4saNI+zszDCfz/HgwX3M55fI8xyz2TREpz2U6gB0sY1sLqYBQ7InetuC7ApaX5yn+VKNRrhx4wh7+3to6gbL5TLaGgcH+5jOJlHpviorNE0d+jPUsxd9rra1LuaniwBYUv8FO0vngAY6Y9A0VLaXgZiHpWKmx2eIdMc4B9jc5+/RIFb9Bk6GNxCNEBuoKYJyd0RQNKSQmge8jW7CFUMzvJSipMGOsOGzGIqxNtYW9L7PamWkmPM7Nw4PpDWUZXJPb4lukCtNNQxJkB1Nu5ksz+q9kcaEHofo7/gI9MP3RraHD1QhCQEPCUURi+RqqZ3LXcSD1LODD87pCJHW1OmOzhQtnmQYEMoGD7RNC2tZ+CMPEz4YoM5G/ICjlyJEMOOth8fDIqZsoCf/5OZt5CY/7mjGo0GBf1EO+JX7UGsAz+Q/QXShxBmmGtxBxE5RblJZ5GjaBmdnZ7Am1N2UiiJRfE3QeHWOo9oO8ApSBINeAIIh7bQf45wKIM5GH2+2XYDysba/vN5J6scCFf9jX9t7BxP+4Q1gJGBI+QdSq1DujOmRNrxzjsIhDvR+o6HojExFiKyLET0IBqs4YuviBPHBaeRo48OAHA8EehzlocfOGLxcDx+dgigq4x21KURWemO6Bwy2Oa1CkApoGmVNHcL0/KFzD2yWJCRn00FJgawq4b2Bswb1eoVzZ1EGSmyWZRCKlefJUOmMhbMOKtckqGQtGXXeU/RchhHM78b1TnIKKFhH7y+N4FOEQ0Em1D7v+pJa0eEGgsHu4Fw6Xj3Szfi6OcybZApKxHc76NttEfgNkCCUKarrGstQimU8HkelXClDTrO1cN6ja9ugc6BI6Aw9EMyVBLw1EUT76ugF6icBqDBdvXDwnoxC701wqgS0kpCKIsJffuPXILzH1976Cr7w+hfx4jPP4qU/8m9DrOdQtsHqv/5LcCcfQwW9BR8W1pSl4IUIQmzonXD4OOZ5tSEDkXNB6TyOuvD77doObdsEIb8WB3/gf4bT578X/9GXfhpnZ+c4OjzA4eERDvcPYWyHpqmhg1FprEFnyUAUAQF3jnJAnaeyY03TJakapFTONMKyrKJhOMmLSCvld9y2HbKMBH0WiyWKokRVKkiZESvHWozHE0ynM2RFiRs3buDmzZs4OTnBzs4uPvzwW+hMh8lkAggPIakMqtRk9HW2hfMWUuZRpboH0MP6K+iLc0FJpRuw1qBpexVtKlsKWGdgOprHtGW7OK6FAIz1cJacJ9rDTVjvHDKhKErY8cwhW4IdZtu1RKUWFHkuioLKO9U1sRVqGR2d1EFkxgAzm6pKBvVsByEFxpWAMR1sF4SeKHQOZwyMNfC5glICRaaghIQxoZawpLXPecqBNcw2zIrggJHKNEXVPJxxpPcRbBp6h8ScEhBw1qKpG6xXK1LeLktopVCVBbKMSs4VeY4Xnn8O69USH3/8CdqmDpHxIq4TXLu5bVtMJjPs7x+Q4nGgH5ejCt55nF2eo/mggfcOr7z8Cm4cHUGrDLc/uo0HDx5gtV5jMp6QPkumw/zxsK6F7xyklXjqqaeglcLp2QmqvELT1TCdxeX5BT788CPkSqFtTVirPaTSEDrHtBzDAliva9S2QRuU9YvSQ4kMo1EBpWXcDx0MbGCkWmvJEY45s47jBORcCdB7C2uA1jrgdJJYCZ6Ydd57GOfROU/7hyNgsesMmq4DRKg+4D2Z+tajrVuYpsNaNljNF9BSosgLKM2gk41OZb+vmajhMB5PQvSbHCyOiHO9ZrLJJYqijGlAeZ4DQFA2BzJdQGugg0VrHYyj9lH5Lg1rN2szCxHE/zKNqsgT0CiIMEsF1xl0pkPX1jBdX+KsCNVnOkMpEtaRWKEXEpfLJU7OTrFuGpRlAOAVIBWimr9ztN6SMB3twSEZgxgFgaWAwOwj+4uAO64aw5F77k/vHUajSaDWe6zXdXCeaV2QkktREuhpDDv1gf0SIswsIsb73Gg0wv7+Pg4PD2GMwcnJCY6PjwEg2h0M1m4GSAWBCS6wMQTtTbGQj6A+gfewzsALAoy01tjZ28F4NsHFxSVOT0/Qti0ynWFvbw9SKtz59A7W6wZ1vUK9aiA1Oddk4RLjUkhKrWlbE0pQ5oHxF6L+WkFJBZUJCCWxbqgkJbxDVmQosgIOfSDnYcfj1+kWvYHtnSf6hACkUtCaUZGQX+1DbmdAGb3zccOXSkI6GesHe3hIeGhFNBeE81J6tfMekBKaEflgQHfWAlIiY7o5fQDe2mhwKymCk75phHn4aDTqLCPkjv4A2PB80gPSQyuJvMpR2QoOLpRt6hDK3sLFiUlUOUahBZdYsEzx3TQCKfbRO7OUh0cTnMoLUCSwtSb2Re8F9dE8yh0RcfDyuWxY+gEAIrBpJPP5kbLlAGscWoSFI+QXwTi4CGBQ3o5KVP5SKiq/R4ANzke7zlcBi4dDFsMI4JXrDaJiqaH9WRzv4ef5SA304XlhIAGhtAQzzb0PwBMAby0sPLwG8qKEdwYX56eBwuPDuA6GM4NJvo+dK8FjHhQxCIaz6n9JBrRMQZLwjgIFPHnIjecNH73mYHG+8C/naFP36dikDd0LyreDA6S1cL4JGw4AUUVlXtrMNZwn0AshGqaUgvAEQ0HI+LNn+rwXhMKzAyU0hOx123nDZ6EeGdYWqfqKAemY4NytrqPyEyQWJuHQ07tYQMx7H+8dTEBYb8I1OhTFKFJahRCRQQIgougpnYs2IBbvuMoC4fZyvwznL/djkZEAjvfAdDxCoXWoZ1yjDTTLLMsI/JQULVmvawDAqKrghSdWQqAjyyAC47xHHUqLpKyBIZDhguGsJAn12OBgIwgmKUlrrfUeNnl+2tw0lNYwRgTHhMapDzmo3nMfbeaj9/fvheoYmI3tSuiz5ABtlvzoui4CZGVZ4sbRERkJ1uH87CyWgWuaBnXbQAYHylhLa7iSMJ5ootb29GDIJJff05gVnvYzZgbQHmUhFeA81SLNgtq/EB7W0PuRUiLXtKZ37QJf/sqv4I03/zk+921fgJQSr77wCp77Q/82inaFzDZY/df/CcyDjyEBqExHFklkIoQ+k2HNkqIHIihaQEYopcGk4C3ldHYdKTAvVyssVmsc/oE/ibMXfhD/17/6M3jv/fewt7uHo6Ob2J3tQgrSohBeQkLTl3NQUJQuKgXgeEwp1KslRc/XTWD9WOzMSDSNSs0otG0X37EAogFIjAra97TOsV430DqDdwIqy7C/d4BRNSaqufPE6GoN2uksONx0H5ojAtZbdLbDpJpg72AfxajA6WyKvf097O3tYD6v4cLcb5oGVUX1ZZtANWVjs21bSCWgtYRWFGlZ1wt0psHOzgyTaQWlEaNHzhkYQyWKtNZQWsFYElLKdB5Swzp0bQfjSL/BO4dlvQ7lAT2kAIo8h8o0slxH28t6T6yYokCeUzqKEGuwmUVzhcUXNZxr0LUWpvPoWhvK84zICbMG1nawpqH5Cc7T98i0wmRcINOUSiU85ZYLn9MY7CiNpWs7rGoSsRpVE8xmGVRGNlJVFHCOBJ6UIMFADwEIEqdTUmBUVKjrNZbzS2gJaAn4XEFqAeEN4ELusbEYVwWeffpJrBZLPDg+hnceO7MZnPWwHQUh5vMl9YcqMJ7O4KXE6cUl3HqF1hrkmYY0NIfvfPwpbGvw6quv4slbNzGuSmgl8PHHH8Nbg6zMkWtK47Ompe1ZClhI1OslZpMZyiLHfH6Ji4sznB2fQAiP9979Bm7cuIGvv/1uKIFUQ6gczkvs7B/CSQmPczgPEi4FOazG1hiPJwHcBoQC8jLD5QUp9Rtm5UigNW0P+sKHkl7Ebmxamt/jyQjj8YiMCdfXh6bSbA6mA4wRMI7WQus8hFDwELAhslyWBTwE5osFmkATr4oCkwmph8d9TJBdma7b5NzmGI+ptBenkNA+R3Pu8rIFlRlj5pGB95TGIaBQr9tQGniKoihhvcPp8VkIGNJ+qDXlsqMDOtMFpXwDLQUm1QSzKVVIWCwWsMagyHKaY6DgnrMWzlhkShFNv6A5akM5R5UVcBBwKsOD83N8+uldzFdLTGYzaK2xbhoIKWG9hXQdXABeySegNAvhCZTyTqCpO9TrBtbQOa0zAVDLw35BAnkAYkS/LEtMxxNMJhOYpkPTrNF1BkplwXkWMSWC7BSuDc4q5hmyXOHs7BRSklgaU/lv3bqFg4MDWEsaBycnJ1BK4ejoKNZQXywW8F7A2d7voMCEgDEelGtN7Giys1wAHskotbaG8x55SSwUnWtczueYz+doWnrHh4eH0EpjvaphWgfTdjCtBaynVIqOUh+1AHSewXsCaLvOkO+V6VhPnmy3EkIKtKZFt+6wXFxASGKBKRCYLmRiTz/k+AyRbgvvRTAIuawNkGU0yPMsC6h5MPA9GQuCI3QuOKJe9MYI2N5IaapXHaRtLtvQadpmoKZG6rbr8jHMQxTBCIqou6MBx6INSikyAjp2XHw4vVem5esCgLrGfRmev1mWTcTv2yJzw+e/1onc4nhuo+imzgcjoQCgPCGbTEkdOgnDaNHwOi5pw3XHwyKP/20/hg5H2s8cuSEnta9Dyv3kvAPV28yQZSrkmzSo6zUaY5HpknZL+I33m/7cj5jk71fgi8cbP5tj4vHeyfZxF8AjrSFVD8o4b2GcRdsZrFahvm6uSLCF0Xcb+otLm3g/uMdmX8e+D84MTZur7yQ9l8drSuNOz2WjPY7hJLI8jDCnfcbIuLU2CpMwPa0oikCJ66ntMbqbtK8fH9vrY6fgQPr5dB6KEImXSiDLKE9OaQmcU1RkPp8Hp12hbVchhyxDluXojAk1fxPFdea5DvpAJO9nU1OjB/+2rTepwEnaDzEXbfAuhp8ffo7PpfZujpHrwLh0jUtLJRpjo1PCLKadnR0888wzaJOcQQi5gfBLSbRubxGMhs37Ddt6BSwI/Ub9yDlsFC2lvYX7XF+5nuks3njz1yCEwptvfBWvv/YFlGWFV158Cc/8kX8X5eUDLP6r/xi4vB9SOkQUBfVhHIUK4zEKqxQxE3TM5xTgdch7AtqsochO07ZEKf/X/yROX/gB/J/+8n+Kt956K0Z4Vssl2pbox3VdE0hNhgS6tkNnKAc67RshSKxruVzi7OwU8/kCR4c3Ik2U6djcNjKcVdQnYUEkFjACgCInWmqW5YFCSMbdarXC2dk5JhNiMWRFgTuf3kHXdTg6PMQ77wqcnp5ib28Pl5eX2Nndw2w2xVPPPBVBtbpZB8cgQ55n/ZyQEsI59Kl29NWrm1OfGtMG8R+FosghBBvJdTIH6L3QXmHQdQ2kLDAaVYAkYbOLiwuUZQlrOqyWSwAOOzs7EILGaaYYtApBFCUhlMRsPEXVUd8s5nMsl+tAw1VRJCnmOnqA2DE0l6XwyDIF20kYEyJznoIVRZWjKEvsTCeR8tnbDRRUsM6jrldwwdHjtTLLcwipYFUQOoJI5g7bXcTQk8T3CmB2GJtti7YODB1BYKBzgFYZ8rzAdDLBE7duUFmw9Zpo6XkJpShPuF601G86h3UzCEn1nOtmDeeIiVFWJXJNEezz83N8+OGHkTL+6quvYnd3F7dv38ZytUBn8ij4x2WtirxCvVxCigxSAuNqBCUQVM1X6FpSW+Y8+jzPcXgISJGh6yzqusV0uhMAniY4SstYGUBIH8Y8CVtpfRLHZtd1JLImyNZl+4RBd5rrBus1zXkSdMujE0f7p4ID0cVbyxFqQekpnhS4nQMEHAEapkPXNFBCkaBipmKZv6HNnpbs0lpjMpmgLMvIetFaY7nssFovYI1PbNQW3mcb1Gkb6nmX5SiU/DNYNzU5WVkWUjkCY4zb4Mnv0EKgCuK2QnrU6yXgOlRFTuu+dwQiOyrjqKSAlhK5UsiDLoJ0Dt5YOAhoqaFUjov5HPPlgoBa7yC8Q191gKK+YXOIa6ISAlIQq6NeE62cqdCpKeMdoDOmlPcsOAb/R6MRTEfvZGjbsI/HY4TEJvu629Z16FZNHHPOecxmMxwdHWE6nVGpwcs5bt++jSzLsLu7SwriQGCQUFqOFBrei5iLz6Ak2cQhkOopKk8MunTee1SjEY5u3oCSCufnZ5TDPZlgNp1CSkmq4itK0+yaFj6Uc/TWIdMZirCXEKvDBvp4Aa88Fstl7C8GTK01qOsGTbMGBNPPwzom3GOEFel4/JzuQD9hlFsKgUxrFCFakGkNBxOjxx4U3RKBLvo4GMB1EUlCeTYjOnwMHejUOEupjUMnMx1kKWV8aExSpM5CaoWq0tC6v9YahMo667d+Pv4OPoT2Br2wxYjdll+aOrepsfUox9t7H83fh0Wmhg5dmg9pHdMLe1VZdhq2GY/ps8RnHDzPv8pOdnpc53DTz+Roiy0l5biPqqoKGyHle3HOmDEU6aLo3nWAzdVxv82o3/a54c/pu+uv+XDHe9v1h23YKP3gPRAW865r4UP9YD+qIKsi3rOf74Q39PNDgClVIQC72f9p6B20WW7Q5wdjLs0R2tYfaZ3m9CvNqWQjEsBG1BpAEGJ00WDg/DK+Bzt8QA/O9fMbG/fmv6XPy/NzSKPmtjMllSPio9EI1pDxSqI+S8oFVTpxTJgybEBldOSVe6bf+d5DOrxSIcImNzU+Ym5zYBmka9E2UIPP3eZ4p+fx79K2bFsj088xJZnfI6sSz5s56iCuRTVA6T1NJpNgQIZ6vm0TmR0ygBJMiSSnql/Hh/sLtylzJjgSEq3oqX9CXD9uU4B4eJCRYvDuN96CUgpf+/pX8fxzL+Fzr3wbXvrJfwvLv/l/BJan0RBjsS/vqdEyOtsSWmckiBpSW3pn20ejtDMGq/Uay+UCuz/2P8HZSz+I//A/+ct442tfowoGtoOHw8XlOT75hIzn9XqFTClMp1NMpxNkmQ7GIdHLZXAO9/b2Qp35HCcnZ1BqHddLrmXdg/9cZ5Xm5/n5OS4uLuAccHBwEMthWkMiSavVOuboe09lghaLBSaTCU5Pz9C2ZGQe3ryBo6MjjKsx7t25h4/zT6hdsx00DUV/iCEisF5x2RguI0pOtlYKXtFaDlA0n8szaZ2F920ilZvBBhZaY6o3A3icl86sGQKPDNbLGs5R9Hm5XOLy8gI6CEIJsYCSEpUoieYcFKlT8IojOqNqBITcW3IMZQAyTBx/tM6tI1inJDCqNFSWQQfGCDwxtcYh7z4Pa5/1PjJhrPfkcATwk2oSk4ozpxH2itHpOgSwI+KZwp/MFee5hncbQAod1gSilRpJkWwuI/bg+BSL5SeYz+eQMxWdCVIPB3B2Cg+Pnd0ZZrMpmq7G5eU5WFWc+owcBlY1f/7557Gzs4Mnn3wS1lrcvXsX8/k8MiiyLIv1kReLeVTuzrIsin15b2N+Oa9T0+k0rN2UdtG2Xah3rzCfL6MWDI9rIQSKvApjqiAw19L6R7XC60A7lvBO9NUqEoDNGAvTUSnAPp86gNaa3mPnOKc7sNNYl6KmOuAeoGhjsG0mVYX93T142Dh/0z0xgjxhvWTQQAgal03TQCm5sZ6nzjtrDbDQmne9s8nX4H6Ft1DQIYUmrNe+Z8exRkpZ5uiaFk29BonaFeBMCu8M1UUXQK6IIUSC0pLYtkJCOgIkdEbs4HrdzyFuN+913l/1RXitE6D1hfuhtx9kdLDTwAHbCUBfMqwsSxKnC5T4yFxwZHPyPsO/T6t11M0qjpumocjyzs4u9vcP4L3H/fv3cXx8DCFkYCaM0IR64KvVCgzMN02Loigj46wsS6zXK5ycHKNpGnrfErHcGtPihRSYjMbY3d1FkeVYLpdYLVfg0npVVWG1oLlQB8FL07aU+hf6QWcZ8rKADpUoYhqBFLCd3QC52DYgGj996YzSrZTqy8Ft8922HY/tdEsAFg6CQH5kWiLPNco8g841JADjCWEx3kA4DycB6YOwyyMcvYcd1zlpqZNwnSOZTuThZ9MJu+0ezpFapveEynsAWmmMqjJGwpumQWNNjGhCEN7BE8d5t+Frbzy3c8NbXumLbY7d0Ih71DWoWVdzRNNrDt9HnHTOg2p3+itqhkNQI3UEYh9uUf8bOnv/qh7b+rI/+BllMMJYHb93Rqh8hQ4qiHVcQLXWEDqDNT3lf9u9+fs2Z1uIoYza9fMsnUdxof9MPXG1XZs/h2sKAp6sdaFclQ0pHYygq+AIBDzT9wYWO+RDBy8+Vzr3wXVdr/ZLCgptG4sx2pqoigO9s8Of5UWa/5YqcEa6qxCxxiXnVF3HEonPkfTdNkAufe/bGDrs8JECrIkijUIIjCe0AbKTcX5+gclkElFlrg5BaS+92nfq2A/X2BQw6IG9PnLMeWTp57hP+5x3uRH5Tn/muZKWVnvY3kF/32QmbDsvvQ8btOSQrVCvyeBbLpexREobDBN+ZiUVlOwVXq2nRD0COCWk7CPUQvSAK7cPAP6Nk3+EsWuwVBV+9saPxHalYEqqBcCOV9qf6TwQQiDPaKwZazGfX+Kf/tqv4Gtvv4E/9Pt/Eq/+D/4U1n/7/wy/OIYO/Y7QMimp1FSmFZV9UpTDxoJYcf6BxEaNsWjaBqvVGut1jdkzr2PpNb75/jfwP/8TfxK/49teBrzHG+99Cz/z//5r+Oj2hzFCVeY5Dg72AXEDe7s7yDKKoPAbEkJgOp3iySefhJQSDx4chzrHk5ibyYrb3C9SSthQw/v8/BxnZ2cYjSaBAl0FUVCDy8tLHB8f48GDB1HtmuepMVR27/LiEs57nJydAR7Y29vHwT6VixtPJlgsFri8vIyGGSBQrzosFvON9UJKAaUzUFSYx3wvKEhgK7N7aDyuVmTQTqfTqPTLkaBeybdno1G0soV1FrPZDp588gl0XYfbH32ExWIe17DFfAHvqO6vLDaF87z3WDZ1EFmkfHmKjGusVusg5BWi95YiPsZwCTMLrRXyjEBWVpT2nssNlVEZ2VqO+Ad9AIhYk3g0qigf1lp4UI125zxRcS0AcHrUgHEBbJQVor1rs6ZyL7LFAoWk05DnRE99+plncDlfYD5fUDpdMUZZllitarRBYEpnGUbjEqNRiZ3ZDup6ja6jfHcpKC2GnblPP/0UdV3jySefxP7+Pl599VV47/H+++/j4uIijjdiJHg0TRf608D7CkWRBQGwcbgm7YlnZ2eh5FIV10Y+sozKJe3s7OD4+DgKG2qtQ+kj2k+qqoyq0kIInJ2dod9fgQ0x1rAJO0cRau8Rxm0OrSltrGka2KBlEt5SACdJH6RrQr61CDRzALvTGWaTKcqigHHdxnoXqx4l6zkzH4aBCe9prx2NRpQ2Elh14/EYRVEFHQJS2y5CLjiJ1NZogz4TBwZYs8I7BxdSq4QEtCDmCVdIsNaAhdCEQNTgMF0bc3x18I0yraCEoAg2JJSg1Ko8ywggdAZZppFnJbgeeWqX9D/zKs32iQ/ltjqYQeUmbhvvG2SbdNF+Z9DSOVI998YGbaFNnRgW1OSxmtovvO4wk2h3dxe7u7uQUuL8/Bzn5+domgYHBweR8ccON7MXlFTQmtpcliUODw+xu7uL09MTXFych6oIRTgvZVZI5GWBg/0DlGWJ07MzzEPtb84ZX61WJGTYtjBBl6YzBt5SWqHOM2QBQCDNFAum8JuOQC54j0xnKINOR9t2aOoGznJlB9r/ucIDaQH0KREPOx7f6eaAkhKQgRKbZ2FgSZpswgs4BQhHC5/nutwDut/QAOafgasGcpz84qpRmv58ndMNXM293Xb/bREdIEjXKwnb9oizlhKjsqASFxCw3Sq8uKDyLTQhht4j0vwFOxDcvsfrd4qSbz5vivIP2/ubOdi4S6+ZXpsdDDYweXHjckTcjxvOdviZf3Odo//fBccb2AIiCTIGgF4Ah9IJJLKM1Y+LoBpZR8EaRom5RiCjgum9Nu6Dx49yDz83bP+VZ3nEq3kUeNJvBiHqH5+FkG+OFDlr4KxFVVUQHJUAR3xFiLxcTYEYtIYfCPBXnbO0b7ifU/SYDZhhZYRheko6H1J0OKUisZHJZbxSNsMwErvtnbJxOVwLtzm4V4GIgD8E55uj72RMFpChVJBzDhcXpMzMdPg8L6AUwiZ3dS6z85eCckMQY9v6PSyn0TTNBojA/c/9mQKl/PdUdTy997AddF+30YbhGj+MQsc6w0oh01mMNAI9g8FaKn3DY0NIioIwKCEDG8h2FiIIcdJ7AaiKAbFferX+MBUEaI8c7A9x/XQuRkKYOp0+R8oWoLZQ+cHOUT3oLNMwpsPf+rs/j5/8vX8Ar//BP4X65/4CsDyJRhoElTLTgQ4pBOd4C3AgkQEEa0m4h0uDWWehtMbp/+fP4Zl/89/B//0/+A9w4BvYf/63oKTEs9/3B/G9X/zf41e/+gb+0k/9ZQCWdBCEA+CC3oSHcx3gKeXGWovFYoHFYgFjDEajMbIsD2WF6L3YQBVO3yXT/3nMjUYkstarP2NDtVxKGftTa43zswvszHYpKqYUPvroI3R1h6NbN/Hccy9guVrCOofLc4pY7uyMcX5+jgcPHqBZt4AlQ1xrBes6OG/h3GbddnZqttkqPLe6rsN8PidnIZQn4hxvrinM+ZlktFKJp6MbB/j85z+P6XSKd995B2+++SY+/fQTivQZ0hPIlI7Pm4KZQii4IKJFysojeE+U4pTB47wlgS0HeE8iRFJRPjGlGubQumepUESri6k3aRSO2kDioj5Gpw0AAaM8lNKQQbUdYCB2GFDo94Y+Gr7JiOEUnzwPVPkIGDhUVYlnn3kG5+cX+OY338dqtQq1m0sUZUFz3pOYVNt2mE4nmM6mWNcLnJ93sZQVr4FlWaKu61iTeLFYYDab4caNG/De4+7du7h//z4AYDabYTqZRQCjbZtgI1CElpzHIuTXdlgs5xGY5zSLosxQ13V04g8Pj+A9OdOLxQICAmuz3hjne/s7mO1MwCkdy+UKXUdrHAUFwtoieKdGBIdM52E6B3gB4xxaZ0iUMURgrbNom5Ycns5ACUmOnlQx7/dg/yAqd6d7dbrH8tpGOdgEtm1WHCDAyjmPIq/gnAsgmo4MGWY7cOm3sizQdS3W6yW6jmjMHmCVC3JQO9ImEAC0pBSbPMsA50gh3DtUJTHznDUUxbcGpqOyhFpJ6Fwj1wpZJiGEC464hgfpY+RFhuWaoq9SUFoMR2FZrTwVGePxFYNbYc8aVgFJ90qlqAwi7V/dxloCgOpcW1CaD3o2bVzw0dP7dUj/YwXzlH2zu7uLW7duoaoqLBYLnJyQkBkDJWxPsdPvvScmEQyKghzyGzdu4MUXX4wg0EYpTiE2AhpVVWIS3u9quaRa40Jgd3cX49EIbdtiPp+jrRvAByaMoF3XwYf0nQJS6ZBTbikfHhIuKJcTIJcjU0H0se2wCpo4UkqqliAE5b4rgUxTtPu3vU63EJ4ELIRElmsUeYYsz6AUAO+gtIZ0Ek54CCvhJSXCI6A0acenRmJcOxMjaatzLIbtuZqjyT/zNYbGWHqkf7uuPd4THUpDwzquRdfXByR1b4cu0BG4XjhkH92mfAR15d4P7+tNEIFpi6mB8TBndeNvIQh43bMOwYu0fd77IAa3Gf3mTZOdiJ6W4uNmG8/f0s5/1R3t9Lgu6taPr8iFDiUxNMqqQllVaNomUoRsiAAIQRuXsQZKs7jgtujx5j23OXJX7JNrAK6tjvdn7IPhOGIjnY06KQSJoYHyX+AJlDDWAI7zYSQKTxuPViok6MpAb2VaeZ/mEkYwdS87H8ncH76LbfN76MDw+E77iP89dDJTxwjonfd0bqlI8dzUQ9jWpjjfgwG57Z2x0Zo+w/AdOEfCIxxV43ZIoUCKpkTv9R44OTnF6ekpnHOYzRS8dyjyDEr10ZHN0ZBQjX1fHk4IxDYPSyCmis7bQJPU+Wba8jYwdBvYMOwDNsDTMX3d++E1jI0JpidyOZ6Ugu59/z6FEEAoycURAR0Alta1ESTdeM/0AIM+CGOWQQWJMM6HoPNVBhH3F7eT72faFm3XobUGQipoJWGtw3q9wN/8u38b+b/+R/DyT/5bqH/uz8Gf34sGWpZpaElR7nCDcG9H0QBnYW2oxx3Wrc6YWF93efwR7n3pf4PyyZdxcfIJqvoU5WgMf/YR9p//Hfihb/89+FtHR7i8PMdsZ4b9/T1MpmNkeQapBIEPkqwj7zwuLi6uUK6VVHFvIQdCRcojR8G8p8jY7u4udnZ2AVB+bFVV0bmRUkaKLEdCKV/Z4fz8HNZYlFUJISTu33+ArCigM42nn3oGnTWoqhJPPvkkdJbhrbffxt07dyFA+b3ee1KMlohR6I0xLDdtj/SL1woAkWlBoMMozms2elkIkAEinSncvHkLzz//PIqiRNs0gfY5w8cffwzTtIGqTLnnZdmXgJOSVl9SbDYhekNgIc+T8/PLjTWHxqKHcwrOKdSmA0ARpB60oYov1tgIpHkEtXIXNE2kghAOy+UKbdvARodDxbWD2WC8pMe+TLQjaK6wHs8m647ZISwqpTMdc1mdo5JeR0dHODk5xfn5Odq2QZYVMbongvq8c1TuaVKN0DQU7V4uF/H9pjnr8/k8Rvy897h16xZefPFFHB4e4p133qF3EtqlVQ4uX0R5o+ugW6AJiBaU99oZimyyqvpyuYSUU5x3l5jNpv1aFPKfu86EKgM+BkgI7Ccb9vCI6MAnJ2dYLteR7u4D2E25/wEcCxoTziHQbD2MM5CZRlaEig3Ooq27EIGlNVyHWtNSKpRaYzIaY1RVkEKg7kxQjXZX9kWm9o5GJEbKZasYPCChNBfL2RL7xiDPWTOgF1Uk9XKqR1/Xa9KXEIASEi6k8TlrAW9huhbOGSqTmGWhjHHYawKrI8uIyWGCwBcQ2B9dAwkNIWj/JOFnGjdKkMaBzij6Xa9XqFdrKp2mOljjEjaX22CL8fiOe6pw/ZqFfl9i0Im/UmZMOndtEHvTMgusXLXhI7BIKe/jzokY2aZ7EhA8nUyxt7ePqiTtjTt37uLslNKXxuMxvPexzCPlntN1SSSP2nzr1i28/vrrePLJJ/HRRx/h4uIijtO2bdGZLupazGYzTKdTVFWF9XKJ+XIJKSX2dncx29mB6Tqslis0dU0VQpCWWiORXakUhKLxYRKxWOcc2lAJS4b20xgjMIwZDnmWIS+yADaGVCHZr6GPc3yGSDcZVlorFJlGWeSQisWzgiorXMjLQqR4epAEfNfZSKFIRYqGzvFWhzv599BgS6+TGmePcmzT47rP+mBZWmfgERxQ2U8ApSTyPMNkMsJ6LeLiCJAQlPe0WLMTAmzmzKZNHD5DeqT9wt/TyPQ28GLbNTZpKHKj7x/2Wf5bGjWTksShmGrCbUlrAab0123t/O+i8x2/87sWVFtUSoEslK6QWqE1HVZrQqAtPKUxgHKjhOjp3TxugO3sgKGz/ahxfx0A9dv1Lq46kUxLDYE9wfek/4mQo922Bt6vQeXqNERVQoeaOMyXYR2NTQAoOCA+SRMZzJdt68OQ1ZE6iUOgjtFjHusAEmcsZTOIOE+YNr3Nqd7WX9f1f+o08r2GKTPpNVJ6vhD9hkwOJmDaJhrss9kOAIHLy8uQv0lRMwEf8tEUGPShZ+Wokt/44k2NHdPhZs9RZG4jC5MM1wdeVzw2c5eH+0OKnqd91J+32afDMc/ABaP+yyXlf5FqchWVc5meSs/jNtIGgr5q/57goxHN7eN7pe8pncNSUA6zDAa7dQLEllJXgB42evr33Ec0UiaBsS2V5DGGaooGpXcVwNO/80t/Dz/+w78PL/wP/7fQ63PUP/8XINYXffqXEBHMAii9KCrtW4OmrrGuaxhrkOVZTE1ouxb1ycdo73+InZ0dzA6JwtouHmD+zj+BfP1Hqc5tmWF/fw9HR4chR5PS1lizBSAADSBhKmttT8W2PcuEomB5jPx2weBquzaObxYAY0e8KqnEaNP09bs5f1YIgeV8heP7J8iyDJcXcxRVibbtcPLgBOVohKoa48UXX8StJ5/Azs4OvPeYXy5wfnqO+eUcRVbFMjZSCiyXDk3DtX8lIJIoYgLyiVCpRCm5Qetkx2q5JGEs7geeY2kpJCEpX/n4+DSOsy984Qt44okn8MYbb+D9b34TTV1jtVyjaymqOR6PQWWyWLCP06AcpLSh3Rny3CPP6zieeb4xOCwNRas7a+DaPmrPCsjs8EVGixMw1kJZcvC1FHCGnGatVWAG5QBSOwVhG+RSbCLuJRCbaz2ZbT293DkVKOVrCCFR5AQmEHjhICRRiI+ODoniv6wBOOSFRlnl6KzZWL+odvcE8/kI6/UKy9UKO7MZJpNJHIs8LwDg3r170Vk8ODjAyy+/DGstHjx4gPPzc+zM9uIYIfCohjFdzKPlCCVHN1drcrpPT8/QdQbjSQml9oJI5gJN0xDdV1AtdXb8GYDg8ZTnOW7cuIGiGOHs7BwnJyeRAtwvmSKMT6bPSljr4Z0hBXelyXn1QNtZrOsWXWMoDbMsURY5nCVxysl4jMloDG+ohrcPDk4KovJ85ZSQoijQNE1Mu2iaJtag5vnTNC2898gyKrvag6WIVQTaLtHL4X0SFkpl4T2FoBEAJQTKPMeoGqFrGzhjoJVAWebQgVYOIaDzHNYY2KBh4K2FVwH4933AwToL5TQ8CMTouhYXF+dYrVekZm77gCQxcwyUSoHjfq+j6C9VkuDqAP1e0IPuAOXiU/WJXggxllME2xGCSnENXEZuD9Db/T3YSZTq/f1DjKox6rrF/fvHuH/vAdq2xWg0QtdZXF4sNvZB3nfLsgypHTO8/vrreOKJJ3B2dobbt29jPr+M45wCmS06Q6U6Z2GOsQK68x470ylVmQBCDvcKLimLx4A6A9tcbcRZg7Yj0EJrUipfrolNNJqMY1rPul6iMy20kqjKItgyEjojMIbLoMqQT/84x2M73Uox3UP1CKDkGs7B8abujahJeH1kMDsa2MMo0rbjqqPW58eliM/DjNiHHUMHPo0U8N/jfbyHcTYi8QKcz0nX0kpDliGSHcTSmFZMT5wa8QMDfGBwDx2FYZuHxuOwvdv6QAgAbnv0jw21bbTyYV8BSBBjuZGryujZBhoHpqxc71QMab5bz/OIFKfPegxBhW3P9LDfPeyaw98NwSMAkFoGoQ0TaEUFpJBog6AIgRV8LdGnEkgyPsjfvjpXHuZ4D9u17fvjPv91/Z5e5+Eg0XUgAM9pkURHbXDieFxkyLSHVxQBZ0OK+zdV9pSyd7yYLsuuQ9rG68Z5uh6kjjd/LuYhJblSrD7Lnxk67Byx4vuyo5+OkaHD3rcH8ZnSsZW2dXgMI+xS0Pqc/o2ilr1ASpZp7O/vI89znJ2dYbVaBVRewlkLnekryrL8PMMo87Z0F974mN6Z9tcwGs3tBBBTD0wS8U77dniP9P3S7+WVc/jfKTjIuaebFO0+F47PJzR8c3zQ+t3PPRccYyXU5jiCByNOQoQaqyJonIS61+DzgxKq95tKvunXELBO9y+O2sfcc28hEfIICxLPcdbi//uLfwdP3nwav/d7vh/TZ74A9/V/FPuYZi09m/O96q2xBk3bogmRdBYqUlKhaRtifuVUv7aqquhAWmuBjPYhpSVKVWIynaAajSAESFTR9Aw4eMToFL8Dqn0u4R3Vo2XghnMF+ZmXqyWJ5gTQi991VVUkXqWptjo73ev1Gs899xxu3bqF1WqFe3fu4259D0WRYz6fQ5s+7xrO4t7du3j++ecxHY+hlIR3HjeOjnDz5k0SOJMeWkhIkcN5FyMkQlDlCqCnWHJ+Jbed9koX1xV22tjR4Hzd6XSKrutwcXERVdoBoO0kvvnN93B6eord3V08+cQt3LxxEzdu3MRrr3WwXYdPP/kEl+cX5ITBIc8LaJ0BECg00bg5T5vGONFjKRo8AYAYVKDxaIMj1yJTOqkXTPPLGlKz5vKHBND1DoSSEjZzsFqg1IpomzkxJyhy6qmmcci5dMn8T8GrZCeMv0+Vr/l3dd0EB5JK5xH1toEP68X+/n6gl95D2zYoqjHK0kKaLjiHHtYSxbgsS4zGFeaLHBcX5yjyPKjE90JenFbUNA2Oj4+xWq3w7LPPYn9/Hy+++CLyPA/51yRKpTTVufEece1r2xazUE6qqiqQgNoaTdPi/PwCXdehLG/FtYvtidFoDKpB3FP51+sVrDVYr1foOo2yJIG1LCuj2jmPuf799muzUpruYXvgte0MbE3rWNvUqNdEkS/CeyyKkoTHBLFVypAq0TQN7S9Fjq7umRDpHpFlFJ3mHF3O525C2UoCI/LgdLuQHqXi2pnnedAnEJE27L1DlvXsGMlCt85BwENrCQVJTN5MwrQk3qVkhiKnyLCxJpS+VHCCwR9Kp+0XURF/pjnSQaoMznnU7QrLxYKuG1lgm2v65r6HK3+jXOR+LyPbZHNvBnhv60HpGKwQMkSDRR8gintsT3UnX6dn/wlBwPx0OsXe3h6MIZ2M8/NzrNfrBJwBFosFVbYKoo9paklR5Njb28PNmzfRNA2+9rWv4Z133sF6TTbIOgSknLPIcsrbH40o5SUC5JMJxuMx4D2WiwWWiwVpQYSxxJF5CBEYFzrUVydNEhsEBTtj0LQdjCEgs6oqAAFIXpNAZZEXvXglPIpcA8JDQwKKWJzXaB5fOR7b6aZSB4roEZoMBB4M7JDzC+OIbnS+Ai2FF0WeWEODbWjAR0NSUOmBNLrEAyD9nh7D81LDLKUb8qC/1nGSEoH8D28J+Y80RS5GbztkSsIXOQT6qISnQDdM2Hj5+eNzij4SFJ74Sr+nEyI1VK9zzPmIz0Qki2sd9vQ9bTuct1f60Pse/RqPxxtCTGn/aq0hPNA7ln27UuTrOqAkvt9rW7f9M9v6Y9u/tx3X9VP6c+pg8b/ZwYjnhX71gkRWJtNpzM1brevYh33fyhhtEkL07I5rHNvhnBl+Bzad5uvmyEOfX151XtI5l15721iUks9TCKk1SKP2IgjMwXMkFwBMEGXpnSAlabEkIyAAYKJ/DxtrifehFjeBXKmjlbYz0oST9rIDlm4wvHCnVN70+VNKKM9P3mCG4iNusIbx+Wmkktvgff+Or+vv9Lm4XTSmHEWMQhoMO2NdZwfzr4MIOXf7+/sxj9YZi7LKY9QgFQjhewzbkT4Tt3fIDuANOWXcDAXSuP9S5zo9f/guUyc+7Z90zKbpLuy4coSQDUwWmAE2Bdb4fSC5ppQSYTvr+1+IEIEIvw7fRcAAuJ2bYiv8Tn2gKfZ7ATusw+fkKC73Bb8LfseU36kgBNVAphzEEXRekDNiOkitsTvbQWVrdGf3kCOosCqap875GEnh8c953E1Dyu6jMdFEO0N1YbXOghq3JeMm7AfL5QKNnkE5j7IqIw3feSrdwn1qrcXP3/ph5JocLzaqab6I4IgXMIaiEVwD+86du2iaBtPpNKZ47ezsYDweo2k6jMdj3LhxYwOU4HeYZRmefvppvPLKK7hz5w4mI7rGarXCzu6MIoY7UxRlibOzM+xNJ1jML2CtweH0APP5HD6UEzVdB9sZUroNhq5UAlnOJd76iA/n5VZVlQAqPkQ4TWJY9+OS5xIDWEx/ZMrtqu6gdRPXqqPDQ3SdxXgywnPPPYfD/QP8s3/6T/HW176G4+NjGsM7Hk0d6LqjUVDplWgaAj1ns9nGGgUATbMG0U/7XO+u68I+3xvV3pHiNYExZXSEU6q5Cznf8BJeK+RZAZVlYV5IaC3hjUVdU4SSxbriThKcDykUWLk5DSRwW3hv7joDYI1M5yjLKqyN/fqyv7+PrutCys05blaUW61DCTfnHImtZRJlRSJ3i8UC9XxFInvjMcbjcVxHuM84F/T8nASiXnjhBbz88suYTqd4//33ce/ePazWFBUcjUaoyvHGGjCfz3sxwLZFWY7gHGCNw3pd4+TklMQItcb41gTrVY226SK9mkGlB8f3IuvAOoO6IZG8ohhhf38PWUYMjdPTM6zXLOxKjreUClqBdJokKcI7Q2C5pUvCWkeq0FmGKieAyxoKOJR5tgFE5zml2ak8xzLUZqca0EXcJ7z3MWdXSgZJDKqqiime/A4plaPDfG6juNp0Oo00ZRkCGdYiyV2XsIai1BwdLfIcZZlDSaBZLwFvUZYF8ozWNuEozdY7h9YadNaiMYaENKWA1ApKa6iMqMxKa7gQbS3zAlJJLJZLNCHXXCoV02q6AGYWRQHvU/uyZxvQGtagbuoA3vV2Ceuw8PrRM65655wZeARuCgoU+pD77CmNN7UnyPkm5Xfej0iV/ylIoXB6eor79++jruv4XgjIyeJ+znsps48A0hF48OAB3n33XVhrcefOHVxeXgbAr/ehpKT77e/vB6X/BYzpMB6NMJtMUeVkU5+fncW1HUBU7td5Bp3s65016DoL7wR0lsN7oG7WMKZDNR6jKsguOL84o7KTbRdTPbRWtD9p6msRwqreIVTEfjxP5bGd7kCWoMEABuhFdAqis4r+71E8LDEkU+NnM8KwPdpLdEN/5W8pnTM1yrYhRcD1UTlg0wAf0gKj09cDVxtf7EQopVDkAkoKNEqRUmsTcgQk0xIHDuZjvCRGoh56zkOvczWK/DDH9GHXHoISjMSyMcmG1ga91F+NOA6d+I3WDs97aOv+5R7cH6nQDPcFL4JZkQcaJdUNtNZB6+xKrl9vSABhduGxobOHtG/b8VjgQ9+Yxzr/Mx0e8F6Qs+2TmeRI7MJ7h6bpIFUDQMJ5gSxjx4nKImmtEXwcuGTMcATR281oIXAVLY7gWfIehs4bO618HVKab6IRzEdKB2YwJXUc+WtISx++I2rLJr16+zli4MD17RCCcsdSxyyKwnkM7k+f4Y1eKY2TBw8A4VFVI5igIlwUHCVsyPgV/crEoBqDJFzXc9jebSBo+rfY96LPkUwp3sPPpe+O+4L2ls3I/zaGAb87fh8RVAlR/vS9pc/Bv497Wzi4ImQKeW1+hROQBEG2bAVDUGgY6d4obyL63D3nKN+a2peoZKvAVlAK3nkILfGF17+IH3j5ReAf/lW4228gn0wptza03nnK37bOwViLpqEc7rbrIJVEVY1QlRWU0nDeI89yeMdRXBfVodu2xaIxOPgD/wY+WKywXK4xmYxCxBNgUIzHRK0r2Ewj01kU+NkAXyw5qmyML5frWGKpKApY7yIFkWwCEvrJ8xwXFxfIsxJ3797FN77xTZRlie///u/HzZs30bYtnn76aby7+Aa8c2jqGjqIBB0cHEAqibZtoLXC/OICd+58isPDAzzxxC10pgPXzobn1AoDYvXxfoYYYTeGaN3WOpyfnQfjWKNp1nEf4XWJ0x/StWe9XkfDluuYn59TpFVIYlGdnJxACorEP/vsszg8OkCVFzg4OMB0OsV8vogATqTqgpR7mSrpnIulp0QyH6XsnUEX8vy9dzE/UnoJIQlAJgzVJHOF1gsb8m+5BrzOVCIvSGsIQLVzKR+0xXrdwJg+h5UjrTzhaJ3j2uiJqrBScX6w47ZarZBlpKzO7aJcXRpL+/v7WC5XaJoaeVHCgvuAIpZN0yAv+jJHHHRgwEQpFZ1AXod4TjjncP/+/Zif+sQTT6CqKty+fRuXl5d0vgwitZ5YGmQ3UJ+VZYm9vX2Mx+Twr9crHB+fRJB3Z2cnRil5fauqEsZ22Nvbw2q1wuXlJdF2uxZU2otKxe3s7oDTH+7ff4Cua2Mk2DuHLgpy0TPblUPTduSMhnWryEqMqhJFRlFha4huPB2PYKzFakE58KOqRF4UOJ9fwtk0qiqovKW1uLi4uDL+GIRiMKVtO3RtBwiBPCeQbr2uo/I/RUVNEuDgvSNoYHQdqrwAcgVrDTIlURYZbNdh3dYYlRUyTdoY3vmQ3RAcVO/jGG06A+EApcnJE0qRrlVcp4NQYdtiXdeo2xaQGbKwXyMpE8n7Sr//cH69DwzJEAhQMqbi0HlXWZ3p3nXV7h/kIYc9nc/nPdFaUvDP8xwHBwc4PDxAlmk8uH+Ck5NTLBZLlGWFvb29qB7OpcH4PkrpAAyREjjN6fu4e/duXPeopGooKRuc9J2dGY5uHFIedyixluc5dnd2o3bFerXesLmstaE6h4AIwENnDLoAylrnUZUTCEHrel230AFYABCE2EjfQAZAWkkSFpSC/m35fqG/Pgsb97GdbohedzX40QmNIgguCNDPjACE5kAISM/0ot4QTiNVHN1IJ1k0yJKSEKmhzINnm1G9zcFMz0n/NjRgIxLLVAwpYgxasO3kPFgQSgK00WgNn2fIVAZF4XlYbhtPruS+UQpq4Hhd6fotzzD8OTVq+Yh9lhqLW673sEOEhxaDa6RON+dsprWNe1pXf63r7j/8/cMAkv82HdsM8o1xCxE3dyrTtIzPZpNo7tXrAmyo/1Z6YRu4kjoej+pjFvBLr3EdWLLt2OgfpE5KQFc9OZjCU+4QEBw459HCwIsGzgMWQOkL2vjg4TzNHS+I0uMCSku8Dhae26TnctuHjvbQEWeDMl2b2CDgHCEq2zLacJB4/WC2Rwo+2Yc4ccP3wWANsaKurlNDUID6LGXvEKKvk+guRwjIV+xBIec2nVemQ3pLAlZnp+cxWtDULRg9Bwjt8PHevX4B/OY6xAYnt5NzdLnf+mdOAM9krR8+37BPuO0pxdraTVo+f/E57Myn+1CqlsqVA9IxLALyGudRHLGI/wZCffk4P1Kn2wGgCGjfft4B+vOiuFqyFrLBnTIlUup9CloQnVdCa4o+FzlH8CWMt3j9tS/gB19+Ef4f/lWYN/8RRuPRRkkWgOruWr5WUHRt2w5CknE+nU1RFOVGfjXPE9N1uJzPCSzOChz90T+N90dP4d/7j/4vODk5hschptM6UEGp7BAgYr/1hlq6ZiHpH0FU8Hv34L3ArVu3MB6PsV6vcXBwEHNnKRLcU9C7rsM33n0P5+fn2Nvbw3PPPYcnnngCKgDkdV3j3t07sF2LcVVid2eK8XSK2WxCxv3eLtZNjZPTY+BdjxuHB7hx8wjT6Rh5plEUGZV+Co5WlikYo9A0tM5zaSIeh23boqnb4DwQID+dTuO75rGtlIrvmqOebdvGerRlWVIOpSGAnwTY1nD2PkwoK9R1HaoiC5FUqm/LTiarolfVCKvlKir3jsck3sbrnjEthChjaSqAImAk9tbB2BBd9h5SWfjwrDap3xzXWBfEMAUgguq/FCKYkxKs/WONDQZ6h7bpAJARLYSCANlegkuPReo66QNQZEqHdc7GvqzrJjgQRK0XQgASUCGCNZ1OcePGDXImlkuKkkmRrO8t1usVRqMq9sVyPMZquYzOMZWfMxHs5DnCitrL5RKffPIJbt68ifF4jM997nVIKfDNb74Xo+J5nkcQh514osNqzGYzVNUISmlAAJeX5zg9PYNzDrPZDkYjKq9H8xIhn7kO4oECTbMGUY7py5gWdUOU9L39XVC+s4f3FhcXcxjThhQPwMNFNWznqeZ613F5QwEvFJz1MDBwzmI2nWB3dwe5UpjPL2EcAQdQEsv1Cqt6jS4wQRlIAhCBPo6weu+jhkHKCluv6sCy0TAdjdUiLyNLhujKm5Trfu310ELAdC10pjEeV8iVhmlbWNNBK9pHlaRyX16KkDrKpRPJmWuNQWds0LIS8LHUIgFHzpOtYgE0bYd108J6j0xRfjCnGKW7ifebAq08d6KQojFQKgd4ngUaOPfLEFj/zRzes0o8rUej0QgHBwdRqfyjj25DCImDg8PIvKESm44A2QRApCg3V55oogAe2xR9TXEbgRGtNWY7O8jzHHVdU+k+rSNgZTqD9YpqcQtslnsV8BGQIIaNgbEE2kmpACHRGkvghwCVmMsKdG2oJGRo3pWh+kymNemiwAPewVs7AEr+RTjdbOQCsD7cz/vIZRfJdyE8hJdwsCSpjz7vgRuYGjy8YW+L7rAhwb9LKeGpAZpGuzfy7rj1iSETae9yMxcz/Xz/e74uBtf0SYQn1DmNVHUVkQ+ZtVivup4unLTnaju3OGCDKP/WNzN4zqHRkj7/Nqf8oU5UePbhZ/nz6TtIJ090XrAZtRu2O3X+rvv5t3L8i3TeUyBoCHoQgp9BZRpt16FuGjRtC8BDKhUm/yZ4NPwugetwmMc86N1xXw6dvoc/Wz/2to2Tx3s/m+htCiHwX4QQCSjEY8UB1gEhf9B70kkoywI6k9A6i4YaX817Bw8BYynaoqDiZtSDZ30aBY/TlPLL5/OzpflhPNb551Qsi9cLmWyAXEoGwEZOc3zmQVrFdf2Z0tmHwMm2z6frHDtpfdoDibD0dOteCI3vlWUZDg8PMZ/PcXFxEaIiXaT9cUkhvmd6/21pQrwup1G8tB/Y2U3Xw85sMgWYbRCj9Um/8HV6Z5wc29QRTYEW/lwqqsPPRg7BJmAwTCfonxebczP8mx3E4TxL19+Nd7lljqV7XAoWpOBNL/DmN/ZQ70hpWIR3qUMFhJD1hdefewHZW/8Q67d/CaPRCEVRknBcyJml9EYfotwGddugaRs47zAqRphMpyjLXqxIQASHSYScT4F6tQKyEk//sf8l3q+ewb//F/9jfPzxxxACmM+XuBwvkOcFykDbpaiThAiqttvWKO89lNbwQYmZHMhJFEK7uLiAyvTGvB6Px9Bax3H84YcfYjqd4sUXX8QTTzwRHfS2bfHmm2/i7u2PoTOFoxs3sbs7AwTl8Wqtsbe3g3E3xmq1RNPUODl5gLZpUFVFdMCWyyVcMKbzooBzDqvVGsZYSOmCOCEFF5y1yLIiOgBMTXbObAj78bjjoASnEHCf5HmO3d1dLFck6MXzo21bPHhwjKZpKM97NsWDB8fw3kf6J+/rk8kEL774Ej54/wM8ePAgGPe7qKoyOKM6OGq0nyjV09v7nFVHe4bn9amvbEC/c+DXyqkCZUk6A3kWavYmYKi1LoAGlCdO45xtLIo60rkyON7Juij7aDlH5FndWWsNazjdpkOeF+gsOcd10yDPqIb87u4uzi8uKV2jLCJTk2jZNdquxWhUYjyusLMzwzrkHXNqg/c+sj3YceQ2Xl5eRu2Bmzdv4tatm3j66aehlMLHH3+C5ZLA+UzncN5jVI2CCjTVcZeS2CZMkZdCoGlrzOfn+PTTTwPFnYCTPIixAaRYLwSi3gGPMaUU6mYF5y0m4yl2dmeAALiChXPnYP0V7x2WywUxIpQmslrQrLDGYm3WsMYEhW+HyXiMuq5RB3ZDMapQlCVs1+FifgkTBO/KsiTdhSzDfD7HfD7fKE+V2uU904L246IgQca6JjbK3t4eqqrAfD6PGgS8Lvf2loODR64zrOsVtJaoyhLeGlxeLqGEx3Q6oXHrLJwgZ4tjbizU17aG9gxBJdSazqLrLPIi2LfWwwkBCAUPgaYzaLqOKksEHQXnOH4p4jjjZ+b5EoEoXvfRpzn1++7DHewNW9P7h4Z00mCBlBK7u7s4OjpCURS4uLjA/fv3sV7X2NnZwd7e3kZJN15Xgd4nSNMDeO6xLggz6IjFZWIg7+DgALPpFJ2hMmBSSkwm41CJwmC1XGId1jwlFYTvgyvWWriwfjpPgd/YFq1hjce6rmGdx2g8wXg0grMWTagrzwr/JAZYUEpB+I9AUZ9GkSJD4HGOx3e6pQSEhAcpFVrvIXxCffYAhAz1vPucbwgXDZRtTl/qeAObzjOfM3SI059Tp4+vPbxmaowOHdSUFsp/38wzDE4A/JU20c+40qYsEwByKKmQuxLGXJJB4zYVe8ngkNhmZMQ2XhMN3XrutvP89sj4Yx/RmNzuNAOIkT0AkdLFBi2sh+FLXfOcD3W86U6frc3/Eg4ey4zQVVWFrMjQ2Y4Efpqa02fgwkbHq6QPi4L3PUnl8afwQ1sV14VhVOxRR7AFH9tJ33rvNLUBm6wHbosQrDvAczX0kfdwgUZlQh6g8xYVSuS5BrsrfF0W6GFqMZL2D1NG+N5Dxzd1UtN+StU7mXLF6Hnq3PGmwufzHEjLOqWAXtqGdJMbtpF/5rmRRu6BTRBRKYpucH+xYwYQ4yV1eodHfB/eR2fm7OwM8/k80BSrSANL11ag72fvKZc1PdJUnY20nWTNTJ/TOrfhpHMklqN26X3Ta1Ef9AZ36nDzQZFAUoS21mI8HsfyUc45clqxuW/QP/o5SfN1Y8+N9HIeldsAz+H+s+1IAZx0b+Kfi6KIbIr0WmxQKOiwB+Wx5KA1xEb44ue/EweZgP3k6xgFo11xHneMrljYQFWvmxr1uoaxFmVBdM2yLCCDUeOdCzoURL/TikSqVDnCE3/sf433q2fwv/vzfx737t9FpsnBNsZita6xWjdEOdQsHCfwyuW3UMDCKo1v7ryQvFfeBQQgiHJ7eHiIoqjie2PBqp2dnU2VeUdlwD7++GOMRiM888wz2N3dhXOOSry1LT766CN8fPs2Cq2wt7eLw8N9lGVOuX/ewnkZlKxLjMcl1k1DTs7FOXSmAnOCtRQ0yqpAluXo2g5EzzVwDhiPpzHXvChK7O7sBVXmdXi/LuajAr2YVjou2KDkiKn37LBP4L3ACr2qcWtbnJ2dYrVa4nwyRVPXaGoqUSmEiBUMXn31VXznd/wO5FkRci3v4+zsDJeXCrMdoltzLmbbNtFGqqoKQnpkOsNyuY71uFn4st+36f3y85Aid4nRaEwGrRTIdF9y0DkXo9xd1wUgSURmjUwCIAwkylBuj+/ZA6gu7g2pqCsrwzvnsarXsM5BChKWrKoSR0eHuH//AYGMlhxIjiRaQykXZUlRsJ3ZDCfHJ1gul1itVjG31XtKtxuC3aSg30RV8nfeeQf7+/t46qmnMJ1O8dFHt3Hv3r0Y6S1CfrRSCMJVC7StCaBZjv39AywWcywXK5yfX5AIoFZ44oknSDwxYUExYFIUOZwzqGsLaztkmYYxLeaLC0wm5HjzWPz007s4fnAScqEF0cyNRJbTSqklpeUYRxHY1lM0WCmJ09NTnJ8DeZ5hOp2gzEoYZwnIC2O1qvrIPDtkaYoK76Ec5U4Bx9FoSqkw1qIsK0wmXGKsV82n4EPiJwSQXngBJ0nTpMxz2K6F6ToIT6XOhBBwxsAKAI6inCoYRs6SuGRnLZyQgFBw3qLpWjRdh9KNkCkFL0ljBlLBQaBuO9RtBwiFmHYKEIgRbYF+b+ExnqZJUEmxwOjzKUhMoHMaKOD1kwG22AfRtr7+YHtoNBrj6OgIOzs7WK/XuHPnDo6Pj7EzO4gVIlJmHzN1Uj2KtNQhA/e8/jLIzGJ+LIA3m82QFznajtL5ptMpJpMpOdyLFerVCl3TBkFSD9MZtB0xsoxzCfUbcQ9FSCsggNlDZxnGkykyLXF2usBytYJWvZBfkefItAIcg4YOzhqq5oVH9+G24/Gd7pDrw3WXHRBVsRlGF44oGPxuPZ+HZPkdGB28OHI0hDtngwK6xfFMowBDA2TbMTRw09+lhmkqrObD4kH0Ct/DSJ6UA51DnACpURVpjMojB5VD6oxD07Rx4El5NVf9OudyOFmGR2rApn1DPyNai9v6/lH95gOPdNt5qdOdTjbuQ0bCIfpI13Vtv87x/q0cvx3XeNT10+goLxy8mVpPKoy0uV+tz7zNAdroi9+i530dUDJ0mLZ/9rd27yvXwwBZDUaZ5x8TgICMZQ8HF0sWWReUcL2DcwW8z6Aypib64DT4uAlx/w3HHDt+vKGk68cmDa0X1EqdHKb+sTGVUqBTBJ5/fyVnOKxtqRI6fz7dJLcxcNJxM2QF9dcWIYfNXhFBFNgcr0Phxjj/AmWcomh7ZNAtl2iaFpPJeKNkS3oQzdyTCm8y1jcNgP7gz6d9MVxL03alrIThmri5pvdibbwWsWGwWq2iUju/y00QtXdyN8BgH3Bufh5sTk/+2cFv5COnzzAEgv/Rre+D8A4WPfg7vG/6bobrYwoOc98oSc/PlEtvKYf2Oz7/O/F9Lz0P/OJfAT76GvKgPM7AlA+1uI216IxB3TShdnIbjSCulc1jJAImyb6nlEZ1eAP1E6/hr3zpZ3B8ekxMAhnqyAbDuq5rVGUJrTTCJoEvnr+DsVtjpUq8O30uec/03KQaLCOt2lofo75FUcRIN6/D1lrcvn0bH374IYwxeOqpp/DKK69AKSodprXGN7/5Tbz11lvIlMJTTz2BndmEHCZYaE3zzHobUyjyXCErJsgyig7Oiil2dyYYj8vgiHHbLIylfFcaW0R5393dg3MeVVlhMpkBANb1KuQrdqgqSvEg57yJa08KyqUChby3lBUJoTnv0DZ11CUgoMMQcGYMuraJ7zTLMhwcHOC1117Dc889F8faBx98gI8//ghnZ2ewgVo6m03CHA/gpnexjnKelVA6j7WePeWtxDkrpYRUisC0UAvXOkdlfDQBL5kCvDNxbWrbLj4/X8daB+MtlERwRDQJVykJESrjUJ53ykxiIJdqKVvrgZDqOJ/PcXZ2TqWChIBWWajKUuDgYB97+3s4Pj4JjkIXWFYazrvQNqIxk7Iy5Zyy080sCyllFHVSqq//y84lOaVnOD5+gKeeeho3btzAK6+8gjzP8Mknn9I6JZgqzyxCilITNZzGTFVV2NnZIVp2vcSDB8cgwcMRxpMqsgS896iqEs5lWCwoemhdh1LngAeahhS+J5MZJpNRFCwTEDg/vwzibCJoBlgIJ0K+qwSkhgVFyKWQUFJhtSYqu5QTeBADo+1a6k+tYJ2NtbiZQsxrcdpvnKPP+zSvN1mW4/KSasjv7e1hNpvQ+tLUgzV0YPsCkCH6PRmPocN78s6iGpXItAoOuIN3wREOZZPhEfPEnQ+SWqHmN2lQhlxuqWgvkBJe0Pit2xZNa0AU5z7Qwk6ej77Fpk4Vr/MupGbQ2u+DPcTnXi9KnO4j244hcQtAyKEvQjpDhaZpcHJygvl8DgBRGZ6ZfRzl5n21qqqNAAW3k8GTLMuCovwm+4vZIlTui+b/7u4ulQYTwMXFAouLOUzbrw0OFm3XBmFPAsE9Er0f3seNQesMIAoUZYk8jCliCi3BpTZFqEKCsG7IyBpFWN98r1YPEEvnoT2f9OtjngepKLoEQVEkF7x+NqR9EFOQnuvY8cJHhrD0m87u0Chjo5VfNncmXXy7mFjq5D7KGX2Y053SIlOjj37vw2LnwDV4vAOEsDF3kNs6NBql9BAemE4nqBuiuXB+AYtPOMETiB36weIgfET4h4OTnzH0Rrgv/9zTcrfNs9TIfOhE9Zs9nxqN6bOzUcB0JVaWDOmfV9Deh72vf5UONkIY+eeoWdu2WDfrKJ4SDdTEYRo+75Vn/210uof3GY6j4cGbixDiinMh4gn9vz9rU9mBEYO57X38K8DtFJ4W07oO48nBC48cGh4kghMjHOEaxttNHYbkO9Ar7fMxXENSQImBstSgT0Vz0tSY1BniIx0j6Tjoc6sH5TyC80J0vnTjpbnMpUK870ssKSkTB9NcBfQCes7lQOiZr27oAELNZHI0SEW6RNcR7evyco7RaBTnNxlyPUgzdF6HDjH3NSPefN80Lz4FM/7/5P1p0G5ZdhYGPns4wzt9wx3y3szKzKqiSlUSoAFUJSwkgwYkJNQg6BYKHA7bYLfVgxuIdtNuu4no6B/QOMBAQ7hxYBkx2G0bNYGxAAMCCQkhWdVIAiRhqVRD1pSZd/rGdzrDHvrHWmuffc73fjdvCmGw+0Rl3Xu/733PsM/ea6/1rGc9CwAOgaLTa8mfNL7DOxVHzXOd+mazSc6BZOzHrAXaVHN7DoCC47xM5uCEJydIYQp8Du8wnxuX87tpfugs2E+vbAIGAEhzEUDKPubjiMgqzkpDK4OAiC/75b8aX/2B9wE//J8jfvJjqUYtB7pCpBra3vVouw77pkVnanSxR8GRiw8BJmOR5cBSPqf7/Qbz5gLf9g3fiF/41CdTRlax47lvWuz3DRaLHmVVUaZMtvpsHg3jRmvTaD16X+N5pVJfYwGAd7sG5+fUt/q9730vXn3lNVTl0Pf3zS98AW98+tPU+uvll3B8fISj1QIxElCuNOUyfN/TmGrqoVvP5jBGYbfbYD6vsFrMcXJ8hL73mM1I6+Hq6opaM7kh0yklJ1QDuYQC0SrXmzWaZgtrqXZX9k95pzLfcxZOHnh7pkXW8zmWiyVcXaNrqNez+FW9J9qkBLoSPDYN1TCut2vUsxof+MAHcHrnFPfv38UnPvkJPH70CI8fP4b3PSlrzyjrikjJCK0oUF0dHSHwXGz7jjVv2C8yGtbYJKDW9R12+z3KinpQ17aAMUDXUi94HyhB0fUdnCfqqLEFfOgRfIBWzOqwFra0AAKC69meDWyT3OaAGVGBhUwXixWc83j8+DHOLs6hjUFVzXC3adD39KzHxys8e/YUPvRwXsNYUgh3waHvuxRg2LJAPZuhKEt0fYfr9RqGa+ZFwVpJplFRyyXNYkybDdGor64vsd+Tr/Dqq6/iwx/+MMqywmc+8xm0XYMYK5QlP7chgLPvejjXcZa3xOnpHXRdh8srhaahAOni4gLzOdVKx0B7BwV3FtaWKCuP/Z7q8mldDy3D5rMljCmwXC7x2uuvoq6f4e23SfhKsaBe8DrVuSJS32JrDbQiYb4YAGUUeu+w2W5hGipDFQCuns0BKE5IOXgX0LsOXUc1/EVRwFii+pLQVkz2xliLzWaNkAL3iu3DAHzTXhZHOUnyXzQMFGZ1Ba3EhikYS61wFSIC15orsb8xwivaQ3vv4IJHZHvkuc2eKSx0wbRxKLhAJTjQET4G9I4Ap6KoYDSLs8Vhb6DnG/vJ0zgJETDagPqlh8xWDvT7qb990K9WYnB5dNKyIT+jqmqcnp7g5OQE3vs0n4wxuHvnXqqbF1bCbrdLYn9SwhJCyNq1Rc58y75BZQjSucH7kEAsa6nHvPMOR0dL6juvNS4viXnXtg3AmjRJf4T3z4ih5j5k4B4UEFxE13awpUU9IwBss1ljc30F1/eoigKFtbDsU1HMRiCisRoI0kI0Aiorac6Tsu9wvIuabspi0DsJhObEoV914LpFEkOk2o8Ipjwgy95lNAfhyIsgA11DDwhFZJVcPkdOTbyZ3dCYOimHAkSyexopvxZDMoiDc66S8xNDpHoBRTOSc9/s3YuTynVtariWUoocsBgxm5WwpYXVETF4wPdwIUAJDyACERoqRvqTXuGQh2KEZdg+JlnyKB8i54OIMJxxUUKzGDtvyJ71EKCR3vpz5lHI6rSEOh1jQPTgNggKRotYhEYMWVut9C7GGavgA4M24tRNQIiJE3rImAxOef6z7KHpt5PvyJwZB6vyd5kPgbOAWvE7iAFGa1RViVldoyipt+R+v0PbtUAg+l1iayggannOLCBiRgHdJTvs/PN3CpBvP/KxHf4tQfKhID9l8/iDUYF0GdT4PiMU2R12TJUakL50v5N7DtLSgudnBFG8wKCSAiDcwUQ613RhqaFqmyZlj2KsoHQNawYdBQVaKN73aezkxiQQIZ+RmCrOEaU2B8voGUyiAQqDQxxey06AbJR5lnJQO8/nYeS5M26pRZuoZ6oTZfIpOx9ZJRUAUyf1iDZGtNcoNVdGw7LDGTy1N1RKQ14aqaMKLT1vxzYGP4dpEKGNho6aqIRaYbFcQO0U1VYZDestKlRpbPNa6xAjRjY6X6vpuQcww7BjasMgPKmVgjaGy3JCOk8K9iI12YpMCY88yaO6Sb8f1sBQjy8AmfQhT0AYU6a1VtCG7HqMtO9pTbMycGDu+edybXnOqLK8gaJARxs+p9SfZutdJ6JaZEXakMRDPdO9fSCqbMOZpqIoYdmpUZ6cDu+pjYkKEdEUUBZACPii119H8fM/gu7jP4b5YkH2SMAeWfcSnPUOu6bD0Tf9m6je/xHY7Tkuv/cPYb/bwhhWcNWGNyTF4yIgEdfO7vd48l/+AXz0d/x+/N5/+7vwH/7JP0HMEH6vfU8O+GK5xHy+gI8ROursPYEcKu5jLrabAtGAwM6mwgBYS0kCBRcR6/UGu+0Wy8USd+/cwYMHD3D39A426zWuLy/x6NEjvP32I6gY8L7XX8PJyTGKwiZ/QzNLK0KhYOaG5yDWGIPddksq/zGg3e9RFSWOVksobThDI1lbAu59oGxzUZQ4Pj4hZfJI9dQnJ8e4ugowWiEGj7bZo2DdilldwTsWV4uB1HhjhFaA4Wx+13do2wYhepTWoq4KGBXRNJFrFMnhN9pQSy6t4UPEdt8gRuDTb7zBNcpz3Dk+wfvuvA/37t3B8ekR/tE/+kf4+Mc/jvOLC7RdC2NIAZ3WcA8fA5QKqIoai/kMygdsG6BvHXx01LfcKpTGwBcGfavQdz181yL4HprnT1RAD6DpKIPYOwfP6yJAw2qqa6VWYpT1LMoCxhp438PFAK0NNFhrQ2koZQagTAA1pTFfLPHSg4cUuDqPy+trdH2P5YKCJVJILnByeoyqLtH2Hbzv4T0FlKTQ79H31KLNBY/lyQnOr6+wWW8QdlusTo+B4GHLAjOr4VyP/b6hUgIAmoMAHzx2TYOyKNA7h7Pzc0ABDx4+wOvvew22sHjjjTfgXEDnGig9oz7TUaHvSBxqu9lDK4PZrEZZ1NDaYLvdkrLzfoNPfuIzuHN6itLWBAKYmp7vxMH7Ds/OHsG5nluqaYTgsNtRSURhSwCaeoWbEiEAT548RdNQO7GoFbzvACiUBb0PsO/bc+0xAtC0PbWs1IAtLOYzyiaX5Qxt3yPsu+RLdI6uXc9nLIpXkDAX7yHVrGZmToDzPZarJY6PjwAVsW92cDyvgnPQhQV8gNYx2S0pR6mqEsZoON9BgUpIrDYAqJ2hEbArSUiT5+JDQBsCXCS/BGyLQiT9h6IsERHhfI+u74nNYSogBPi+g44RhVZJ4T8q6vOsItJeQy6wJkq/CgQ6sXFUvO/lPdSnjLm032Lws8d7faQnC1Q2YfSgz0DnBO7evYPj4xWKwuL84hyXVxfw3mF1tMRqeQxjS3T9Frs99Y2HUiiZcRQid77oWuwbErI02sDAQHNAE3m8qDTHY7VcYsWMmrbZA4iYz2qslktYQ3P6+nqNru1YTBcUi4oOC21ONEaRxidGoDCWAM6uhede3KYwMAoIrsd+t0HbNqhKKg2qLInnWS3+E4sW8MakFKWbAer4oaLiROwvedDNUT1PtBgogBRXTRwfn2VWFTtOSml4+NQDjl555ugxOpkyxVpxH8+b4kDynTwAl4k3/Zn8nX09CLKfB1ZDdkQGLHfWaAO2xrJLxEIzQEL3VBxEmRTTO9P3FdFLtAJqXWBWUAZJw6PteiAIHTGk541KwSiLlFWPgDJ5uIT0u3SkgFIlPn+qk1VA1FldE8ZghIz97Yc4ieMjIheSS1ENFNhBiRG+71FaVk/XCrCkKijBy3SS+hDSnJJ5MA4ch3d2KAg9NOmH4Ce/3jT7JuMi8yHLZrEhpLoxcgKd9wC/E2oXU6AsCHHvWupv2XctIvcQzQaNnEiMqeU5bTU9Zxzey7R84tDYHToUckdWzi/AzHjcZG7QtI7wiIDcuuafs06Dl2cBoCIZHa24dikbT0zmR6LjqEEwTQKx4buDk509MVIbGUfZEHkWY2xqPQMMAVKIEQGc7Y4D4GGUxgDmULYm+MEOJNEPqFRTdqi+Vmr28gyxINU03oMtGJgNIjo0iJGR5kWyogx0RPQMyhhlAG0JeY8BITh4TxkfCToKq2E0EL1DcI7mHTQ7CwRIEKgQAPgRIJAfcr9JsEwBRVlAG8rIGUt0xRCp5lfo/iNqtDqMtNN61sn+C9CqQkj1VTTVKFsioJBmu6qQUfBl+k2Dex7CvDY+F6MSOqwE7pI9kYxx3/dADNDWQhvJmrFtjjS/leW+64iIqW/wcC+SKZC1S7RqyewASfE0OT4Q8hgABW05fkdI4+uDg/NcM4fIbWmoRRS1sdHQ5LZBxwAED992aH3Al33pV+J+oRDf/PmUQaBswICJxRjhfEDfO7RNi9U3/Ot4+vpX4b/4b/8W/tVv+ybUr30xdj//Y0wTpy4cFGjLmhvqRY01sIVFe/UEF//dn8aX/q/+fbz26mt447NvUKa8LAEo7PcttxDrobSlrE+yj7z6OfiGEkeTy3i0glay1ng/4z7jXecIDISC0QbLxQKzqgZCxPrqEvv9HufPnuLZk8fQCnjl4QMslyuE6FFV5ZCxsibNW6F9dl1HqtzeY7/dET2VgZr5bAYojevNBk2zBxAwm0ltaccZZ+pb/ujRI8xncyyXR8ygKVBXFfq2QfCkhtxpqb2tEDT1E1YxoiwoA06MuR4KQF2WaBU5qhchkIBWWaIsCwYrFZrGIyDCKANbGHhH/w5R4c2338L1+goPHz5AWRU4mRUo5xVee9/r8NFDW42f/dmfRed6zOoZVqsjAooiBcLaECCxqCvMihLVrsD6eo22kxY7BogBVmuUhUEMBoWl/6wlO9nHgNZHbLseXdvRO1QGylDNv+NAuigM14RTxj1wpg2awEdSKG/QtdT5Qmy3D0TLNsagqGaYzZcwxuBB73B5dY31eo3T07tYLBaQtln37t7D/fv38Nbjtzl7SsEggb6kNdK0LaANlidHmJ8vcXF9RUmVGKChoa2Gdx7KUCu+rm/JHyw0dEF7J6E8GrPFAlEBn3/zC/DR49VXX8W9l+7BBY9Hjx7h6uoa1AvawnsCUrS2cJ1D03SIkYKexeIIs3qJ6/U1QlC4utyg7wKWyxMKTqNDYWeoqwWKYgHn9mi7BhcXl9jvd7R2jCVV+t4jBGAxV1itVnj/+38ZZrMF3nrzLVxcXUNpDR8pYWYrymL2zlHgk1FuQxDatIfpHIwuUdcFl106uL4ffIeoYcuKtEFCgC0JKHI+wCjKJpMj4nHn3imWyyWqskTbdYkeX2gKnMgfJk/IsE0xSqOyFeqyRNPtoYxCwW2h6BYkQgGD4YKOkq3rIwXdPpL2gCRePEjs0RaGxiSCYyUK4FUI8G0LiwjDe11UivwTUAxFTgIxZI3m7g6aWT50Q4jsQ4RINcpS3hNjGPnkWg++Z87cEzZY8A6IngVph3Laqqowm9d4+eUH8MHh+voa19dXACIWy3kqkdg3LZqW2qX5SPsS9QEHeu/RM+3ceWINKcPxhuJEp4/wrgNiQF1VpB5fWPa7WpRlidOTE9RVjc16g6urK/Qc3CfwPgreHRF85j8DQKQ9QCsC0rqGFOlXixVCVCQU2pDNlQ4UpaV9rUhK5aymjrw7g2bX1ojLkcqPXuR4V5lu8ikGamPEkI1VbABFVTJJwPuAGH0qYM+zPPkATTNN08B5msmWiTQNVg7/HaNz5gFXnq06dO0UCHCwnZ0sfSR9NwMI8gybAWVXdAksFzModujbpmehCFB7MXbitBVaDBhZn9b+yrXV5M90R+PPxXHN9y/lcTjQHcaXEC59Q8Uwb9lz2zsn0ZQhqz/9zD/zQzG2md1nThFN4kX8b6lBG2qA9c1Xc9ulJmNw27v6Z/EO83PfGF8B+LI/8/tEpIxUTBtITNmzBHHEmwZJsaMhR0p4s6+tbn3NdA2iVLbJ8S/L4oCqNuW+FXKgIqZ3Q9QxlUCPUYZUDVltoWgKpTqBbBl4JTZKaF4qBfeD7RJQJwRSzwUApQ/YP6UgLBp63JD6lwORs5IOVUGOtVbUbzR4z1lmlVSo6f7G9i5RpjP7ObWJMo7yn8z7XEV5v9+PlM2H8p1xDZdQx/Pr5odcI9HIM3uV0/4P3df0PPJ+ZZyFZhhjTGqp+frNwS8a+7GwXf7803rrfL0EBg8iAqTj2AjcnM5ipfDy5m3Y6OGg8dby5QR4RM5aj4EaohILfVmuCSDZIKM0QtfBaoPeefzyL/ly/JoPvBfq7/3n0F/4J7Bc+kLfjWmteu/RMeV6vWtQfuAj+K//6g/gr/2N/w5f9eVfiq/+2t+O9eM30DQXiJFq/a0loEIrzU4J0xuNZtGjAv2zz2HRXODf+I7vwB//7j+dqWvTu232e+y2O9RVnfa75x3COJF3ke+1AVJnOs4AAeTM9m2Hi7NzbLdbXF1coiwIgDlaHREl3nHdtsZojeTzTFrXOOegvMc2cvlFXaOqSrS9S3POmEEQLcYNmqZlGuYeZ2dnuHfvPqwt8ezZM6w317BajeZsCAG73Q7e+1QfKXXAcm+iK7Goaxhrsd1tsdms4b3D8fFxKnVq25Zb+ZBNk3pu7z061+Py+op646oAbRROrk4SzfPVV19FURT4xCc+gRhj6vN8tFqhns1TsqPzDQptURQGSi+hlRppmTRNwyJe82SrrTGAIse56z263qN3Ec5T0JESITEiOrr3QtPcKks7OM2xR1FZyjhqyqQRtTmirmrahwNxCBEiuqbFbrtBXdcwWuHoaIWitFgdLUmkk21uWZW4d+8ezq8uCHBJdtDCuQjnqCf00ekdOO9xfHqCx0+fAErh6voaD+7dG8TcMHS40Soya2SwjWKTqD62pb7yZYn9fo/3vOcVtj0Gu90+9UDWugD4HM55hNBQSZAm0OX46ATWFri+voT3AW+//Taur69wenoKCrIIaCqKErP5DPt9i8vLaxS2oPXb92jbHoWtiHHjqR3aSy/dJ59VK+xyN6GkAADgsUlEQVSaVnIJnKnmpFwcMplpTif/W8GxUB5l2PtUriV7JG2BNNYxAMpqFJbE3rbbLcqyTMKOSpG4W9sSC24Q5aK+2KYwUIH0BKw2mM/nRH32jqjwTCU2mqny7IiQv89TkAN2H4nZ4LncaPAZCKC2dhzoUqnsoCkSvIdWVG5BgHyEsCDHAH3eGUglZljXddQjWnrUZ8mZmLV4lbFMd5/tp1qTBoIPHiXvgeKT17Mad+6c4vTOHVhrcHV2hWdPn6HtOsxnpOuhoNE0LdbbPVw/7LGSdJBuA/Te/ejaxN6ihIFmgFxaFGqthtKG+Ty9p91uh8vLy5QAiS7y87PNRByx62RvFBE38csrtqPaaHRNh653cE7Uyg3KwrJIqEOpbRp78m058ST+LbjTBsTvuCkUfNvxwkH3NFg+9PuQOUxypE1I21sDbuBm0C2/l++E0QS/KUJ16L7yyZv7PeO6a52c6NucOcowDBl6ADcmEl3wloA9+2xRlJjPuf4SDS8szU7W4JAYQy/xcPAxBN3iaPKTYYiOkO42QsChm+P7TmP4bo6DznGII6EdeZe5Q3toPqT3pg/Pu9sc2nf6N//0hYJXyUjLPU7VZEWBUSk1aoWQgIRfZIB8m5P+S3lM31UOiFEwOsz1FznXQdtwAEB43nsbzc8b6zD/uyIFWbQcHAXUdcV0McosKpC4iZxb3pesUbqOShuX2BfZ/EMcBD9krh4SczkUQEqgLSUJ483UJyVPpRS0GebSKHBVYxBQMsN5DZdmh0FACO89b0TTOuVxUD1iWUzG+dAaBpDsJDCucxewARi0OOQzedAtY3XI5uTAWwgBUU/qqbO5ke8Jh+YS1Sa70fnyemM5h7yPPCtOn72pmZGDRtPnGI2XT9yCEdh2m1396ON/hJnbY29r/LfLl/l+uF1akOyQZ4eIgknRD8jFG5OGhjawRQXEiF/xyz6Mr/nwBxF/6M9DfeYnUS2Wg3aIgBz8jtq2xWa7xWa3x+m3fhce7SN+9uf+B9R1hT/7vf8Vjv7t78Kv+ld+PzZ/+Y9gf/l22l6sLRJAbKyBiQEmGHZ6S4S2wbP/6g/iI//K78e/+7/53+GP/Kn/F7a7LQJoTjT7BtvNFifHJ1n7v5uHjJ+03pN1ktf3Cy9mKFVD6scuz3h5eQlS4yWBKFnLWpM4W9d30GaorcznW6qN5prrPPtdlCXKqoS7Wg+dKwqH/b4drSPvKKstQXSMMWWRlss5rB4nGISmHmNMYlMAEmAnbJu2bRH1MD+pvGmfbJYIu0ngLSJy+Xz2MeDJ02fYbbe4f/8+XnnlFczn8yTC9vDhQ+oR3lLQc3p6iuVqRcJdmw2qokrriUAZKsHJxZUoCzboLEhA1rVdoh/fYM9lNloowVVVQGuF0Dl0fQOlImpl0XUtECnzX3Ftf9d12O9aZkTRfNlu1ji31HaLBL005vMaJdNifdchRo+irKgfej2nemNPZUPS9s31gdomndCcm8/nWC6XWK9JeDLevUvvoLCwsIissh2D43pRmrdFYW/Uv15cXKTypsVigQcPXsLR0TE+/elP4/GjM24JVjPoRQJyeWAmNoHal3nW47jCdrtJa8JYDWNPoJRGVdY4PbmDvnPoOhLidM7DMnhkOeCljJ7GnTunqGYVHj1+hqdnF7xv5tTlcYtNnwVfAi42TQNrh1ZS+XwUwEXmvLWGwQX6TFWRwJcE7S2DYcJkk/UagoMKQOQOKCULTCoAfdejnpcQYTitpLAzIlKvW1Kt4jKtwM/hpZtKiGmvBRSXhNjRc4qfEQK1wAuBaO5Giw7NzYTYNOgWeyDv1jHjSXGCYtjDJz4JB+Tig+Q6LAqBS4IJJKC9xWIxX2I+X6KwJR49eoKzszNsNpvUIUFrjd1uh/2+xb7tEIOC0oMPIDYglZEqjLq3pHnhA1TSjKmSOG3ei1vsz/X1dWoZVhScZIjjQPtQLCH3JFoa8zmBUY5toeNSPGs0CkkKsu5IFLPD85lj/LT3KaVTyaUcL+qjv7s+3RFQ0Ck4RBzccs8CF6bI6wu4D+yLnH0yUaeOz5AFGAZzGnhPDzmH9w4hjAO/qaObfz6/torUN9ZAEUU6c75kc05ggNHJyaMXwOfVKi1SpYbNB1EQa5qk/QiZ4j81Lab8PQwe3VQbHjwr8hEPnO+7GdhMJ+nU0U5XfJcB3+j7EwMi15GM2aGWGtPzHPr9bcHboWPqoL8ouCAZUAm8xAHKBbXygHuq3i5I2IvcXz7+8szT53s3z/yLOUaBN1486AYOBxa33eWh5735TM+/dohA7D282yd2gfczdqZ1ouwStXroIazYZqXxxeBYj2jRyqSNQ7LcgpzmgdptYJ38XWwMgTY99511/PyA8hg5+VJWYbQRpjJntgOCpw1fKQYEuM47cO1com+HwUbcBiQeGvepDRjZwcxmyhoY7OtYJd0YdfB8Yien2Wv5XQq+M5p+brOnz5OPW/o+CPHP13xe5waMgzH5/aG1N2Tubx+7EaihqLZLUPH8fuVat61ducag9UCIu9gVpTQL10gmlwX3tEn1v1ppynK3Hb7o/R9A9amPof/kx1CvViQkk42FOKWkOrvHvm1x+pu+C09e+yj+8J/+Hjx+/BinpydYLZf4m3/v72L1m/4X+PBv//dx+b1/CO3VIwLXZ2NAxTDlPM80NZtnuP7+78GX/NZ/D8dHR9RPW5O6pgjwUAYoTPaufJ/LcGSQw6OZ5q5UDoyAacBDX2elDHxHmbT5fMbqtBbLxRLGmpS5JnaIB8K4lCTPPOfgW1VVKTuEGFGWFVPMVZZd7iG9qhXPp6qq8J73vAf379/H2bPzFED3fQ9dmDQ/tdaj1knSWmk2ozZv+/0+zVHnHAJTpyVIkb630o7p5OQkiR0JSwWg7H1RllBKo+8bXF27pMBMdM2Ipu2glMZivkSj9gAHeU3TpuCevk/Z4KrSLH5VI0YCZ0QHhYQGh9ZIXdMhoEfjqMRBQUNrS/6WGEBQXeasrkn4yij0fcsCYwEioEbtfQrYwiYw/PLyEuurKwDAYrlAWZYIvkez2yJy8KIVYErLrQ4p+dH3HQl91RUWizl2+x26riexp6IgXZYAEphsOxYHo37GlxcXMEqnAEL0P1AFqmf3SP6s9x7LOfXVNkqlddC1LdYsCPb40SP4uw5HR6d4/bXXoaLF2dkZ9tsdsSlSKRPtdZSVD1TzznOCbAcBpdQu0UFrBVsAxkQUhcdiscTdu8D5+TnOzs5htMVsUZHWATjqQIQPpDx+9+4plKZSyKvra/TS4i3GoY2To7VNZTFUE6/4OdumhZpVKU4QVucQpA0ADVRgoFpjuTzCarUksa3tDl3Xou8pgCwLCqJD7+BcDwViNmgobr9GGW4fCQAn5XV6NJMFUUopQGsor6AVko5HcAHBeWbwKl5/9J7KsmJ/gnQvhj1MJxE7EUaNUd0sv8v2SDmkjIf8B5f2uJQ04CUiwaEQhmRPBKiFp+wTFa91wCMW1CZNssLHx8cMZDg8efIEn/vc5xBCwGw2G4mb7XY7bqdIGd58n5WgWrQvaD8YbGre9qyyBYszztLvpE2dsISkDZ/snyleACVbcl8uH0vZ43PRUWNIp6dpGrRtA20sz22TxpTutYBUN6UYgEZ3tAfRtSkWzpME73S8i0z3GH2MkW4iZWIj1W/LZjs4NSpRx54XNNyeNaIjz3TL53NH73lBo3PEy5dBmbaouS24o39LjSAF0SNaG9+HBFs3UJYJaif3bVnZ0mhC3dbrLQd1/IwIKeMRIrEEMq4upuHMcM9T53BAHuMowzfci3z/trF7t8f0+9F7SIiSZ64S8IBBlXV6f/k5pwvrFxN4jgPvF3sWqVkdAgqT1BmVUsm5kdYmOVUsTPGPd3GP7/SzX+pjuoZe9Iq3zheOO/Kg5XnPIddO5yOLdvjEAPXYjBEhsuIt2xv6r4CxFPwZS8EIombimILK6CMho0KPgaFxn9xcaVzEv+Sz+fMNxn5MSwbGAU/6zqHgkgNX8jkHh0RExgQdDhkQpLQeikqUgslo8/l7kuvfBkQ9L0DPP6v10G5LEHgZw7ouAdwUeJHzH9qcBmRcpaynjElu5+U4RDvnF0pMB6VuPNdAYRyCxfyQcoD82vl7y8fx0CH7xUD3OwBE8TXza+XZCp/o8CEBfeTQlZwNGNSriaJbcLZCIYaIXbvHl/+KX4VX5gXw1s9jsVigLMqE2g/BJAfc+x12TYuTb/0uPHn1I/iPvvvP45Of+jTu3b/DPZpPUZUlvv/v/zDKb/gmvP87/wNc/MU/iObqCVNkqR2U7IWifUGskghfFIjNBkopLGZzDqUHwN45h/1+j/msSmUp07Ea5mQOJslc5nFjR1+CbiDrCmI0QlCYz2cU3CrFARZnMYKHYkXsQ6C0zGtZ23lJUV3XOD09xXy5wvL4FG++9Rb2+32i4s7nMwYWiMqatwN7++23sdvtYAtD6tEYgo48OxRCSODAcrlMASW1jSLFXxcCnB/acoo9lJZqd+7cIfE2nnvUoozbHgVLasBQ0MZit2/whc9/AbvtDnfu3EFZVmj2VGNZz+bMFKix2xFVXmuFvu7Svu4cqak752CtxcnxEq5nhk/rEltAKw/Xe/Q+wisLz8G+MPYUAKWptrWuKtR1BWs1uq4lobCugzEKVWlRWsuCt+Q4H61WWMznKK1Fs9+j7zvM6iq1vTNGIQRipQnNW2vScym4bj4ioigp63a9XqNpWrZTBAyE4BE8MQ2qWQ0XAgmOMWB6eXmJxWKBumIVc64zDmEAGr33qBZE8ebQBYUAmjHAssr522+/hf2uxcOHD/HhL/oifK6q8fjxU2zWa1TljEFhnfzRvu9RuC4FG1VVctY7pnkRgsPFRYX5vEZhK0CR1kLfe8QA2JIyt8KSKAoSCVNBIQaHCIO7905ZnI16cu/31PucWGIDsDBQuIdElQsBvRXFbqEpqxHALYfrqR6+rmvq31yWVLLR9wxkeCgrwR8HSspAwcMzULaYU82w7FUFZ7xFxnKQnFHJAdKc0Yxp7wa8pz8RqW46BgJjBn82oCiGvUcr9lUkyAa3KU37PUZ2ZgTAK2EGDP6JUnqQUs5BgoymDtA98w3AaKLnU4tGukcVkRh3y+USd+9S3+2zszM8ffoUV1dX3BubAI79fo/NZsPruuQadAXpVJX/l2KkrFwrfz5hFy0WCwBDezhq+3YErXXqNCIaOMIEiWC7H4hanu8X+f4qgLUAX977BDqKij/pXpBSvXzPGIPIrRIRKPZLmW8ef/oHjbmwAKdda2473kWmm46RU5ZtkBJE5cZEHoKyN8PAPO/c06Bw7CiMg+6p43joe3Le/Hf59XJn++BzhiwzdjAov3nP+T3lC0dqXZSSl2RhLAnIGEPIXtu2PH78zBj0rIaDmQYYHAf6e/7zm8+T01WeB3JMA6V3CvoOOepTwET+FIdRJmpVVQez3ekdJuXIIe8qVEKlh/Y6o2ume7+pfp4Hly8CMOTvWHpwS/9BoYKJgzNlTNANv1j4OgU9/nkE3+keJGJ+l8doPGMElB6tj9sCPfnu6P1HoXWlT4yGMiREQydaHZ0nwLkSZUnCGIUGYtQgc+QBGGjD6td8CkHah02LrpGjpEqpVE85oMjje8/Xuzj+YgtzwEmCdxlk+cw0qJRxFIVuxGFTkCEOab4AwBAQW6V4cxqLS05p31Oq+aF3cegd5fZXAlpxZoCBik+IP2/ySurWZKxvXCKda0otl78funb+b6UG5kAOLuT7yJQpNd1byElKXY8GhFtpJFl5JfV/jIbLuwQo281rKCT7TPuHYjphYCA0/SrQ9cRJpR68DoCCTbRFylBQUCZsKSQwQUPhV37JV+Bf+uD7gB/+89Cf+xkUsxmgeI5n+2jXEZVvu2tw9Bv/LTx97SP4j/7T78Gn3vgMlqtFUq5dLhcoClKY/cH//kfw9V/9tXj/d/5fcf2X/kN0mzMorWGjTTWKSgvqHxCYttlfn2O5e4rf+Z3fiT/0J/+f2DcNnO+pjZSox85rtvcY/Qf+M2S/CwxO5PTCEKk2Mnfq0j5n6UypPzUHNfv9Hm3bDpnr0N+Y61NATn4na3q1WuH+/fs4Pj1F2wesNySUFmNMWeemaZlaTuUqZ2dnODs7x2c+81n0fY/V0ZJorXbQCJG5OHRDoPlwdXWF5XKZtAmkFY9h8VmxI0JXFkcTQKrllsA99USOQOccgEGXYt93uGA6PgDUDDIjRjx8+BAf+qIvwuPHj/Ho8WNcX19jMau4znaFCKDrWnRdj8ViDltYVHUF1VHtLZzK3i+9O+c8fFQkZBc9jFKwVqMwpIgtNo+YGVvs9lsgUhauqkpYY9B3HWIEVuUSJ0crHB+fADFit90kpoMtClqXMVDG0zvAaCju1GCtQVlWCGGwrccnx7i4vMTV1RrOBZbb0LTao0LbdChrEhksjMXx8TG22y222y1lv4+P0nw0xsA7TqMFUr4W+j3FTQSwee+glOw9NFjr9TWstXjp/sv44Ac/gLKs8NnPfm60/1kRevSOxeM8isLCGKKxD7oEQN8H7LZ77tBToOs6XFycQ2uN5XKVROW89/DBIXQOEZKEiPC+R1nNcHS05KCT3t9+t4VSwk4lxomwEYCxzy1Mj9yH0tqkeIJKbCiDro1OfcP7vsdms6Wss9RFQ6d6ZxUDjKJOQEVdo65KlFUBjpZRWAIi5N9gsHvwLimwNdqkns/ka3BQH4ZwXYRAqS0VBcjeU8201pr3E1Jz94H6mCcIUakDbLtMJwpDmVHazzQxRjDyWWSPSmYqfV72OtnvBJSB91BKYz6f4/T0DmazObbbLTabLdq2w/HxCY6Pj7kMI2C73aFtuTWfFv9MI3Ja7ZB/AAmQU/xBDLXCDiUVwuiRAL8oCtqbGFjL9+wh+aD4f4dLT3NWqogu5v66tQUsi+eF4EFEZgIJtNaIyH1XibPA80SP9iSlNWxRpITzOx3vOui+7RChD0IRBjQ+d4ZkQPLBmaIj09/JkWeJgJvU8tuyNvSz8efkM1Mxr6kzl5w0mUBZYCQbfX7fhDwdCkCRxkMQe5pI9LPj4yMSRNLU45yMomdHLvUO4gfITjoK6OTf058P9yXjCGD0bg4xCH4xx6HvTTNKOc0yxphq4xJVD1NAJSYkMI214gU3vBL+Hd9DWiO0tQva9m4PpRS0GTJqRVEktWOhqQw0miHzORi7X9w1/3kfSgKid5gG0zUrP3ve74GboNih89Jrz9f4ALkAQ/0tIeealGHZQNMGRUh7WQAmDBltGAWtLS8HRku5tYTME61JgVWyW1L/KA661EgeQnfl+cRZlkylrP1x0BwRMdigPPDWmvSoAXAvT2QZGa4zB9P4AA46IgN4ClbZpLqd28McBMj/AwaQ4dAmlgchVN/n0jPL5inIctO0qGtqayU9ltP7MoacJDW8y9EciUOd9ZTWK5+7DVGWtW+NHWkr5CyFFFjrofbvBs1cibM3zs5rRQrskcc6ZUNihJQOIbqU0aCTDgFkUJRJ01qlyiACdAX4CZkTQg5oUXANojIpm2I4aza1m7/6S78SX/Oh90P90J+HeuMnUXCgJJR0eX6pndvuG6x+47+FJ69+BH/0u/8sfu7nP47ZconZrMZqtcTR0RJFSRm9GCOado+//nf/Fr71130jPvjb/wNc/8U/gG5/RcwE7itvjU17oPee5mdzjfXf+Qv40Lf/PlKDfvtttE3DdFqH/Y4oopdmAWcKtLYeBd3i3IRIABSUSiya/N0HEeKbzN3pHiQMAqUUCetkIEweaMvY5qUIMn555lvqpItylkBZApl0qnGu6xp1PQeg8eTJE2y3O6yvNyzoFGBLw9+lQF0y0fneQu/Sp5pduRZl0il4Ser0E19pu90mx1Z66CpF2fKeQS4fB2aPCx5N10JtFLxzSRl8MZvjQx/6ED760Y/ijTfewKPHj6GNweX5GXZ8rpOTE7pva9A7ag9XlCW3YVNpDdmCs/kWaK4b9F7GtofVGnVNQpGGP9/1LVzXcraqZaoyAa1t2yA4YhcoAPvdDogRzX4HazS0onkZHAMrCtRxwyju6evQ90BRWFSqhjFAcDQWR6sjzOcLosdLeYciinCMBKrULQnPNW6Pe/fuEaARArxzLFZWwHBSxfeUWKG9x6d9RRsFawyDXGSbqIyhh9YG3jucn58DULh75x5eeuklWFvgC59/E23bJXaFsRTkUSwUoDVYdFQx28JwkkfB9R57NIiBAmDXB5ycrlBVJVarFbbbDZp2j9VqCe+pP7mowGsAm/UloAvcuXOE+aKEMQpPnj5B13ZUlmlylqtoVAxlGvneJGtJRCQlCG/bHjF6LJfHWCxWCCEk2nFhqM1byVoJ8B6tb2jPtMT+mc1mmNUlvHPouxZaa1QlBV191yMobtsobLHMsdRKI6T4xbEdIpudbHekCWVsAaUNtzITEIHWrvMBrvdswyUfc5hVkwfSh/ZApRSU4+tmrC5ZV3K+/M/c9nVdh7ZpMCsL1PUMp6d3cHR0DO89zs8vsN3uUFU17t69m4DD7XbLFH6al7vtDqaooKhVRAaA8+LC0GZXko0Ad1spLUq2P3m99fHxMcqyxHa7xfn5eRJizIH4oigQ+546Eyg1KMtnYxhjHNlIAWlyMcSioPptYUZpKAJpFPuWN+JJ2T8EaKCkhtgzUq3/JQ66Ux2ZUMtp16M6bqPToo8BiFGcRXI0oAJ1Z8sRmVuO5znj00BejmnGYnzfQx/ufEOd1uvdek1Qz04DlVRpD01sqcXMn0GQrPzUtCEOz1MUpM5I6n0GZJgIgZU2bIW1cIGMFaHRLLjE72KaqM+fRSnpBzhGxPLgd1rDduhcU1Bjeo2bQEOGDE2OITAa7qGua1hrR6CNZhSKzhV58Sr+O/17mAdqfDk2lDEM7yg3DHJ7slEhQ8eE+hkD57BiTMIkUmsnys35mN6YS/8CBNDvdBwKjAUk00GlPu35+OWfy89z2/nlkKAmpwZPz5U2FigMTeJz8OmmkZWPhBjRtmP1+NI6bgVCSDjYUXLOQ2uF6CN6RvDzmm2hmsqf+XzNhV/yexhnYsVZjuk7gvTmQS7Z0gGo8d4TZ8X5QbFBjanO0zU6zfQKbS11kMgAy2kQkm9U+fkPAQq5nZi+Q3Gg6PuRMxg01mVZjMA1yn4PVDlynoUKNVROiZ0YzYvRGI9pmmNAUyfkWWz9rZT0yRhSAD3oZYgNT/veJEsfE2AzMGsOze98nxp+P3Y6HWdJhiBPAnLKBhhtYG2R5ngIMWUyf9nr74f9xMcQPv2TpMxsqPXa4MR69M6jaTjg/uZ/E09e/Ur80T/zZ/ELn/okjKXsjooB+90WZaExC0TppbZQBKr84I/9PbznW74NxcsfQPcLH4OzBjYWMOwLxGio57pQSo1FbLdQCpjPZojecVlF5P7FO2y3W/y1l78KFbcdGnqXAyJiqpkamURNY/YeMwBWYWhhJlR9orwW6F3PughDnZ8AHcqMWVAiZCX2vyyHsgkJ3NfrNa6ur2GrCrUu0t4lzpt8b28a/k6H3W6HhumUAOC8w0yX6V4kEzUF8vJyuLxzwHw+BxpF7av4s/L9PGCXZwGAxWKB+XyOEEKq7/bOw2nPeyZlfXb8u+ADrC1wfHKC5WqFGIGTk1N8+Zd/OdbrNR699RaJfD1+BK0tjo5WcM6jKIgGTEE+iZcVRZnt85ocYE29u6kVkkfk4KQoqK0YvWwSo+r7Dl3XIsaCSosc1dUbpTg4Dbi6usZ6vaGa4sB12q6DiGZx7c4wn4IHGCQJMXAbSqKO17MlVqsVyqpCx7T5CMDaEn3fIoAAx7quoZTCcrFAWRTYXF+jOqU6X6M1tKVgw3EQQGwgbnmpFAyDVkZraFgEHaj1sDEJOHO9x5NHj3B9ucbp6R3cvXMK7z2ePTsjhee+TUG+5KVoTvUADHrXoygsdxwJaJoWbdvh/OwS1hq89NJLWMyXmM1rzGY12rZBEUi4rixrlKXF1dUlnOuxXC5JaR4B1ios7QwPH76EsixwcXGO8/MLQCtipfgAL/Y5iIgl1UvLPoFItooYKUUCHKhFHIkPut6h6zv0nePSGlICr2wBrQCPIQDVSmG5JD2L4KkOu8i6j9DeEsXKk12GxDZ++A3PlwjJYkdEpaC0QfQKjlltXe9IwbwsAWUADbgQ4HuPru+xb1tq72gMlJF3QH6slKCqBObEBLpNQe8YGXxkf4a+R4+S5ET4QawdMrCprIP3xrqucXx8jHv37sFai2fPnuHs7AzeexwfH2O1WkEE72S/yYNn2bPHe51K8ZY8j7C2SGRyjnpWkhhaQwF3Xdc4OTlBXddJqVyy3PmeOUp0cKvM3L8R2yh+uQDWQkuXwL0sS8zqim0e+2W8HkQzJ+o8waehY/ZvKDgfAAHAOX7wE7/stuOFg25yUiOjASoNuLzE1MZAadiUHSTHOTnQk2z3IYf/UNA9dbhy6picTwb/UGAgmyCAGw5lfj+33YNS6mDWT66V12JOzyHBd34tlY2D1hp96FGUNqGZzvVQCmi7Dr33tAmlwDML6nli6FscPTDtMX9f+bMOdJ4ho5g71tNzHgq8858duocQQ6IJHwpQu64bCZMBmVjCwUBOspLDWIyf63ZmxfBuxj+ndXST+hxCgILiLAW1XxE2R57puy0Q5QsdeIZ/cQ+lCMFTyYsdxvfW53yHYxq45VmjPNgZ3Yf01h4xN+Tfw7wbZU2jKONHKEXiP0aRiE9VUeY7xknmzw9CGPkzpjZMmVq03LNsQNNxyIPh3EYNa2mglNNYiOjZJIj0AS6KurmBtnp0HzloOAo6tEoBt8IQXOdBab7Wp0DkbQH3cL8DWCCZe/m+lItIIBhCSEyQGGepnpTeV56FA2I0yelAjCChpSn6P67jzv8+fhfDPjDNcOYB+qGge0y1lwD7FpAHY5CNzp2VwGR71RgUye9HTh9ToOXCmF5IYDc9j7UWRlsUtkgBYdv2ePbsGb7x138TXqkVwud+lm2VqOMO2RLnHNq2xXbfYvlNvwtPXv1K/OH/9M/g0595A9po7NodAT6+h3ctdtsVTk6OcHS8xHw+A/U9VdhsrvD5yyt86Nf9DvhnX4C/fsI9tIViPp5jWgHu8gmO14/xO7/zd+AP/rE/gnVPvXwl87LZrtF2JyT+RH27UjZbZ+KFad2zaR32ILo3aYU2AHRC/g/JVoiYk9iX1Iov21unc2W6ngV422w2WK/XWK6OYIs6zbsQIvrepfcGgOnsHfqeugykc0JxPXpA1/kbe0vOTJExEEcyRmKLzWYzKK0TuCfrWOyGMYap2bt0Lqpp5PrwdpfYGj463gfIB8mZLOvNBp/93OfQNlTjfXR0jDt37uJ9r72Oo6Mj/MRP/AS6rsPZ2TmKosDp6R2eq10CIIqizJgkKtW5B1BZjvPUa56+p6E1a6WoAagUMTaxc1ZLZ4pxazkB5iMV5gJQUFreM7UYU6BuFbKWvXNAVHAuoGlbaEOCT4v5Aj2L8oUYUXDbvMBMByk/0lAoixKupz7qfdfBaA3LIFRuE4qiwKyqUvBtuZUYjIZJVGfKEmiloQzQtT32+zOqZXYUINE8IRCI2BVFxqwkwM05Aujm8xqFLlCUNtmdriPRPwFPZZ0VZQFjRSSPNAdEy4PGyyMGxcwDi9VqgbK0sJaEIDfrHTxrDeRBo9YaxjLVPyXCTAYUc8mB96jrmin/EW27H6j0xoIYYLSGBJAJIaIwGtYYCtQdATNakdie1rInOhimvYuPGqKwnhSioqRijBE+8H8RiNAIULDaUivhSPPTh5iy3oG/E4JHYQ0iNPXc5iBO/PEQPJcr5HvDsOdRfDVONEpb5hjA7LaIEFVqP5p8GAFwFM0j1/fwHMhTPfUcp6enmM1mOD8/x7Nnz9D3PY6OjtKcapomAXz5Xl8UFVxyd6ZlXmP/TH5XFAXKirRJghtK90RVvG2pVZ5oVeSJAjqXgNFso32AMuMWn/IZ6aCQ2+r8etYQgyeAMuaS2Y688QcMz0PlEZkvFWKilJdlmcDtrh/Kk553vHDQLen6yPUWOUVSEIRpAEgbkEYuJHboyB3O9ODZn9PPTR3OqfOeO2aD4z6cQ76TZ97yn4+cPaEKRiBkCE5+TOlc8hmZBKWxCCpg6vAOtS4UFNsCmM9rRByhKAy2ux22+5aU9rJCfZlYyXFPcgJ5ZvD5R76p5/edT3D581DwOw22p2P7bo6cgiuLRYJbrcfvOL/PaSA4fT5gGJHxOQZDQBTBAKhJ2yLerKWfa1kSOt80DfdWv9m27n+KxyHACQDiC8yhcUB881eHziFGe3q9m/eiDpz7UAA+PgQg8y6g2bdA0PAuICwiqrogdFkTLbvveyBEqvkxSPQjcUTz/xKlOwtSp4HUCGhTYl/y+aoRwjDXRdth9Oy8ebiuT2vBiGOO8RoFGMtk0CgFKri5TvL5eihwzO9/uq5ydDundue2Iw9IrTVpoxONCudconpNbUo+ljFGEGPt9tKE6d+nWXdSXR4f+bsZspEHMucAOURqQl0LAQNvgceEoj7aA72HC4FxtiGzLu9dHH9hM+UHOZiU4Xbes/M5BgysLThLU7B9pJrGp0+f4Wt+zdfim7/sSxB+4HtQPPp5lLMZOzsDgNL3pIK9bRosf8PvwuNXvxJ/+E//Z/i5X/g4qrqG857qIW2B/X6Ltt2h6xoAHoVVKAsDoysu0/D4/h/+fuiv/xZ88H/5+7D53j8I7/ewIUAZQ7S/bI1AKcT9NXY/9F/ig7/19+Hhg4fYbXfUs1ZrBOfR7Eikp6qIUjwFLW4rfch/lhz2OIAMWmsgc+DknAOoMYyRZLvye88zQ/JdmS+SBdpuNlivr9F7CiYWi0WiYw7gz2ExWGHIiR8lQEL+XNP9OV8rXddhvV5jdUJ9uUVbIZ/Xcs9Ch++6DldXVynbtVgsBJ4ngKPrOcBiAMhYRB/ROY/zswu43uPxoyc4Pj7GgwcP8NJL91HNZvjiL/nlMLbApz71KbzxxhtQSuH07l1opdE5BxMpQ2iNhdIGBfd7L6sZbBEAoxGjR9ME+J6ca2nvo0DsBcVBUVlWKMuC6uRNAWMKauUUHClXh8ABruIs5eAP+DAALUYDKmquwSV1bAUDpXoumSUQej6f4eh4ievrKzjfA1Apc+6Dh+8d+o5qwrXSqWxhv99js14DnNFT7OAr0J/WGFjDAblSxAAJABLTJsIxnVZ6SQet0bkW6/UVvA+4cy9itVphtVri7OwMT548wW63ZRZEnTEoOjhPVG1hwtjCYgZiH7Rty73hiflF9e0ljNHo+wJbro2vqgq2sAxAdFwiFaBUhaqqsVjMEMIpAOAxnmC9jvC+ycBqFoLUGlAaPg5081ldc007vfeqKtF1A+uDbJqAtTRWMUR4DGCvgkJpC9R1lewGgTYCQEQGMcBAPPf4SXsEgEhBd1AKzkd03qMPAUFpRG4ZJ9uMgube5hWUMtxeTsMHqi+3poIxZLvLIhDYwAATdT9QUCpv7ynbuazhsZ1LSZE48bAmdqOuq1QvLUyzvu9TF4STk1MURYmrq2s8evQYu90eR0eU+Z7P59hstmiaLqn2Q7L+GJKqdJ/juEZqpwYwhcp46rqmDLcjbryAhaLrJMJpgzbMTRFTWj/ElOt9gApD6Z7oW0gJqNjo0Rxg/yWxYzIWnKZJxXuBTiAelAK4tl96gld1hbKgtpMRkcspfomDbgmMoh4CVaM1t7MZ6Jgqjh0wodzFGNKkkJeTnKyJIymboRzTTSoPkuX3+eY5pU7zpxLCNg0sD93DyOkMIaO6HXb8QgjwcVwvTep6tFDFMTwUOMr9KaVQlAXmmMEYclZ8jNjtmoEWld1fcvaH/AqfW4aaUCdh6R4KsHL0KkfTp/d76LhtzEbj85zYTc6fU3eFwj1kFw+c88A9HQoWlNRdZA48fW74jtDFkYEiuaGY1dTOYLfbJYrK/1wC7tuOFwu4gQmkMfn37eDLIZBn9PnR1w4H3hJy5+98OBdtpN6TMVS8WUQAqiRlcB2pLEP6euab3CG9iNxeTbPG+T0M62kIusVxp+/mNG8NzQJUg7Mfk01FNh4xhtG4ydBIUCMBI318zK55pyMPSHNbeGOz00PLsOln5SD6VpWcf9n083GcBtlTurwZDNiN3+drTz42BQBVho4fetb8mH5OZXXbaR/L9rP82/JNEdIZ3s/QS/rQ3pbP6Zg9I9VK2tF3ZZ4ZbSD1gVIX2XU9/qWPfjV+26/9KPBDfw7q8z+N8vgExlgADm1LzrBzHk3bYL3dMaX8I/jD3/1n8D98/OeJkbDfQxmNoixQFAaI8r6oSyYUeE7Sz4P36LoWP/KxH8F7fsO3wL70PvSf/WliKwmInAHtxmggGihH2bCXH76Mt956C81un/bIvuuw2WywWi2wXC7SPJkCdFN7cduelq9Rlb1zctr0jXci8yoP4OVcMu/l57K/yzXarsNmu0XvkXrMbjZbdJ1L1wghX0MUdHnOaPV9j67VMAqQ9kC3geLyjHJI4F+1NQzvnYPSfZ/2UqVU2lu999jv98lJtUVBlHGFVI+qxH9gxkRZ1VB9j+gD1usNmqZF03D/66JAXZID/eprr6Hrezx+8gTPnj3D48dPMJ/PEzvG+4Cy5LEwFmVVkTNuA/rg4X0HKA+nwaJqAV3PPYUVsSZIFKyAtQUATS1Xe3BZnofSoEC2sFndN9sLH1hwjoXKQLZ1t2/RtEMdaFGUmC+WODo+RlmUKKuKwYmQStIEmNcMqHjnUFcVjDGZwnaDi/Pz1Dte6NDBhsHhj3SDwXumuQ8sDZoDRLsOIPsQI2XnYiTBuquLC9R1jYcPX8LJyTGUAj772c+iafao6zIBOxrDuxd6u9EGdT1HUSxxeXmB3X6Ltt3D+Q7GUMu0oqgZiF5iv99jt9si+IiqquEjZfgiqHTCGE1jNyex2bIo8fTpMzx58pT3gcG2OedStlvGRhg6fU8JDmMM2a9mn9Zh3vkG4BIxT0KAlttAzeoKVV2i3TcwmnoxKwjoFaBizOjdEdJve/BBpDTHoQ8erfPogkdQGtBkA0MIiE50VAoUtkCMQNs60O3R76gslBI41hQpMI+p/SMG+jI/k6xzWrsDw817z6CyQuTAcLALQ4Ce20PvQ7IFRVFgtVrh9PQUx8cnWK/XeOutt3FxcYmqqnHnzl2UZYXtdpft3wPbJz9S4s9MfaYxeJlrIYUQECL1S1/MZwmI2mw2iVKe27s8tku2OiUqkWx9bu/zgDv3P+Seu76FiTFp5Iw6DqVrqdG4OgaIldIwVqMsKmhtICJ3XTe+zvOOd9EyjJQI4T0UHLQygFVsnDWMKTjoHhwIQpWo7Bz6sAM4DT7zwb09C5bf19hhlEEbEOabm2v+vSmFbOzUqdRvUEE8kMw5V+PJ5cNYQE6apw9Ky5Gd+5sZvmGjFSV4XnRKKF+A6x0G0SeFhNqBT5+pl9MtRghQczN4oWOE9KsBBJm+o0Pv7bZ/T89x6MrTIFnGUYyDtOZq2wYRgcADhp4iB1WS/cPkShH5tfXoevT3MXoYs28IfaUsh/YigsCFMAhrHQoW/qd03AZc0F9AvYbf3Rnf8RPvFASON51D55NQm/4uaG/++8EYA0oZADq1JQrBI84CqrKA1pHaimmTMkPSTSB/mmlwmWfBRoHZ5POH5oawWvJz3jT2NDkLznAjEt2RAruQAuzRqGhC5SWei/LZ7H5eZNxzW5yDifnz53WlefCcZ9Epi0FUaK07dG1LVM19C+d86lurFb3NwA4n3USEtja9Vwm88o14oJzdLDECFLTG6Bmm71EA4vzZc/tL3xXhtYGWTCUtN9utCfov8y/fR6Z13DmC30HDQKNjZxhAouHLubU2XF8q9Wpu5Dx9xZd+BRZv/gzaT/8kFhxw912PtmtTv17n/VDD/dpH8Ee++8/gE5/8BOq6xna/Rds1KMoSpTVw3rHtrXB6eoLT0xMsFwsYS9kFegaPEBQ2m2t87vIKH/q6fxXbv/gGereHtQWUBlHgTYfgfWpT05+/hePLN/E7fsu34403PoWnrofrKasaYsC3tR/Hg/PPwbpT/NjDr0Zk2q9SlJ3U9GKHd4ocBIlp/URI3SPZdq5qTuCavA9A3icJaPlsTU5ZZeL0itNPdaYDuNTs91isTlDy+6OWSYNQn09grYGl1rBwjuu3ux6tBgqrAQw1nNO5mzuWojEiv99st1BKpcyR9POOMSZHNp//ACVSdrsdfAy4c+cOjLUomKLed/0gPslz0VqLqKjncghUC/706VO0bYuXH76E9XqdnF3pDz70mafxFwX5NMZKUZ2rsihLi8ViBqU8Ghb/clyDH5wDImC1BhJ9OaLrHLrOp8mgFJiqn/kJGpASDSiiYTvfc511AW00nA+4vl4zkGCwXK7w4GGBk9NBhFEp8Nx3qKp5shHyviSQ1Urh+OgI83qG7W6LbaB6Vmp7NkvPLu8x9HIOyuKGJGgn89Gm39HOpJNIpbIGzve4vr5CVRU4OjrC66+/jrIs8ejRW6R4XtC1C26PJCrOWitUZYWqrjGb13B+kQT8NpsNvPeYL+a4E08wn8+xXK6gteX3Qm32FBTX0rOOdd8BIcCYAvO6xvzhDFVRQUWFwpxjt2tIpNR5Yo5q0RwgraO+d8kPJGBRWlESA6iquI7b0t6utUFwBFYYY1DWFaq6oP7LMcL3DqoAoBSiotZQMbK/D+pSQX4lsvGlPwIiOu/QOYfWebgIBKUQQBp10XuEPiRGhA8Rfdei61pAkRZTVdfcUpEBrEgJvJCJo+Z6S2Tnx+ytfO8IQeYBmAWa79lsL/jPtmmIVREB13WYz+e4e+cu7t+/j+VyiaZp8OzZM1xeXqKqKty9exdVVWG73eL6+hpFUaR9Kc1VSVQiFx4d9iuxxcI0EvVwKUnw3lHQWlILO6VIzHG/34+UynN7MWUWIrLGh9JwwY8YimJbBDAQu5cna5OyuaEAWpus5IRy2ZD20OSfMOjHgJyUyHQszEdz1r+ICwzgXQTdCiSAQGII1MqEaidMeimUXRkmLv1dlF3pBzdR/+dc8zmBdn7IS0nN47ONZZqNmQbeY6r2gGinF88evBqi1xv3Nogkje9PrjV1zuXPPOM1fI7Vhy1TXK2BNSX2bYeN35DRCGO666heO44zjkpJtvfwGObOc06/G33/OU77895hjHE0D6efzR1hGQ8pYyhYgt+5HipGeESoVDOZZeDyTEhGIRvozePMtoAV+fMrDKiZbHJlWSIiYr1epxqiqYP+P4fjYHDCm9CLGpHxMXzxtrkzBVxun0N5kH3od8jmtsqWJxlmrUxyjPZ7CkKCc3B1DWs1lXKoiK4jDQVxVEMIaVPJ1+ptz3KIYn1oAAUsS5nMSVkLDwbVzbG4jthcH8jZVSNGCr87Nc4sxpg8iJHtmdqfQ3ZxyiLK12be+mwKGspzUbDDGR1G/gOL47QtUdUoGI9AEprLUexxKCXXyu2oOAL5/Q33cbNjQr4HTOe7PNswbgDiUA5AH/WQjEF+jvw6KfhWuDGO+VyXDT+EgP/P/X85BXPiGMj9CHih1Vhd3toyARG//mu+Dr/ywQnCz/40VkcrVHUFYzQuLi6w2+0hWGvnPBbf+Lvw9LWvxB/7s38BP/NPfjZR/WezGqEqE7WuLki06PhohTt3T3FycoSyEpVul4IDEmXr8fd+/Efw+rd8G/RL74X73M/AlyWMIgVmay1cpnjb766w/qH/N17+9v8zXnrpJTQNUcrFsXo9XuN+u4Hb9lQ3J61ZOICCGgfdGK1H3stjvg+TgxoxLuUCB+P5uCul4DI7nwNiIpom708ybSKsFrxH23VAHEB8qfFNfoW16PctABFCpb7QdH6Xgf9jCnvuQ+Q2KA+svfe4Wl+zWvRQ/leWZTqvjDGty4FNIYF3CAHVrMb9+/dRFAWur69HWaLk8GesMRGSa9sW3nVJfEkootKDV8Yhxoic9SK/a7sW8+USxlrM5jUiKMim+lwSN5IODj4GaBdJ8C0CxMqgPZt6xgvbMiDAwfkApSO0BjnYSnHFILGMqmqG5eoERblA23rs90/Rth1mMwrkg49omOEm4965HsZqGG0T60TGWMaK+nNX2KzXiBmQURbl6J2OfUGZwxnTRGfaSYp0f2LUCDoieLEVQN93ePbsGTabDe7du4cPfOADmM0qfOpTn8J2t6a1AJnrND7eA73r0TQ7LBZzLqMrSPdhu8XV1RW22w2MUQnkKYoCJyen2O8bXFxcoO+bVOdtLANk0i8+RhRFhdPTY1hjsJgv8Pbbj3B2dg7vHIqq4G4E1NorRjAAPvhledCltQcQhv0zUjkEbXcZYKYU9+4mKn0ICkERZZ6CbhEuI7ZJBEOmSgGgDDdihI8RnXPonEfnA31WEfvUC6gXSOgOUNg3Lfb7LZpmjxgD6lmNsqowm8+AqOGenWOz2cJoWp+WW5dGDAAt7UXTPWZgTGmtObU2DbhVmjNiFtuOhBa1ogB1MV/g/r17OFqt4JzDF77wBVxfX6MsS9y5cweLxQK73Q7r9ToBZXnAmtuBMYM4C8DpU+l7VVWlll1DWzsKxI0x2O122Gw2qY47D47zkqJRYlAeNGsXK/ZYqOo5K1VsYooJg4Pve7ZlsqUMJSdKjRMRiJQY0Onea4RIApgNl8/lIOg7He8i000wouK/i/MANuBJnCbcDEjoAcZU7kPnz43QoQANGNf/5Z+TwZds5PgchyOIKZIk38mdpPRNefbsuyH73hRFp/FgWmmYUsSGZxm+Sz+XSWCMQVVrwFgYXcFwT83tdksGJTgSUmAnPY3tgYD7EHKeH1NgQN5RnmE6FHBMAYxDji4OjvzthzgX5OBzOyJ2gnOhhMm3RldJ9xrjKJge7mv8bcqgDDV8kglr9g12u90o8zG8219URPov1PFcwOTWYHf6uen7HZBimYu3BatyDzdswijWztfw8G95rzmAMiCh0klAcf/jwEEDoBC5Lq0kJ6e0aU4456ANj4saRECe+/y3ADAxDgrK+fPm1GFrSEAstw1KKRTaoDCW29OEoScx0WYQjRk75u+wwm4LNvPf5zWu+efygE/eU64iOqW+UvCmR+eVWlL5fNM0RD3M1KDlTwq6b4It+RgPSuU3AxNkwZIct+0Zh4CIBFgoBWgaW8XUw8COlgKIBsmfIf+HwQ8W9cmau3JwAAhQDT5P8ARIP3zpFcxnMxhjqdtHGjtqv0PnIIdWtCV+1Zd9BL/m9Yfwf+fPoHjzZzFbraCg0DQtrq+vsd8THRPa4PQ3fRcev/qV+ON/9i/g47/wcXLkjIYtC8yXVN+nAHRti9VigdIWmC+oNtNwDT7ZXk+BCwM83nusN9f47MU1vvgb/g3sv++Po18/haoUCq49N5YErhLLo2ugtcbpyUmijF5dXPL5ApyPKcgVRoQAENN5MHpnioKIQ/VM+fyQOTn1N2T+5fNZQHgJuGRfkPMkP4O/t9luUSdK5aDBIi3D9rsm2RqtFFH6iyIBAvmaOgR8JfvAtZDSYqfve/gYsN3tEt1cnkfWWYwxOb3yuyTOGAM2mw1c8Dg6OoJSQzeRwAFlmIyji4EYjD2tr099+gzve9/7cHxyghAjmrZJwf9sPmPHnGi20FKmExDaBi5S1nO1WjLYbpMWkNYUSEvfXERq59f30loKUErDFBpGU9kQVABUhHZUSmQsZ0Y1qI2U0oCOsGWJajbDyekdLJcBwdO67foOJ8fHmC8WCCGg3W3R9R1WqyUePHgJ+8/u4FwHW1tYbZICcuDOE84Tm0fEV0XHous6DkA4eHEOUemkpi9zmQRyycaIHoC1BYwueJ0oeN8jBLCOxABgrNdrNM0er776Ku7duwetFd56+81UHke+zAAYKaXQNA0uL8+xXK5gC4NaldRXmgXw1tcbeBfQHnWYLxaYz5Yoixr7fQPnOnjv0HUR4PtM79YDfe9ZUO9kNA+32x20MQgTnzGEIQgCwO3FBjZm1w0JImd6VEWAVRpVObSXI2aEhw89s0ciHNPPIV0zIlO/gx+B3wCXCnma470jfQAJtD3AZSFk2BWQqMYELLejNo5957ijEynFb7d71JXCfFESmzWwhslobx5iCqE05/uctDC+SaaLKeDObabWGsvlEnfu3MFsNsN+v8fFxQXOzy5QFAWOj0+wmC/R9w7bzQ7OBZRFxUGwTfX3pNMSCCgxKkt4TWO3HBis0/6fU821Ib2Dq6urxKrIj0MxySjQD4CPbtRKTEBEEXDNbXju16uo0YaAwlCbMB0xqGJN/Al5JsluWxZP3LO209R3e5HjXQXdWusRpTpy9A9goBBhnMGiiaMQUmNSubH8TxpEyVPmCStCc8Yob755ynXGwZoeDVx+HNrM5O9TZ4y+S+0e5CyBnbIY40ginhyc6X3IBk/ti/IAQT4j15P2Qvl700qhMAZmYWGKoSfl2jv43rGTNwjzUJJGjbLy9O+bgff0uQ9NmDzwPuSgHHJip+OKA9ecHtOsmYxP1/WoqpKUaiefjymjwa0TZABuCUBozuQhInvCKVCj9zyraxTWYt/uU//MPODIEcmxIZhcT57nHZ/+n+9x0FBkw5RGK2ahUAQ7t+8U7mGcmZpcc4ReCnilVFISnQZeN/99yyU1oLVNfVCH98RKlt6zTXHwM2q5o41C23Xw0WM+m/M6lpZeN0XTBCSL0ohZBieBDTnDJvJ5hvITgJwqpcZzX1osETwgGe5hzLynVia2LNLQKg745N0o3FzP03ufrtWcziaHrPHc3h/aDIfPU+bXWMpaBE/BEKHQljPhHvt9iwhGtQ0AaH5nmrIl7/CexW5ObT0ApjqO64Dl2aYb6fgZ8p95mEjOTVAqWwOcdUOEtREqKPpP0UyIGPp70ufT3yCzQvprAwrGAF/y4V+Jb/7oR1HBDd9VdM6gDH7h/AqffONTaf2FCLz2yqv4ipfvwf+d/wz49E+iPj4GoFLWQJyO3gfc+83fhSevfgR/5Lu/B5/49CeB6FFWBRaLOWbzGRbzOe7cvYOqrNDsd4jep7pZ7x3aZs+B9hCkyTPQe1D4gb//AzC//pvxoW//P2H3vX8Axu9Hjo7rHZTSiSavtcbxyTF8oE4d+92O1XE9glfc5slBK+oDq1WEtTqVWQiEr2JMfyKCSrE4GX7IMqUysokYoPyX23qZM3ltd575nq4RqSWr6xrHK2qX1XcO680WSlGtK9GEc0E4masWRiP7+Xju5n6OZHTm8zlWK6kbbhGVgrEW2+021WpTbXJxg3IpzyBrojTEKtvudnjrrbdQVRVOTk6wWq0Q/dBSrCxLaKMRPSlhw3t4HaG9h9IGb739FpQ2uLq+QoyKxAW9R1XXSTBKnoPhUmI0OIftlkT0rLXpzVG2ngKprmXqaSSGjwCikX2dAA9nuAKQZJ2JMRg1oDVsVCDvVBJH9G+jDVQEyqLE8dERuqZB73ocnRxjPq/hfZ/Ydg8fvARrNN5+9CbatqFWiJb7j5PzRWAcCDCquI4VkYSbZPxLa7lsW3zCQHWqIOCAatINtZ8yFs47LtFQXM7gEUJEgILmGuquaxACZbzPz1uE4PHqq6/i9ddfx/HJET7zmc/g0aNH6LoOs1mNqqpGvujFxQV65zCfzVCWFbX2C5H7Ye9xdXWNtu3wEq/jsqzw6ntew9l5hbOLZ+jaht51WUFrC0AjKmrvRYmwAkdHS8T4EDF6PHr0BJvtnm3yYCwNJ688908mwycihx6u5+Dce/TGwhUOy9kcZTkncThFAb/WgNIWxsg8CQBCwke1UhyRaHEYaB4FEjjrQ0DvPXpPgTaVusQhyw3Fgp8qgUvOkxBfWVaJtdK2PdbrDbyPrOBPIBjRyoXNMwWYx5nj6X4b43gPz745sh1VVaU9MlckPz8/x6NHj1AUFqujJeazObx3aPYNAFLlV4oYOcZqFLaE0kOZLJsuGO6DHtL+qZKPrbVOpS5KDXt1XdeoqwqIwHqzxvX1dQKDtNbU7UhTw0gfCRAMsvkxCC4Mpp59OQE1Q6CODtIRaRofiq6EJDyMJn+LBoxAcs2aLogEngXeA+p6hqKqYKDRO59KaXJ/bgoc3Ha8OL08kmCBdK8TemPfOfSdQ/Bc72QLpnjww3BGKkSQyZMNL2reVChoHGhhmfeKmAb5eUiCbE5SQC/ZmGmGElBpQsvfCUXKQ6SBWphAhhAALRR5IHqeDKCXb40B1AEHznuiQ9EgIHpQJkcNWTgfA2az2cgZFIn/lD030ssxwugIY4Dtbou26ykwUOCsu3xPRNdkgyHhCJ3VNyenWxx0cdaDGv0M6iYgkebEBNg49Bmpgx87E9m7y+eYyt58DFABcJ0DVIRVFqY0JNrhqY2aZhQ4BjKEWonYkKYsYQSUVUmcxrkeCArG0vvw3kEBKEqLmutBqFasQ+haIHhAWa7FYRaBBDdCPeWbzg0njd/wfC8WKt48FF48aD8EXNw43wsicQBLMEi2WEIKzvIhDoZ3FHFOzh/ypTzcxQBIKMkkZs8aI5SiuqfhkWQ8ZULGhAIcCjBpY2AaL+mS0jMp7kAAYLsnkRYfI6At6lkFY6i/ZtvTpp3WqSIkVEXAagGiHM2vhHSCqd8EGkiPYKUGCiDVFZK9qRg5VZoyDa7rEUOALUqURUl1QkojKGZ2xIR/I0Kh7z2sAUhpF2kMASAmmm3mmIL8Ct690lgSkAfelAiYcpx5oQ1Fw1qNEMb0UBH1kmCcNjkLaRcSoydVX++5Fj3C2KG1ous77JsdQixQ1wpWazjfwwewo80bWSBqqOW6OM/9dCM01eN5dsqUZmJgBED9rGXOyNgEFloSIFgrRa1OI4nqJdXzGBB9j0DtKrj2PMIHjxhoXnmeyVoxDVyTart0u5CAJq0FznbESHWLfd/jSz78K/AbP/oRlD/1fdj/w79NWRrZByNQvvph/Ipv/l/jS371V4xsq40R7Q9+D/wn/gEWiwWstWiaBmtW0XbeAVrjwW/+d/Dkta/E/+M/+VP4+Cd+AfP5HNGRam/X7BFcj1lZYFYW1Fd5UaPZ79Ay4Nj1kWyjqlEaDaUNdOCyCAx7Wec6fOwf/QO89+u+Aeal98J9/mdQFgXKguijwXvEqBBNBtRqwFiDk9NjdH2LR48eJZtgNImKqeiBQMC+NgqhD7BaJ8EpayyVHnkHYw200WktxAkDJq8TzOtwbx4aMbASfYhQysBoytJaUyR777jtl2Ru6tkMd05OcHJyjLoiFWcTNX7u4z+PwlgUxia7oRQFm0KVNbaA1Qp1ZQGQyJfm4KvrGvjgYQwpOy+XSyyXKw64qTVcUUQs2YG02mCzWaNtO7iuR89tmGZVTe1eIwVmMURoKBKyUgpRB8xmFIiJijVlqRcwtsDFxQWMofkQAtGSrbVQxqLre9IDCBFvP3qC/X4DU1YkXqUVfAD1c9bSGpAyiYKtuhgAF9I1rS2wXC7ZPjXwmtoqEWWYgNCkmxOBqEhsSitW+M78lRAA3zuQhFcEPBk8oxWUi+i2DTbmChEK7X6HotCoKprv0ZFNNjFisVoiOIfVaoXlfIGLiwtEF2jeIUBbA+8jrq6ucXp6ivV6jZcfvow3v/AFSIJVQ6O0JSpbIjqf0gVlwXGfMrBm0BSQPtS0S1JgSGUJAS54+Mix4lAaD6iAru+w3W2w3a1xfLLCgwcPUgb27OwMbduyZg214XKOygiur9bo2g7HxydYrZZYLJaIUaFrW/TwuLhgMMUF3Lt3D1VZ4vT0LgIirq4vSR+gaTGrDQPMFOT2rkPb7BHLElVp8Z5XHmI+r/H48TM8eXZFexj7F1F5aGsgrdkRQAk7FptTAKIHPLitXHONyhoqIbBA5Jp7rSIKq+FdDw3uQqSkTDRQezoA2hb8TGTf+95zUG0QIuCjhgsBnfNwkZTHrdHo2h6+95gzc6F3HWdyKwARXUc0c+8VqooYD957GK1QFMTeCI7bfyoNrTT7GZxGYh0norEDvfPonYcPvBf5AKMtwLGODwHGgGv9CTCNCui9w6ycYXV8BBc83vz8W3h2dgbEiOXRCvW8BjRwvbnGZrNDjB7WlIjRYzZbwJjB3/Hw1H5ca25DTv5VwXbXOY/gHWbzOVarFaqygvMObdMgRmC5WmG1XNJcW69xfXWNrnfEZI3imyg459E6B+8cfASUMeRbic5G38NFh6CopV01o7r5pmnggoctCUSU5IfRg4YCQkDvHazW0NYALIZGILhFBHVM0Epxz3cNY0vYooQ2Fn3n0XY9YlQozMBmkrZ0L3K8cNCdZ/fGzgQ3unc+IQVaacAIoikOLxlJ6qknhzjWKv1bAZnznv85BDL5kVON85rsaUZDTjtQDfnMGVIxBJeDg5NViEGCi8hOmJwn1VNywJ3uMwbqw6s1ByncHiCdUZzxIXOrsnsPISQHJxqgqixCqOGjQ4SHB6nmQUl2cAiSfAxAJMQoV0a8NbOZ/5NTyxERyqgUeMsxBUBuC8hvPw6HoQxa85yh73vvCTCwhlUDCyB69H2QwQIFM1RXI4GhUhZGAV3bkLMPRYE6FBRsyjyoEFGVBeqKWmN416HvWgRHPTYDo5HTxxk9nwSXwy/T84ym97s9frHR+oFj+j6mDucNRoisRX4bvP+xQ4vRGqZPTc6P/NnpXNPvKgaX6HdjmlVESN9lRGh0xajkR4cHN0ap1pK7SWEmoFiwJQK69zBtByiDsjIkkhI9isKk+4uR2hCR/RBBJ6T1DgFfsqw3BZ9ZQM5o/RhIoZ/ZrP6SxDvI7kQyLjwabMMYmQ0+wENB6wDlM/HGODxzzlARIJECj/Fd0HOJTRyQkpjsGX2HBNVjdh4WVPMRkkXKJy2NAZhOOZx3NqvQqMg13l0K2guuJ85rxoiWptjZlH2AwT55hogEzNI78FB2mEsDJW+YmZExIs0gwJAB4/+EYaAZFIrUnkQ+EIMjh95LEEnRXmR0JF9v8g68l17oEQ8evIzv+MovRfETfwn7H/wLUIt7pN8hdxgDuk/+BLrP/ROIyBDVIhoCxFyTFGG7tsdmTWKPzjvoosBLv+Xfwfn7fg3+1J/7c/js5z+D5XJOe4wiYMX3HaJ3cF0H3/dQMaA0GqhLKO0R4en99B2VZ4RqqItTY+G8GCMurs7x2cs1PvT1/xr23/sH4H3LLc7I1obgR3ubcx18cCirAkfHK6w31/x5AubLghlcIh4YSfhGW4M+eijP7inPUS39dhPaOd7783eBiNG6kJ8HT7R/oi3H9FmezYgRKUMlf6deuES/PD46wvHRERApgFgu56iKEh1nuGTdiOheAm81CfosFuTk7vc7qgsNgTN+AVpTgLdYLHB8fIy6nnFW2FBHBm84yxspSRDJEezaNtGeFYCyKFLbnlQmwg9JGipEg76+vkaMEYv5CvP5AlobpoLuKSMtwkgRnGUvYQxlhyIM359hZ9wl2zuInAlImyBY9L1D1/VYLErMZnNIRq9tO2r76AMiC/TKuk4Ck4G4lBEANMmnSlmIj4CLgAoRhSX2oNUa2gO+abFTaxLN6nooRFhTQiuaexpUs48Q0expzS1mc1yeX6Jvemh0cC5QUipGdD2DQcrgwYMHqOsZXEc17VYZGCU9lw00aE5HtpPEctLEbpQyJACFLqh9VYwQqrWPFLTHGNH3XZZw4nEJHpvNBk+fPkXf9zg+Pk7B/Pn5edoPQiCNoPmMhLWafQettzCGxQLLihNpBXa7LdbXG15yCkVlcf/BfRwdn2Lfduh6j67t0LGOQ1mWBLoFVjZnNtPR8QLzRY16VsOYGucXpAtQcVlB71qEQIwA5zy9x7SOdTILAYFsmGvR9nuYXkFxMozwZWY3RolFZP1zFhVAVBYRKqn2dxzYQtG8DpAe7syKgAEl4CUY9dg0u6RoL+JjBAwVSQlf5isxZD2pnrNOAZUoyZ5GSYJhF6d9LkQgZOYogjLMsn8B8nv6hA8BfdMnVkyIkQJdrteu6xoRAbv9Dkrt0XYtAwcEJpZlAVvwHhxIn4ISXazgbTTgHags3bNCO1BXxJIorEXXtam/93w+x6yu4Z3HbrvDbrtLqu4CngmrT0pIRchRKQ1tLZRm9kzw8IgoyiIJVnZ9z8CDSb4QJU01l/GJP8E16bZkRgbFBbJuYlSIwcNzcqUoSurcYAqECPSBrl+whoQC2xjnR+U7zzveVdANTERnsiNwukAxzRyg9heUrqdJKyhJTpVQqT/ybZGJGFiNvC58+mdO/5X7lcD1tiOnVk6dpIGrL3WKdC8pG63HjucUjBiNTRjTU/P7BMD9qMdKt4k6CRBSxxmVelYhsoqu99R2wPkAabVArQ9kbEKi/+f0ytHoZtmAKbVNKaKP5ErWh2jlt43rbee/Pcswvi8J+xwzBmpbch0d1eP64OF6kenPVKEhYlWA9RqAh1ZE3QohwnctvAKsJbpLWVhorVJf4V76QmrzTxf4/mKD7Xd5HHqnL5rVnr7z/MjjymkgAbzA0Ezj5Sk4MT1XQqOGL42wjfwf73BxeRQypkMtEDAIM3nWgdjvNdXH+cCBBaGqxA6JyTGldUzjpI3E2gxAqdwWeYibO9gJesCciSOUVa11aqsjwjwje6F1llEfv4NDtiVfX3kZxJSuOoxVHNlLEUST3w3jj/RM8l+MAnIN+0NuG2UDzO9JHDKlhC5Jwfd8TlnuXLdB7ikpA+e2OsbkSJGjOd4fpI5YM3UwF2mRAFwce/odZ8YccztipEw6hFonQRc5OCNtB6HOxnFLKrl/qWlr2z7VCRdwqO48RITHNgZoBmi1JmAwmghER7ElB+sCBBcsGgMobLcbXK/X6F2PqDQe/tbfjc2Hvhb/xX/zl/G5L3wWr7zyMmKMePLkCa+rIUh1jkRn+r5HWVloo1ItKgAK5KVmlcc3Z5SJze26Fv/9T/043vsN3wzz0nvRf+GfpD7z1rAQm5IWkMSmCKw4PJ/PcefOHVRtjcIGwA71dzmlUhtqU+pHZQ9C/sz2mjjM6/wcqT97Zsvy53A+c/gmfsMUWM7FPmOMaJsWTbMH4hHatkfPolrLxQK7/T5RvLUo3ausEwLvXVT7eozttsLZmUfbNam2uSypJGC5WlE5jLZpUVrDNksjCXoJlVnUw/OggPq8Z/WnkeaDNgbGKA50WxobGMxms0wgrU+2VcS/ZGy8D0nrh+yaoQxZol1m3VYwfgeyxvu+Q4wzVGUF8beUoqwguI6cBA3pfNTVhPxPFajbQFQKRivAGmi+PxeJHRGj9IfmDJX3CPsdfKRwx1jLPh91togADBSBnCyid3p8B8+enDEQ4Bng6IluXpA9P1od4d6dExwfH+Pq4nKwQ8m3pHu0VsNHna45ZLZV2l+M1iTiFQZNG8UZfcjczQTvZO02TYOrq6tEtz0+PsYHP/hBvP3223jy5Amur6+JKWFL7o0d0LYd2qbFfreH60l9erFYpmztfr/H9dU1XO9gSoOTOyfQvIarqsL52Tn2u93Q5SXQuAlxTGtq5Tab1VRzjhm0fYyzszNIJwFq/ebYBgCyb1K0rbKgm/osU6/6a3jvULPNOeTPhhigApWVAYCHQmQpNanj9p78ACAgKAUfFAe3GjCU/Q7Bw2p6z951o4470iml73sCaBYLBrPcyPcXcB1xLPRM9zqObfLf089lvfnROaltm0u/s9bgzp07OD095TFaJzsg9nC32yXbQ4xQEpmr6zrNK7EhADgQZR0vBrrF3oidqLmcRAQa53MS6QOQWoMNPdsHQCQlcNleBEQOpGmv8qyL4JjFLKBz27Zo25b2Ju6UgUjMagF+Fe/XNN7Ss1un/T9dV8R3werzFbc6ixGOGWree1RFkd5HLob6Ise7DrqHFy+B0WA8QyD0KH1GFYyMKOLjZyIxN7MwtwcJacFlC+lQJhvASDxg+rl0z2rsON52/ZRtVgMNMx+PXAF0uinn180d4xy8kL/3fZ/qQsQRTePCn2WmI4qiTDQLyTqttzuq8eEaGKWlJQ55kWPH+bbM4IGAW55BD47pdKzeKYDOx+W2v992bwGi5hmhQoR3EVrTd4uiRIGIFi09uxe2gKaMUyTF0+haQAXKInHLEwdHgbmmej1RmnXOJWROa5OC/n9uR5xW+9w8XmQcb/veIfDq9i8gBbqH3vk0nlYqz2HcfkRGZ0fnHG20wzXzP18EtJHPD9+5aTdIqKVNAS8h0xa2MBgo5jHdpw8g+lokJzdRGcVGJfDn8DvJ7ycX+8gzu5JJyz//TvYJwI31Kb+fgjB5rZPcxxQ4lEBxbKOH76carJDEONL1aIMegpMpAJqrfYqwmrSxkU06t5Xy3bFq6nDNkY2P6dLJiaX7GAMF+XPl+wAi4DHQxFIgj+Gz9N0wGn8pPcHgE43GMd+YY4y4vr7CZ7/3j+J93/6/RfUdvx/+r383QtehqErEyNlPZoUlzgk7DsZoFGUJrRXatsFmS+qvMAYv/7bfje0X/zr8zY/9OB49eZScLhIv2mLPraVkkAh0IiexqgrEEGGsSU5XjEQ3lqBIxhyQ1pbDu71eX+Hz1xt80Tf8TrR/9Y/D7c6oxUpVspihaJsMYJpSKtUQV5clCuUR8rmVHVMnU66duoewpkquKyPPIPNSKRbPmawVpRQQ/GhuTM+Rv3/p5yxCZrv9Dk+ePMZisUjZlBgD5osZzIWhlk1FgdZ0zMbKbAAU+p76qS8W1KfcWI3r6ytqmRkjjo6OcHp6SuJ2RqdsPOFJg+AWiR250XPnNkDWnQhpAVnZhTUJDJOAfLNZo2HRoMVigZMTaim03W5TYNU2e/SKavLzuka6/lDSESOSEzWMfUzvFhg6wSglSsElgJiYDq0iobPgB6V6YdjEEOERuLxeU8BtNLGEApffKaDXHtZQNstojZ5rN6EV9OTd0zyh/uLgFkh3797D5z//Bex2O9jCQgUF33cpyxZCSHN6Pp/j8vzihu1RSkEZ+ZkE3WPBLBofEYikoaJ3TtlwpZgiHU2a3zkQKNeU1lAvvfQSPvShD6VWd2+//Ta6roddFGk9VxUJaIlNEKCmLEssl0sopbBer7HdbhH3EY8fP0ZRWqLdL5eIIaJngantdosqtYoSQNkNAU7UWCzneM97XkZZWjx+8gibzQYx0nyRWt/BXlBiiewtJeGMMej7fhDjWiwxn2tE1nRxDNaoKJll+i9G0oCA5txyJCo3AUc9ZcEjs9KVJdviPQDKnAIKvuvQdz1ms1kKNEnIrhkpdMvz5jbEWhJKjVlsMPVpBh/mcIwiArFTkV/Zn/NWXbvdLimEyzrLA0Ypz5V3XRQFMR94b44xpvUu95G3ECvLErMZi3JyIJ63V5R9ROZVDhQN/hPSvI1xACTk3wIkyr1K7NV13UjfBSBwfJTI5DInOT8GU5T2GtnX5Z7IVnLbxb5L+yCAtE6kY4FSg7DmOx0vLqRGT0KbZoxE84kY+sPykUf84oxQlvGweIkcLxIo3LYh5ueYOqm5ozPdPKcq54fvQRD1seMq1xDl9vzn0wB2+u/8cwJATO9/eD4kJE6pCKNIGXYxX3DwWUBpg92uwb5pEXyEVRQwBO5/OhV0vW2RT8caoGvHMGTCpue4MVq3BAeHAu7bPn/oPgAOSDpqGyEbslKG0a+OmDpgAaTg4INHZWnBIQT4tofj91EWBSFoiOi6Bn3PTrHS0Ibof/9UWe5fgmPivx/+zGR+5T9/0TWVn2dYC+PPKRwu7xjd6yQRPZp3zxnLoIRwiRF1U+KnFMtkryROQLAbxxQFkO+NgsgBMR6vy4Cio6xP1Bx8y73RSagVkgGU4cyIonq7lPEOQ3AoSK4AlDmAJdefBriHnm26/nLHOv+5/G5q+/LfT4Nw+X1uv+W8Qx3sTeQ9d5zlu8TcuQlsyn2IvZSAXDZB2ZQlIJCN9RDgO32f8vdARYD871yxerhfAUWA8dqhbMEAMB5idQ1BprAoDtu7/FnFsaFnEjExoHv7M3jyV/4E7v22fxcn3/57cfbf/HGAnQqtPVPiKaNlDJfEWI26qqGU5jruNTlTSuHlb//d2H741+Fv/viP4fHTRzg5OcZiTtmHvu/w0vYeHr9NGQapJ3SuR9Ps0fcdlFqkMZIMtDEG+/0+BWE5LVn2nyFzA/zwx/4e9K/9OnzwN/8f0f/lP4gKPjkofe/YhxjPDZkHxaaAjmE0V/J1Ig4XgNS+SIK0yE61rLV8XuRgzxQ8GuYwZ+IMoFiZmAI52kOp57dJNoDmCQm3+eDQNHtcX19jt9tiPl/C2iKpjJdlCR9IZG2321EAl6YN06N9QNcR+Hd8fARtFIrCYrPZpIzV0dERtDbwwTGAMXa2d7sdLi8vU5tLGT95RvmZONWp5VkH+IhU91raAlpp9F3HgnCUub937x6W8wWiD9iuN6TbEyJc33Pr2JgSBzlbgLKog4Dc1P7Qe6LnoXVKbbMiImfwK5SWHGAunkPHWUvFVHKAeycHDqgQQGUpKgkxaaaCtn1H7D1VY2ZrDngpqaMU9f92jij91hi0fY+u71HHGbSyOL17B/V8ht2esoTCiBOArefSCRJgquG4ldtAfSVAULo80DsaxmXsKzHLxmT7iR4CEQq67I3gLl87EpRcXFzgrbfewv3797ml2AxvvflWyhJK4CQ9k2XO9H2Pk5OTRFWWlkx93+Px48coqxL1bIaqmuHk5BRaGe7h/gSFKTgGMLCW5gEpejegqmCL49UcVfEACh0ehQ5N0/DnOuiiACVSDESlSCsqq4D2UJZZMw0FP6UtSBNEEbvMhQAVRTKNwQtYQBga2kBFBQ/uEsL10S6BrRpFoSnL6h2sLVAVFfreUwmIc7DzGojgUo6A5XyB+ZyE3QoRBgyR2BoAlRvEsS8ga5T+G/az6WfSHKDNeLT/58FwURBj7OLiArv9ZmRvc79B1qZcS2y+JKDy3+VBdwgEZEjQuVwuGXD0ySYL+0GAEQnepzGP2MGxLSbASe7ZMX1b7JeAnfv9ngJuRXGmAKJGS1s5IDoSdAxehGxt8meMGdhzOTgpjKAYiXkh811AS2ttytaLbXsRf5tn34sdIQ5ZGXFakrOXOXryX579NZFqIEkRTz/nKoePKBvgO0RBhxxK+X6O+uZGLf8TwIH7i4wEDde47br59XLn9VCgfegZ83vLJ6ME3jF7B0VRYKEXKIoSxhS4stcIMaJrHd+zJ5qMF7G6F58U46fPHNosM3foyAP524Ls6TPfet0U9E+YFD6AFJGpRo6MS4R1AUEFJEVQ4omirKmWqvceXdtCRYW6qjFfLlBWNfreE7LJaLe2TC+JEaRGbG69x3/mR3z+jH/euD5vrh36/DQwm16HqFC4Mc/TZzCOcQ/DV7f/cHrtpFgJ8n9VCrIHx/p5iMSUpXAI5JsGqOLUxxig9yQgVpdlonimc0ElmiQzgjHUOXNttR47T5HfpRj4XPFSNjdgCESn9zjN0E6fLXdyp4DjFIyc2qu0iT4nIB/Q4HEnA1mT+bOS7UcCNaeaGbJhyjkkKyDfzx1H2bSnz3or8yrZIBbmSfeu03wZngWjcYoxgnp0j+nh+aYqP9dZHZ5SA1JP73m8D+bgRZ69B4D+0Wfwhe/7T1B85/8Nd7/j96H5mR/G/pM/CdV1CejS2qAskDZ7yXQ2bYOWMwrv+Y2/C/tf8fX4Gz/+Y/jcFz7D9LsKhaVgyFqL0zunaPd7ymDs9jzvKGBs2wYhegZxkZwLYWDJOAllOR8L+UyMBJz85M/8Q7z21V8Dfec1dE8+keruFAB9fB8BpLSdgm12cBQrHZK4k0tzR64v80nehwDnEnDIvBhhffw+cgAlfz+HbCRR701imEVPYI73JMdFa03BlQ7GG6boN3AXHo8fP8H7379EXVdYLpdwzuPOnS2u12vMZlcc1DkK8lK4SHPR9QGbzS7R8lerFQdCNY6OjpKj51xgJ5iCVO892naPy8tLXFxcoGmaEbCRM+gkWyOOZVEUxCiDRe/6ZAOHbNIwdldXV0Ck0pCjoyMGYPK1N/afAlND5b2FEBIgIuCHrEGaa5aeKQNBjDUwMBS8KJC4KagGs+8J/PJRA5H2qKByf48CaJKCUNRjOYz7sxtrYQo78mtipPpey/fZdR0F3RUFJMfHx5TR0xpRKWjDQn+JHURgllIKJycn0JrelQBUBDAAktBRGSA4tmmZ/5jZ2xAB8Hvvug6mHLoCCHtIbI8EzRKEPX36FG3b4v79+3j/+9+P4+MTfOIXPplU7+fzOY6OjtI6b5omfV9st4g36laj63q0XYenT59BayqfePjwIXa7HbbbLYF73sMoDoSURutlzxD6sMZyOcMv+2Xvw2Ixw1tvvonLy0uo0qbPkS0cQFoFKVt1PEbgQJiyzAjUto8CdgxMJKUgu0lUCh6aAZqhPWfM9lFrqXQj9B7RBwTt4foebUPAymoxR/ABV5tLdF1H3Qu4lV+MouNys+tN7nvkNoh+Tp9NnRTMeN+WNZOvNcNiY8NaKuC9Y3ZSwOpooH3nmWZ5r3lP6xhjyornwbbYJQGRPYM5dV1jNpslVgVR221SFY8xpp+LryGfkfntA4EdaWzYbsn+6xzdc95vW0pkCGQo0/gkcAukbUD91Ic9mMpMPeCJKSxla7R/0Hcrztjn7AwZV6nbF1q9tC37JQ+6hcYgk8eD/QzJAJPEa6qB84HoODSg9Hutp44R0kR7pyNkRig/ps7joSOf3MDYwT/0/TGAQEZYUJdBVIuL/z0pnI6vnW8q71xTLi83d7CT0xeIMk12WSdxEK01rNEwszL7vMJ6vUXTch1VClZuH/N3GnsFNXJS5DxyzYMI3IG/y7hPg/EpAHLj7yoDdyI7VJGyHk0jdaMWsxnV9viO6oEUAGMi9utr3D1ZYblYIcYlirLG8ckxZosVeh/w2c+/OSCAnihoIUV08t+/mMdtY/ZuAm757vMAkPy88nmlxmHtjUw3IUUvfGQuBl0L40z5u3ke+j4XXceYsh8xf68RIGVi6vvqg4N3EZ1yyYEvK6oFSkGBIhRapQynOHeDwBrZBxIayTeYaUCcG3QJuuW9WVuQkmYcWDk5TTRfi/k7OUQll2sdCrgPrb3bPi/OYn4PA3V6CsgODuIQpA42La8py9H3fJOVcg+lVAq85RpCc77NltC9SmsRruXlDBowVj7On8czfVBn9GM5v7SHHJ5vQnMGA9MQXY0wQv2HjZ3tvHR1QET7+A387b//g/iWX/cbcPT+r8TdT/8DXH7fn0ToWgIZ4VhUi3oYi/o50VhLVHWF+qVX8SgA55fP0tjLnBWnYDab4f79+7i8uEBwPmWuhUbo+h71vE60XXk2cZyUUkQrjUOGIz+0Irrf2fkzfOZqgw9//b+O/m/8x4iXb6N3PcwrH0L5df8afvrxU7RNM9IO0Frjk6v3oQw9Wm1H/kbe71qyG7kjFCbvJrFhDuz3yH6XM0RijCRcCIzeaw5G5etE3m0+lzf7HT73+c/g4cOHWCxmWC4XUEqj60lIbDar0/swFmwj+NoMNGy3W2gNzBc1ZrMa8/kcZWlhC2k9itFacD0xFS4vL3F5eXkjmyROqDyXONs5cGKLAsYqhF3gdm15Odzw/e12i77zWC6XSbXd+wjvaT0KC0LeK41xTGtO/KlhzIe/54BKiIONlfIVbRSqykJhBmNo7JqWAi14ILiBSZTWM7d8pDGgOnoj+JhXaNoeATuuxS5QMMAaoTiLqBCVhi1KSB1+0zZYFAUACkDr2Sw9M7UXo3VBdaYNjo+PEu22qgpo1o2gg/uMT0qphnk22BpZ07RPDJoHhksZcraWgJgS5Ms41nUNY0yaJ+9///vx8MEDdG2PN998E+fn52iaJrV6EsG1oiiw3+8RY8RqtUosiXpeo+ka7PY7XF1dIcaIxXyR2jCdnJxgc73GdrNBz+s1X6eS4e9dgyIozOc1XnnlIbQGbGGw3Q7CbcOei9E4BZ/VBYeIfduwzzhDFSrMynIARGXtgoKtCFIF95GUt3vHQTdk3ltYZtMAQF2VcCFg31B2dVbVqOoKu80afd/CWoP5vEZVFZmfrJjdBFRVib7vGIiSve5mIkBYYjnYm7PFZD4IvVtrTXukHZftSuA7X9RYrVapy4X4Es6F5HektmcZUCPXtBlAmu9rkeeUlIMJo0IYHpJFlyyx2IcEJmT+gveUjZbn0mpYy+IfSYY7xohmv0PwDiXXlxurmVFNyRKtFLELIgnTEauVgBrFfmGIlJwMYWD6Sa24LYpRyamA0BLQN9sd2rZB3xOrr6oKlGWFFzneVdAtLyF3sJLnnW1YsplJ4boOhGwfQmheJPNNm5Iorz4/WDz08zFKNM785M90mxMrtcLDrarkxB/OTg/0iGnQdpvjK1mEvCY9OddaJ8OsmCIlE0kroQLOSOzDe/SO+gIaQ4hgdIejn9vGcOSEZ5nIQ87tbcHQIcf+0N/zzx8K/BSGTdQYKlMIQaHvPJzbpboVocrtWln4BlVRYD47xntffQV37tyDjyFtom3vsT6/hOu5xk5TmwvKbnDLJ0UI+v8/HO8MglGQKb9/pyB92ObkXPnfb/3Cwfu57ZrPC8KVYhAQMneHiyjkjrgGqYxTkCZdGGjDizBqyCJozSizJlpS/kxiD8RBkMyC2JA82ynXls0rd5gSClyUB4PX3C7lzyrXmpaqTO3bi4zd9NwD1XoI+IeN27GtMdmYCuB4SEF9QNWHDOkQeAEkACTjItmbPGMn5z20d4iNzJ8lSPZCDXWtWqvk/ObvSClFmRG+15ySHJGzu+j/0nvhsRGyaz5Go3HhIIYyDMNnz86f4Xv/+l/Cw4cv4zd81dfi+Df/Hlx+35+A6hrEOMxbay0FTX0PYw0qWyHEgPbnfgyvv/fL8dFf9VX42E/++ODgZtmKwhYwIOdou9mm5xPqX9d3qFCN5tyQ8RSan0vOyDTjXbHT0XUdfvQnfhT6q/5lfNG3/h/Q/Nf/d+DeK6i+7ffgZy8a/MDf/4HR+Irj949PPpx+lo+ZvGehKe52O6Zp+9Ruk4CPIejO14vM5rQnYfhd+kwcOpVMndz8XHkv7/yz1loUkWo6Q/DQ2mA+pxZcy+USxdk5yrIAQEGq1oZKVKV8zTt0PfWY3W4BpYHVconZvIb3bhBbNRqlJl/KOYem3eH6eoOrq6tRP+3cCZb7zIPhfA1adiTJZg3rhgAjpACAhLEizs6oVv8973kPyrKGcx2CJ4XqmwyFcWZvCsQOAZgZRJv6HqhLvm4kATNLwkezWUUOtAaoDqDjbi4sOU2rFDGSsFtUzEoh/jeiMcT+UBgCjKrAbFaPbAyUSqrSs3qOBtS/++z8HL0jKj+gMJvNcHV9DSCmrJuov19dXQEAUY1nROmXtRUCtdOamrB8vspgBe4m44OIb2rumW5gbIuu6VPdvdYay+UyiVrJmsmpvmKbnjx5gv2qwUsvvYTlconPfvazePPNN3F2doajo6MRy0jquEMIODo6wnK5RKVr+HWAbimQ2+126NoWzX7PAmwLaADeuRs2WQ5qHajQ9Q3arkFdVXjlPS/DFgaf/cznGOTjNTsSKyXGo48eIgopYGCMMek2lGUJHQUgB3dQoZJLj0h9uGNIAKTsK9raBHw3bQtrhXrfYLtvqFVVabHdrNE2TWJ/CD07105YLBYsrFal9mxUzmNuxCOy1zxvf5ZDs0C1MYZ9YGKrSClQ0+xZB2KRAmDZC8juk40oigLz+Zz0GbjPdb73yZgL2J3ANRCtfD6fp/lXFAUWi0Uqq7m8vMR2u03jK/ZB9rEUcDtqLZp8LTVo3PR9DygkX3+zoU4dhbVYsEBbYMZEyZl7cIcEpSS7TQyaYZ8nEFNAbTmkFt4jpmx2CAHFRNxTlNmBiKIouZXj8h3fGfBuaroV91P0DtpQfYXWRM0QlHbYiIYsVeCAmQxCTpEbVG3TNeKQJckdqoTWTouT3+HIJ8yU3gEMDu4UTMjvZYqik6M1FOILmkWLZ3C2BkRn3ArshoOHsRL6oWyVAqlq2oJr0CMAHxGYrl8WBtbMaBETmQWbDdEHg+cWBHGgiU7H57ZxAzCi9OeBz9QxOvT9/PPTv8sxpVum6/K/XSSBHEBRexJWLlW8oXedo3ohpVHaApjVaI2iHn99j3JRoigMZrMKXe+w73o477Dd7vD06RM0uz28UoggI2u0AbQG9Y7EGI5/zvEiRvJFjnHAg5GTInMwD2Juuw8Z70NjPg1gp/Ne5ryZfm5SFyvCFADXYKvsHiLXWMq/+WdiD2gK3868iBLB3nJYqZUaDxEHPllwNDm/HDllVsZSxsA5B8UZGhVpTRaFR1la1EUBDc2ZRIPCWCgt9HRyUq0dgMfc0QUGEbIp6pvfv/dEk8vVhnNqVg525UH89HkPBfs5yHfI5qUxVAPaPtBRy/RKctq0tdKuL3D7jTFAk9eB5chxvgcM1MthnstGDiAh50PAqtKGrNSQDUdE5lgONrzve+qFqzUrM49njjjCMk75/Mkz2QkMxZhZoLicgNpOOR43yrRpTeKOUudJY0HaFDRGQFEYFIXGxeUz/MD/90fwjR/9Wpz85t+D87/yx6C8g2WRK8lMO+9RlAWMNUBQaN/4KVRv/Rwe3v8SlFVBPWKdR4yen0dsbcBiMYc7PUbXtdhuNwAi+r5NGYWcfZAHbVVV4ejoCPv9PtFRhV5Hjl2FkjME6/UaP/HTP4X3fs3Xovzob0H84Efxs5ctfvBHfxDAADjJnJN3pvXhfUMy3Hfv3kXXdSkLJ3O0LEsUVZkCu2kWe2oH8vecxISsndCAwWvfjs5Hc4XmYNPsOeNt0fQt5vM5Li7P8dJLL3Hpl+E516DtaN7RHCCRManVDw4MJsywWMxQVzWVi3UdwN1K+p76d1tLAPN+v8WzZ89wcXGJvnOQ7Ks8o2ThZQ2Jcy4Btbw/YwxmeoZZXaMqaqIUO4fSFvBBAhnw+itQMM397NkzHK1OcHJ8jOvra8xmswTIUB2zZgr8wE45xIYhe0JrJYSApqV2c/IsOQNGAZyZPkJVlVhvtvDXWzRdyz26DQliBSqzi1oD3HLPxwioAB0NFNcIg1tTOu/R9Q7GFtS7OQX8JORqrEVpqafvoyePUc1n8IiJyp+rh+/3O8znc3zuc5/DkydPUFUUiJio0LQ7KK1gtUH0HlqP9y8BDWn7Yx8rEqNB+gA3TYNtR4Gelbp8ttFVVaGqKiilRjW5Mu5CG9eaWtTVNWVBJUD33uPp06fY7/eYzWZp76mqCvv9HpvNJl1vdXzM56jw7OwZnl2dYVbXsHcLxAjU9QylKVCVFd5+821cXV1TIK4N6zH08L2DggCoEd4pKFXgeLXA+9/3Oved34KGV8M7CcAVmq6DrRW870lQTmtoWAQfsW86LpsAqqJEVZYkquc8+sBK9zyWAdSbOYDKGWxRoCgqaKXRuR51RcDX+voSfe9hrUZhuU55v4fVBsv5Aqv5Is1ZUmifo6rIZm+urtE3LaIP0BawmhgVAQNzZWAsDKCv9x7BDOVdZJ/Jf9ClSZ+hdpEDDZzsA6mHd12fstfCyshrk2V95oriyO5LPidZa7End+/eSZT1HPBZLEgbRETlBPw7FHsN+66CtVWylxEEduz3e7JPcwJXr66uaM0BHHcFFNZCc4kIwpiNR7XeBkbLeJItDUHo7QPwsFwuUVZkw7Zs172PCbypqgpt22K9XgO8L8r3ZrMZXvR48Uw3T1JxoAWJ0FqTSLbzo81SDnFQJA2fb6a505UHofL74VCjP170uG2znTrkhwLDVOOR6FJCIb0Z8Nygt8VxhkezovaNcZkEUHl2Iac3mknrKsmtSG9IaoFA7SdWy0VqWXN5eYWu7YE4iCjcNi7PHT81jM0UJJFgYHrP+bg871rvFKxGskCTzCmLTURiADjn0StxKqgOre8V0FMfQkJLA+aLBVp3jYvzCzx+do6z83OEqJN6TmCnVGj5SqXQ+9bjueP3AvzqUZB587eQ0x/+/YFrxsP13LcF6fl9HFy7o4DwZvCe/SPdq8rC4RxYS3lhCcpf6IkOHzEOdNAbvwOGpMf0PrPj0LMMgadKm0wI1CMWkXqmkriPYYRdAzFAagqngfA0qM8VbvPP5gEviQCO1YZTBgY5zfDm/R8ELw58Zxpw3zYO8hn6E3yuCZU9DrbVqIIzMjdbnOW2/lCWWq6TO9t5/Zl8x3ufAiMJYg8BB/l/gEpI9/RZ5bv076x9SHYYo6Gh0/3IHBvOpxKvKST7L3XHVFctzqvW+fhSTaexigUcIx4/fRt/60d/EN/81V+HO9/xf0H7cz+K7hMfQ+86tF3HbZUAZXSqO9Vaof3pH8R7v/VL8Cu/+EvxD/7hxxJNPB8PciAKbmczR9s2wzjipgjoeAyofVReZibUwT1nt/Qoe/8Unzy/xCtf8vX47JOn+Ls/9ndHYM8QaHM9qtHJ8c9FaiRYeOuttxKNVaiSWlO7vbz2PPqbJV2jZ8neew52Q6v0bIeAyTywyv+TdSDZHWKiETNEFMDPLy6w3+8QEXnuGiDVblImk/o7D2OT3wf9F+BcTKJCF5dXuL6+4sDfQ0FDRLXkPDLH8/mcr2l5nv1+j+VyidWK6NAXFxe4vLwEoJPaNRgwlfcm4ErbUTuq/X47Aq/oPoYMWb7m5LkGcCfwewDapoUKwGxO9aLWWvhMA0LmIgn0RfioEKNF7zxc18OzwF2MQ1aUdFpIZFF5Ty0hDQXfIQj7picGE4NsRofk90VERBfR9w7r3XYMmmIs1ifdGyjI6aENr68cpNYKIcgmJcmcMRuA7h0EVk+SMfnci3EQsBtYWTqBjTtu4ZUYLV2X6OfWFmj2bQJkXnvtNRRFgcvLS+z3e9R1TVntqsLZ2Vn6vrTpKkqLej7DfL4ge6dUoqIvl0voCMznCzx48ABvv/02Li4uUFVVyr5eX19BWsApRUGw5vt78OA+FBS+8IW3cHFxzUJYFEDFCKgYB9FMDEwkKXmifTvC1Q4+gEo0nEfvHRDBfbgZ29eae3srYkgEZpZYg6oy2O0ILC7LCnVdY9/scX11CRMVikWNigFhCVKrsqJ2Zm2XAs8QAsDvCpJxVzeZaDLNBxuA0Wfk3z23dJM9MA+qrbV48OABAGCzWY+YLTJvtb7Z5Wlqm2Wd5iKaVVWleSF2QGjZkunvui4J8uVZ7jzol302xgjLyQUBUUVfIleBb7g1mGdaOd3bhN0XYxJ+1prig9yW0rMO+32MSEBFVVUA2/m8g5RmZEyYOG3bpn1X6tkFzHyR410IqTHFW9Bp3mDNaLJEgFtZUGUEHSqScp84G3nWRx4+d8Jyh0+85xd9oNwoTSfS9DP5tfK/55lqymjZ0Xnl3g85tvnz0XWp9QtRocbBzRTtzV9yTnUyIuIUBtENCkQjqXJHqZ0yqJh2FEJgA+ng+8PBVE7XnP7+RY/ciVLTuYDxuxy/1xc7hjtJuDRlsxjIELp913kUhUVVkqp5YQ2CBdy2w3qzR9P2mK1OEGLE2QUF3F3XwdiKA7iAyJLYFM/Tn+Zd3Osv9fGLGS/53qHv5EY0Pw79LL8+gETTvvXeKKWd/pqcCBDeFFX+Lg/cc/ozjqhotx2HAJ3ROo/A0J/7lmtGAQpy54ecZUTS7OlFNESQTUNq5nVdpYyaOEfUX/mwKvkUWQaGmtkcqKNsMTmKU2q12Jx8zeUA3/SdTwGw6UaS298pwCI/z504Gi8CueQeBA2Wzc1YBe01Z3lvdiqYggfTa+WbvtDdJLCTZ5VNOxedS7ZeD/ZnTO/WSWiGr5icF3kX5ARI+8HxPqW05vp/EeNEAqFH+0l+L1nwFFkB29osoOO5R0snQqmI6Dyi6/Hk8Zv4/h/9QXzD13wjFq9/GY6+6CO4+qv/MVzbEKVSMQshBqo9NBbtp38K1Vu/gHl9j66PbF3Foc4vhJAEf2T85vM5B/1jwCJ/PwKI5PNYa52c8M1mgxiQPtO2Lf7q9/+1UWCdg7NTxobMGRnjInPEBHR5+vQpZrMZjo+P0XBduGTkdCpVmFDUJ3M6f2cj4EUDpFswDq7lc6m/L7cV6nsKrrQmZe1ZVY3Wc3quGNA2DddEi/BOpKwqzynpfiBZIwly6XysHwZiAoTg0fcdum4P54niGFK7M4zGO39ecXJzcbqkO+AC1us1YlBYLpc4Ojpixk03ctb7vh3GC6Ds57bH6elpAhxyxp44xXS9MfWfxnUIusXf67oervcssmVgbQWldGJYyvclA6ZsCWtrbLc7bGKAD5rHZABttI6pi0lUigJgTdobfaDsp4cCjEZUGqR87mBcD22ovZMLVNax2zXoWofeBUjUFyIr0qvhukVpiY3SmKGmVMmeI3vNZK87sEnmgJmBQogKPrjROMr7kbma6znI+Ms5lssljo+PWS9gCBZFRE1+9vTpU+x2uxSQL5dLVnSO2Gw20M0e9WwGpQ3KsoYxBbq2xWa9RdPsYU2JWVWhsBUePnwFFxdENW7bDk3Toa5LWGMQfI/oGERUHCgxc/HBSy9hv93DtT26zmO/b9A1LbQuks4BoKgEU2kE0Lt0wSFAQdkC2geYEIklGUnlHoHo5W3nKBtqDDSXFKZ9NQaoqDPBLo35vIa1BQWyvcPq6AjHR0ssVwuUbK+I6l2h73tcXV7y3hUorx09jCYWgw+kVTCOF4Z4Z1jD46QZwHoOzsPCDsJifZfsJtnqBTMbeq4lH9hlU6Zbbndz8EDmnrTrAoDZbIbFYoEYBzaaBNxak5jabrcbMaEOldJN90mZoyL4CKVSn/Mh4PZjPypy9xlP2XIBfaWPevIl9BA/KGMQzLjdmdx7P+nOISLUXd+h6wcgwRYFyqrAfEE1/CG6Ebj4vOOFg+7cACQn1ABGDTXIIVAflXEQOQ7AJNuSt1GQ78vEyx3JLF2FgxYpO6ZOp5wnD5BvC2DkZU+dDbm//HxyTDO7+X2MNvcwtAiZTrjcMZ0GqoTUmNHvFfmPo7EgNdsO3jloXUAbEnQ4OTmCUgbr6z2Cv9kr8Lbrj/7+DvHPFKiYjvXzst23BXu3H0NAFeVPRXMkQkQRFKxVMEbB6hLa12h6hyfnl2hdxLPzc1xvdohQqGcLuAAoZRAU9eOMolys1AsFf/9jHVOg6BDAMT2mTnP+3fzn088dmgfZSuSAQU3mfra+5OXkIzhKNN3MpsbhFIkh8LzRz23J9HmUUsReyG/61mPI0NN5FagVj7QMAVOSPLTuYLM6LGMMrGHWBQhB9T4APTk/3rtRwC2bITDQzGV95EJqVBIyCK3lIFzuTOf2KLd1UzsyBQWntdH59/O5ldtC2hDFcR8y1ZG8/Bs2k8xeGF0/B1fza+e2cgoEyhjkNXfz+XyUWZJzUX3q4CjkQVNub3NW1TQwQQSVP2TPFCP1fpZ3ECP3dh3NR3ajGXROQkdmWBcpyNRUy/n28iFK36E3JYTyhmxuXV6d4a/8zb+MO3fu4xu+6mtx9G3/e1x835+EcrSfBAZ1jCHlWq01EByOT46GNZXuL8v4a80Zd51qoquqQlmUo8+nFTKxNeIQ1nWd3nfbtmibFt4NrWKUUqMMax5sT+dcjBG/9TN/A3O/x87U+Muvf0ty7pxziVqutU4lBRLo5YJCuc+Q5l0Yg/z5vMn/03YQwZvOT3n3cjgH3m8CikJBKVHojizy2aAqa1R1iTt3TnHn3h08u7hAWW3RtpRx1M5z0Enf885jt9tzKUGBojDQZs4CSSQQKg5nXVeYz+do245BIsWB+U3QJF/TufOeO8JKU2/ujkVY5/M5VqsVvL+mfstVxQ78WI9Bzk913tTn2Vqb2swBQ8BHgznMSQmylQL11FbEtgiRgI2u7bHfEZW0sBZaW07yyNykc8/qAkaVKYAHYnLQB5BsWO/y3OSfMFMJUipj0eseMQLQtIYWiyWvLabIhmFtDHNEVO/H7e6qqsLebPj78h4mczTzDQ/5RLnt0ErBaEBDp70i93HlfuTdyNqRdSj3JEBV17Zoud3WZrNJtuf+/fuYz+d488038ezZM8xms1S/K/XqZV0xdBATrd0ojWbfwPuAzWaD0DsEH3B8dISjo2McH5/g4uICV1dX2O0sSjvQ3ktVYnG0TDXQ6+trrFYrnJwQENA2Hd566xGePTuHNRHlrMa+bRG1gs3HSOxAslvyTgxbbcO9ub0MMI2xmvjzkTLvV1dXUErh6OgIALDdbhBjwMnJMU6Oj7BaLBPQKO34QvDY7bbYbNZQSiV176GkJlKmPg42Rd7zVDNCmKZTv8lmoDP537SHiD1crzeoqhLLxQJNa1IwLMw5yVDn58gPKYOTkgSxu23bkrged/2RzLcArZvNJqmVT+u4p8nKIakwLn+IIaKe16iqin8+9OiuKmohqJDZOvBYKmYIsP5Tvr9P15LMdbl3Cvb7G3GM9wFd02d2g8rdKOCu4INPOiMvcrxw0J02SiApuea/s4IQcbZHKF409wU1GUvG55SHXGlRJh1NApqg0qLl0DHdXKabjhzTwCU/8uw2MLRMsdbCuzgYR8VK6vwfgQpyziELDa6tln1+JI8x2ewPHSOQIBBi7NlgaBUZUeWA0xOKR++mh0GENRqr5QpGl1AosN81ifYzddpzZ+LdHrkDldcPyX9TmqZ89rbg7tDzp9/kkRl9iTI93A0oBoe2dfBOobQkOmPZWXjy9AxPzi6w3e7QOg9dlAie1YZZcZqMr05Z23cpIXDgULdN2X+6s77ASafB9fTfcp6RcR997vZAXsmkf859KBDVjAASdnojEJHVfnNeexQc8H/vhLGlwDySEqlQw6DyGXL7+L/zuhv0EyIGius+Ar3roBTRRFFaVicdHC7XO97QB2GQIeM5BMc5DXCc9VOIGGpqp44jgFHAfghIe55tma67PCOUO+ZTttD0+2LXFQY6dgoC1VCTJp89BFIeCu5ykRXZFHN6mmQ4xfHPbVnQIZXd5GMQItXxAeDxpgArt4dyj9bqG2OSv7fUZikP7mMgtdRA7QylH3cIBBQorVBa6VdMVPKfePAVMgqAc1TzDQNrNJRl0b7ocfbsbfztH/shfNOv/fW48+2/F+ff9ycR+ha972E6dpoUnbP9xz+AD3zrF+PLfvlX4Kf+8T/IR5oCexAlzxgNW8wwm9dpDKydduEYjoOBmiJ6nYzfbieB1lACMKVJ38bSoHtQ0FwKJU7+bDbDer1ODs29e/dwfn6OzWaTalLbth2x0cRJHe59DBhIrf+NPSfeZNvJs+cMDaVUckBlPtF40Pe22w3Ozs7gXcByucLR0RFeefllXFxeo2laNHsSOgrRoXctBc0+ojAV09G3sJZ6skflMZ/Xg2+iAKsMisLi6GgJgNbIbtui7zz6fsjUyHuVQ5zt/D3KGgveYVZWUMpgt96gb1rYooAKEV3TwrUdd5Bh0ThtCOBSCtYoXFxcYDarUpszUcp2bhBzI8d4bE/oDw1jSm4Vxq3QODDZ7fbouh6rxYJU3MuBKSRuqIKCLUhMlp6b2rs5R5knH4kmnmywUnAxILietIl4jhgdETyXUnqH0HAXgLLitWGohaiWzOpgP+SehFJPQbge2UIkF3YK9A6JpcgMUXIvBfC0IGYyBRcUwDNw5B2kimSaEBKW5snJSQJvhcUggFkPh7Yhlsr19TX2+z1WqxVee+013L9/Pz3jdrvFZrPByckJZrMZqeQr6iLTuaFOfLVcQSmV2gT2HZWenJ2dQSmFhw8foq7rVCpSWtLbETBNa00si9Cj7fYI0WOxIGZLjFKCE7DfdwgsfOtDNqe0gmZlcGiFfdPC+Qjnke4JKlBFGIDZYsk2iNSzffCIwjYLDOxHoCwNFAJ22zXatiW2zdER6oLEI3NwnALeNdbrNZLeBNtCYZxpK3Z7sEsjn1f2LQZ5pmClUgplVaWOEaJ3IEEs+Q4OWtcoqwLOD8Gz7J1d16S1mWrR2UYURZFYZqnELgyt6Pb7PQxIzT5nxmy32yScBiBlukXxXmyP7AMSY4UYUumC9x62sCMNExHOFFCvKMjviPy+aJ0oWA7gDSdDNALFozH3ZcCZcY2qKpO/QQKulDgexpD0yHo/MEbqmsojqpqSKPv9frRHvdPxwkH3oSBJXoLWGsYW6XNCiRIDGCMS9Uv+k7qt3JmR78v5EyLEQdA7pa0OOZyHnIhDP5N7yvvVkSNi4V2HGKefRwp6c8eS/gPRHFWGMuNmgHPbOKf/MB4LUVpWnOkWo0P3zPQrbZjGFFGWnL2NFkZvUuAg55/S4Q+NUXyHyDN3PA6Ne555k2c59Of0nKOfj149/SNyAK7jUO9NNTwOXgcgWM4WVPCRekN2+5bocoYQ9c4FQFO9vgKAGIY6YU3nNf8UfbqVeqcZ+2JHmkPPmTfTMX5eQD39+SF0XRyD9LsYbzzLoXcXI1GNlZxfvpeuKdiJAvjd5QLxMYOnnvu8km2Qa2ToV+T70C8w+M8bW0K/FQCNEEkkres69I7U7cvSAaFmxo7F4N8GzgaPEepp5nd6iL0JISBCH1ynudDVIRBlilofWmc5XV7OmbMGcrVq+fxtwTLZynFAJmBpCkjDuHVRHghM718+lwOC8vehlnANay1ms1mq503j4zyMPqAKi2HPomeiGvWcdinvW3qtjwBcYDRGCgpajZlP1AVB81wwEHVZgGiExije8xQMdMqCR/D+EVTqYS1ZEdfTNc/OHlHg/TXfgLvf8e9h//Efx+anfwi9c9As5GWMRffZf4zq0Sfw6sPX8VM/DV4TCRVGiIFbm4GC+8wGTG11/l7yMZIxmVL8Q4homza9q+mczMdf5nVOAwcYqtZD/+1ppkKc9jfffDNpLnRdh9lsBhfGdctySN/npmnoWlmmcpp9z+dMfv8m819kjub0SwKbyOHe73c4P3uGru0RAcwXS9SzGjEGbjPD7XhSIB+Towseo81my8B6D++XmM2oBlcQRWMMCf+UFWazJc6eXWCz3kF6nE9ZJGI35P7zjCj1SKegoO88up7ooqcnJygLciivrq44wz5PWU2tNSUk2JZIRnW1WiUl591uk9rMyRzI/8zHWQJLee8hOLRNgyY2iD5QSc+8RlWVMJbKfKjvdoQPklku0XVV6oAQaeEi8Bgba0ZzDyBRK5sxi6AVtPcwhn6/b/b0vMqy30drKDIIkdvKIdAGr4m8hOa5OHXaO6fHyCfG2JbTPjjsEVKSIXMyhJDqt8uyxDGLn0kAWJYVrClSG7Gu63B1dYX5fI7FYoGXX34Zy+USn//85/Ho0SNcXFzg+PgYJycnuN6s0fU9uqy9Y11W6Xok+EbAx/n5Obz3uHfvHk5PT5PfenVxDsPZy845XF9v6B6X1N5wvV5DaWIHzaoar7zyANYaPH70BG89fkLBuhsE42xZpLEJ/7/23qzJsuw6D/v2cIY7ZmZlzd3V3ehuoDEIBBAUg2GZsuWwaZgQIxz6Gx4e/GNsvfhRr2I4zLCsIBWySIVM0xQFAQiBIMBCd6Gqa8g5b97hDHvww9prn31O3qyqBgiFH+6K6M7Km+eeYZ+9117rW2t9yzk0dROBqDQ1mexzGdcKM++n2V6sKw4O9iEkZQLUNZElzqYzlHlB0WYh4/plQI7nH+uyFIAxxiD3BQG/4no3DgZm+F60cr3vcxs+rVRc7957KN1di2W9XmO5Mr3UbO87lneOZKfzjINly+USm80m+gwpl0Nd1xgXeUzN9p5KDq6urmJwj8eCwZ/hXAc6sjZrXK/nNTP9cwS5adpIVsq2pQo+FoJdQWnkqvf8wbDvrXf+nNYERdK5hM35kG0HIlds265EUAgiKhyPS2onK0Svdv1t5e3ZywebsQdFDyRocreh/yjX3IgYKRE9lGGY7tehxKLX+LxTyhQtpnl4s8YaposB6BkJwM1GfN+A7DtZrLh4t7sOCvRRruGm7T0gtjiuQzSLv9MzqBMUzHtKR5GCDEYhqEbJR6PFBe+lm3TE3AeIGSnWLMtCTU3di0BvS/OMjsK1RMrtkj5P+p6HY7bt543nS78bfo/OWzhOBiIrclQsoV+eUs3bFtCqBJSG1hJe6NAiAmGsROz/Hp09T0gXHKWU4pf3uXvPvk1e9/xve76bzpEipzf9m8/XM3rj37ZFxl9z/94Hlnn+dvIOffdZRPl5Y+M0O1Ca2k1CpkV6LzdnSpDL+sVfXPq8Ljr1/bXu4QEHrNcbIrSyDiJ497Tpsu7pohlpXfewDjl1Olj/KKVipJs/HwIDw/ee6g/+mfJSpMcMI9ipoZFG5tO0RRU2eK098pyYlBnNlkLHzRwWIerRzbebSN/Se0rHg8eo50xHEjIZkfemaa6nrAl/bTy9j6haonschktHSmJNFUmUKoISAwfRJ/q5exZA6yxB1juiN2KgtmFuOeo+wemmMiETEypu+rxuyFiXODl9hT/+s3+F3/mt/xTzd7+JWx/8Bi7/2f8CY9oYqZZSovrLf4Yvf+9/xLe//h18/0d/iaF430VxUkcMr9krU4e837e+m3dKaWz0ptfflCUl5hkCRtsAJAZX2BFIr8cM6jy/OQ0y6o+hQ4d+XfNQun27Px/T8RqCWDw32aFN9aq1FlVdI8/JsNU6i2RAdWDkzbI8PpPWmrIzHBnO/PyXly08DCActD5AXuQxG4GBPn4XzgFK5QAuexl76fjzvbGkz5pnOdUtNg3yPMfBwQH29/cByJhNwGuRI1epvVOWJdqWIvjr9RpSyhjt5pZCLkQQ05RsFmYKt85ByRZOaVB9PaXMbjYV4F3ss50jB3UEcJGHwbrOecnznCLWUkYCs9g5wCP0dw57v/ewFoA3EKKG9aSDskJAwUfCPp1JGGfRNAbGEAmWCj3DjSU7V4gO7HOOWkOxwS+937q+hnvycI7ymFlr4WUSzAAgJJcnkGPD7ZrYkWB7j2u1+ffO+WpxcX6Jk5OTGJXlKDinm49GIzx8+BDOuRgNjwCx97EH93K5hJb0vrl3c1HkQJ6T8yxEbDdXFAUePXpEfE8BPIPwWK/XODo6wl4zi/OH5i5xLYxGBe7fvwshPDZNjboxcKt15+Tq0JXEhr0V1BKsMS28AHIEYDOcs23rEE3u5kOq03QWosJtp4f25nNMRiNIIZAFoi/O+KH06qtQQ83ZQwgtwoh5n/YGB6kyeM9kbsPyrn6npbTrE0D+QmtMDD6w/k9LPuqanNimJbCR361zLra3Sx3wrh49j2zl6T2kJQpZlmFvb4/I8qSMmRJVVUVHO3XiAcQga6p7eF5zhJv1Iae/bzbEIp7nDLTJLvovBYRSASjvWo0JJD4VlxY4R9nXgtZMFnSylDLWnhOwrIKeQtjH+uBk7EsOyiSo6wp1XUEIvDWD+ds73Y62NBk2Z3JZkr8nTjKjt53yEDDMaOvJcJXewwnAG1oUsqW0HxHSyD1AbKKS2PuYDfe19+j7SDpwna18m7E+nBwpOgyECEayIW9zvPl7aSopfeg4tAdyOAJhFzwEFCAsnPWA9JBChShhMMod0KWRA4zYSHB9pYCHCL0yDaxxgDdQmjIPhJSQSkAoQOsJdCYhpIexLYxtIBWFHYegQs/w8ERKEjzSrWPOEtmcQe/LWgets97x26Lrr3NM4zHx6hR1DUkjEFrDGhs30UxLSJXBgphehbFoW4e80NB5Bl9RmwcpJYTMIOAAIaNDCN/NayFIIb6ejus/nvDcvcl4HMrrnO30fNt/35aa3TcYOK2HATFuEcbp+QiG7DYHMdwUXYdBMnQzLJ4n/X0gNwMQ5My/aYi2gQ/8k9e8FwBC6ychPSBIH63Xa+Q6Cy3swnMzUZYEZEaR7+i0DUovhgBh3OiFjCn3vHEMo3Hp826bBylw2HMUfdd6JAUmh05q35FSETCgd9k9E+tVqUO6vKVzsBOYPmeqgxlY3aZPOQLCxpZzrreJF0WBW7duxXYkjKqnJUpsiESnS3B0Nt0bOlC0+4/Xe985FELAG0LBGWiIG2DQixLkiOdZBqrrNQAc8ryEzjRcMNaJoNwDNkScBTGXa6WhpaJe2lJTO75ggEil4J1DawxOTo/wT//5P8XhrXv4b/7eP8D+P/zvcfnP/meYtg0lHRLNZz9E9vLnKMtRZ8ShW6csQ6I/2ne364kuQ8D10pRTJyfLckhBRgwbXzy3uDYvnYdDkEdKSZlLQkanm+coOy5Pnz6NNXjMbpvnOdbVptcuK76iaK+ISPTlTOeU9p0dfh4i/SKWfmJMBkxMjxRCBUK80A6sadFaC9Zg9PfAED8eYzodYX9/hkePHuIXTz7D+fkZAEfv2HtolcF5j01dYSSp9rO19L61lhiNSmw2G+S5RpZNKLVSkJNnrIGxLWazMRH9mQbG1KjrYMAHsq4iL+BBzqnzvpeJ1LYtWlOTozyiyJV1LU5OTrBarZHnGgcHe9hs6mAE03stJ2NooSC0grAtyrKMRvzJyQmKosDBwR7m83kXCXIaXlC2B+lNSvC21qBtLYxtAHgYKWOJhlIEcBjr0LY21JWTPrLOkH3kBUzboG0awLuwDkNtviQiRBFYr72hNlU+zC22gYiPgVqLUTsu35t7IugnZ1o4ZyBBkXPu+wwIwHXROGstTNvCewvhu5T/bfs3AYMBhA56luwcwDuar8ZZwAt4oYIdLqGkRiu6mlnmU4i1sd7jwYMHeO+99zCZTHpOt3MO5xcX2DQb6DKDRo48yzCdz5CPCxyfn+DZ82e4fesQ9+7fw5c+/ADPP3+Op8+eom1a3L59h7gbQro9kepRRmVZlhBCYDwaw1qLy8tLzGczXC2XePHyJe7fu4cPPvgA1hq8evkSy8UCWZlDSInzxRWWyyXKcYl7d+5hMlVQQqOxBqL1GE/HeCAfwAuFz1+8RGMNmqZK1r2C90TwmWU5lQIZjxYW3lVolYpR0kxpKCHhBAVt4pxxtAeNJlMsVytU1TpmlxQB/ALIPsjLApPpFG1LrQzPL87DGIyI1Nhz6z8gCyzXzrloI3l7vXysp38DBwjrXZpDEm3TgEnWCHzu76NtS/XHeRZKiARlpljrQqaxi63CRqMRiqKIJHtlWeL8/BxCiF7LLwChF/coZkEA6LUf5Npu5xyEksiUhpcCTUiD1yErwAP0mbFobRvnMAUvJKylfT/LslgTz2n0cA5wlO2iJNVvCyl7tjs73UCAUwRCCZEM9kIewXtjHPI8g5DEvG5C73be77TOoHOFItMoshytqa6BBUXRcaK8Tt7a6VYQcATYh2iP7yYN2H4WsDLZULWK9RVN0ySIc7c8rPAQ3qE2LVrv0JoaOs9QZDlUpmN6b2x/4kOKXEjtloLxKQCKnMxULFxUgvT1m5HGYWScF6DSnWFAxycpcaT7KJIBG1qrWQjXGZRU36ZCCr4ncglPbYEAEOkTKALrrIP0IW1aAEJ4ONGlXQoPmDak3ENSDzqhILUM0RhiiocPUWAhoaRANtLI8hIQLVqzgXU16roN70QOgIEuBcu7WD0LYNgrPY58Iik4ImCtQcq+mKJbQ0WTGsmpY0euWeLQKYQuTR4eDlTUrQEv0QIw3kOKDAICi1VLRpT00JnAeDqHzsmIaYwJvYeT2kL4uIG6ENW0W+4v3ifeIK/x/LZFanubcXLyCDiwoS9o04hlC/wf2Bnbzry+LZKzzfEBAB9bmtC8UD6sw3CLOvREhaN8CIraMdooYE03TxHPQgvWB0PJJ+hddEThqayBdc3gXtOfadpQ57iKDsAarPO0JCY9T+rAeu+JxZavKVl5O5rdIWXPW2IlhmnhmhZ+bjAdjaEL2pTqtopOWq6LaOjUFfWUhfNQQhMQh0DWBUG9ZSHhJN8P9ZcEbNxY6TmoNREbakoLIJzFe8666oxWaw2c66eVe0+peyqkP1ObegE3QLkdHwtHBo63yNOUMecg4JEpBYyKkNJHaWkcgbWWIgtUb5UFZD5N4+a+1tS3V0S9JyICzdGk6XSMPNeoqhrr9RJKqdADtoS1/dTyOPm87Pas8PywFtJyFoJAnnUtWFLwAd7DGiKrJAI9Dest9c6VwXhTGk1Tk+Me9iJnDYxryYEWEibBL7/38s8wdjVqXeL/eu8/B+DR2BZe8DsSxLYbWHelzgJZlsDZ2Sn+xZ//G/zub/8O9r/3P2Dxz/8xpDHQKsx7b3C4tw9niH1aBTCHyf0QdEQaIVcSYLbWXjqes0EXAJmSlD0VwE8Z5h69e4npZExjqCRWqzUZdU0N7x2KEEUhg4qMYhU6TbAhaR0xw0utsLpYYzQaQQjg8mqBFy9e4ODgAHfv3iXgRgpYRy2AtNYRrIo6Imgv6ylamBVlSIM1cABsS+RklGaYhUQx2v+ct7QGwsonR9izAQQIDyUVdFHCQcE3DbQqUI402rbB4mqJ+d4eZCbhYbC/P8EH77+Di7OvAN7i4mKBprVo6hZK59B5htWyQtM6aK2gsxKmbbBaN8hXFW7dzqDzMWQonXDWQAgPrQA1onVYFiMU2T6UbnF6UqGqG2S6CLWfAm1L0ULnAOE8vJCUjqkExuMJjGlx+84dPLh/H+v1Gp9//hzL1YKAiFxjrMZoLKVTaptBtBJGyBgZMzWnhwrK+PBAUzWoVIXbB7cpyl9tUFfUF9lbBHvCQsECyobMSYAy91wwplXI6qPyBdO2WKsN8iwPPdQNmrqCzjKM8wxWa7RKY1zk8GIO6yzqpgkMyC0UABH0O60Bahvm4SGkhoCCaR1MbSFKgf39fRQltfprTQMtAds2MJayGPIsQyZz4vIQ1CJWesAZCy2BUZHDc/qzVkCwNx1C2r/v9szYck/4OIMbY2AcsV074aEUOVDc1pIlz/PIc8CAJANfZ2dnePXqFVarVUwJvlpe4fj0FMYaYg5XCsWogM41NtUaZxfnqDYbVE0FJxzeefcdvPel92Bg8OwXz3B2foK9/VuYz+ao6xpGtXDWYb2m/tB7e3uQZQ6hFW7duY3NZoNXr17BC4HF1RVOzo5hvcHdB3fhvMXZ5SnGk7tYLq+QZzmsBF4en+Dd997B3dv3cH55jpefv4D0HuPZFPelgFMCTlC2mRQ62K4KbWuxXm3gufY9gMWuMRBaoMwzlKMxynwEGwI2xhos11eo6g3G4xKT0RSr1QqbagOlBPb39zCfzyClQG3qsOfMMJ3P0TQtnr94ifPzM0ilMCqpjVTbttiETAkHkA8lJIRWaK2Fd4HjI8koYztFCASARGI2m6Ec5SjLHHXjUVctprMZsegHUDoTBKy1oa0k9fNuouMohIydR6TI4EyN8YxISZeXS+QqxztffQdf/9pXsbe3h1xpPHnyBKenxzBGoG4aZFrj9uEt3Lq1h4Nbe1gsFjHt3gqLxjQw1kFoWrNZUUAKhdYa0je5prF2Hlmew9gGjaXIcp4XyLMM8MAmZBKWRYEi0xFQh9eAp+BaJgNI5R1gPPGJBX4mBQHTGlhIKK0BqWFti1xrTGcz6KzAJqwR5wWyvIR1Bt4SuVy9rgHraK16h1xJFGUOLYGqXgXSyQrOO4wmox7HzpvkC9V0RzP0Bj9iaNSmRg9HF/o+SNfWxHkPZwwACZhQU+0V+XlCQLqELdd2zl78lxC05aZGdEi5phrnt49XDg31NFqT/t4ZZTdF3NLP+qyo3SEMQkSMJhwfHiU4Ol0ETkLKrq5TStqkvOc6ww7B7gxyQQ6599CZxGRSwpgG3js0jQlEDVyXxzUj9L4cfEAV4t3GUe8jtoNnFvFJeg5NOsbborDDOSOECKQq3RB5j5jSaxkZFoj3GWJ44RxU79s6Bx9SEVWWIfceMmFWjBEtfr8BifSJc7YNpRaDd/+3LtvQT9H/ewSUegddB5f6pxW9cQe2A1J8MXrrVHPmEz3A5GgygBUy/BeDgBDJXAhfc/EvlMIfDua17OLPmwGLbdK9H/Qc9zdlUgzHgWJDwSgL7QJEfEqKFEnb/76zFrAutjqpqgrGtTESyEATH+9d0v5DCAifRF6dhwhZKLx+uvRWdIBYHKlumgjBazREkkQXrSGgodNd22qrYyqWvw4Kxei4EIAk3og4Zs6HyD6gwGzF/flEX+si7fw7z8V0fFLdkP4UQsTUXr7/qvKRxIXSY0uUZRmP4x6p5Fj2SdPi+3Me1jYU7Qr1oUp10XqpujozADCmjQCGlhrMviok+2WOdKn3EIquq5RApkfwjhD/qW8xtg2UUFCCANTGMdDUIfS8NnihkFMNnBy/wh/933+K//o/+c+w/3v/Ha7+z38M37bw2QhKSHxlPsLHH3wFjz/7WThn2JeT99rtI9f1wLU5IajuVggRCAyH5UgCgI3RCkL+Q2qsMajCGkgZa8kZpKhcVW2QwaFpG1xcXODw8BBZluFnP/sZjo+PYxRlW9cT6z20YEUTxi7oRo5/1HUdo/J5nsOZjkzMwUdiMCEEW8cQ6DoG9Och6Qdn6XetM+gsRwQoFUW7vSditdVqiel0hK988nGokf4PqDYrWANs1jWEzFAUEwIdnCDmbEF7e9MYtK0JpVC9R6T5IELpmQRGI42D/TEEHKpNDSKNA0zbwllLhqh1AcSTUOUYk/EYbVsjyyVmszHGkxLr9TqkxFIrKZVnxF49GePFixcwrkWBAjpXUJlEvaQU1q4e25FzvKLJy6UMeZZDQMQSBLr/QLrqDIwhYAge8MLBWkD6Lo2fAgo0j01O2QdlkWN/fw+Z1hBSEWmUMZHw1ziPLLR8Ajzq2obooocLdhPZUJTmLqWLNbrcgzfTGSA8slAzqoSAFQ5CUFspBQ0nLEQoS6N3El6T87CiDW+LotXpfjO0lSkRsgPVXQSi070sgNee0sjLknRe09DaYaLBu3fvYj6fR8CXx53Z5a2jnshCSownY0xnUxhjcHF5gaYhUsTVZoVXx68AARwcHODevXvQSuHk6Bjr9QoeFP3k1GW+p+PjY9y5cycSiXnfkXAdn51i01Y4PNjHRx99CaNRAf1MYblawViLLAfyvERrDV6+PIKUGvP5HPODfbx69Yq6AxQFyjLH7du3cHh4G1rl2GxqrFYbLC6XADZQQsdAnBAApIMUHlkmkWcKxjiY1qJpN7GEYjKeYjQu4v0KiEjsmGUZjGlDKv8Uo9EYVyG1erG8omynokCWZ2itwdVqCWstRmUJBODZOYuiHBED/dBq8317Waluf8xzjSxX8Mgwn8/hnUBdEajC43t1dQXvieCMyntyeLaVTSgpUhJ5nuFw/wB1XaFxFW7fvo1vfOMb+NZvfAsPH96HlBJf+9rXsFwu8erVi1gesDef4/79Ozg8PAw132uqhzYtmOug00zku/gALnUZNgQAm5b0EMU4dMy2agN3i/cOudDQilp+CQSdLAAtCPyFd3Fv49CI8IgcDg4i6vgsy5GFspN6vUFdNwT8Ku48IWFM3bOPBCgCPhoXKMsRBDyBePWmS2Fn/q63tFe/UMswNri3mbBD44iNHN6sUgQn3h4bxL6rK27bLi2UH1wrHZ3C4E/2Jmc3SYcP3Rku2xzheNRbGOWxpiaiUP3UuJvOwy8wje6mqaapE3cdpODndIOF2LH+AQrCEirGRAPx2sl9OGPhnIeWCtPxBHDkWKz8Bm1jOsfNcbuCEAEfRATZ2aYvvK1T1G/Tw+cbktOksi0C3o1TMt8QJ0v/ip7mKzvFKaMr12YwWUR6jRQYgSCypP55b66/etM8+nXK9THqUmu2SQog3DRv0/O+8fqDqPLwu9si+cNIZFwL3ocMFZqHN63dm+8xpFB6F+9rG6jzmodhJA9gIM/79A9Bv9H5LKiurW4M6raBNAqbugrkWYEoxBNjKjFrg9B5IUILnABlBR3m2VgbPKsLae5IjuXMk+vPKOOa63QNOboph0QYLjgLCBHSxYWKBl06xrwuhm296O9Uw+zhoWWXmp62P0nT1fmcafZLmup+7ZUk7ywlP+O/MZlJVdWYTLpe0fysqf7h7w4zb6y1IQMDoeaxI/ICurT4tO9orCkHEa9IFVJ/WY94H8puuJ+zhnMayprAgBymF0IkxBEjwU26NdZgg8CPs7Nj/NGf/Qm++/f+Afb/2/8J7bOfIPvoN3Fx+yOcLBY4OT0Cwn2kz7BtHWzfU/ufD0se+gAGOZze+9gyTCkVU805IuM9pZ9yTd16vY7lAploURnS1/fu3cP+/j6urq5ihI7rPFP+F+ccmkDk5AV6a14IARVWk024V9JnM8bANJZqWZP3nUafUhIhALE1HZMM5XlGIG0AyPletVYwpsVmU8MYh9u37+CTTz7BZlPh5ctjVJsGq1WNqu56g1P/Z1pjUgVQ33kgdNugTBQ2cLvSNymp/GJvbw9lMUFV1bi6WuLqaoWqoiivs102Q9vWIYIE7M3mWK2XOD4+poj0ug6GfgalOtZra0IpghSYTKjPM6dZMijCaaBpTagxBqPRKL4/gMsbHLw3gYsBkR0cgjlpRFhzNtZlsq4w1sM6JkQqI0gmZehEYgioyBWRzKqQBQIPVHUVUsSRrDXKBDDGR13VZ+D3PX3A8yf9t2CHmVYZhKDSSiUkRGzr5oHke10pYt9W9bEFmgzmTSgD9LzWSA9wWYWUMjL+F0UR52BK9KSUwnq9xuXlJZq2RaYzGGejU6m1JkKs5RJtQyCkNQab1RqLywUe3LuP9x49wjsPHiJTGo9//hlWqxUODg6io8dkWlprXF1dxRpublPGJGvL5RXq9Qr7+zPUTY2Dg4MIwDFZppQSq9UqrsHYwzk8y+3bt0MtLWUnAJeoqiY8e4G24aBKAOJDBk/bGmht0NQNrPHYVGsYYzCfz7C3vwfvLZbLBYxpQjr1JNbsCmFitoAxFifHZ7i4uAAATKYzlEUos6hrNDVlWiqVQwHwfom6NhiNLLKsAIPg2/Qw6xFeK0xQBwCPHj3CdDLH8+ev8PLFy7gXjcfjqGv5HLxXc7o0g0nUetOiHOX46KOP8J3vfAdf/vKXoZTA5eUl6rpGVW3i2p7NZrh161boJtJisbjEZrNBFcgz7bWwz3UuDBo/0l9VKH+AcBBSAc7D2AZVtUbbNCiyPKaiKynjMlUhK6sLsgpwcJX9AO/IR4JzaELGHY9f0zSoagNj+vwW28oAdaYjRwF9t0bbtBFgZDb1bTwaN8kXinRvk9R432akAX2iFDJyAjIhyAAVAb3glDYX6r/TzVxL3Yuy0bWQ/Pt6ZOW66Tq8+TcfwtIzzHynlIfGy00KOf1+elwacelHDeIJIyjB1+Z32zdimXl30PYkGOA2pH1LSUyRhMZraKWxWm5COiiPeTCqwVHD4fNxqndnZF0f25Qia+AMJkbbtvFIZZthuO3zbd/hiFG68COQE6MxRTQm03Raev7r1932LNsc3i8qr3OAf5lzdTeL3r299tgt9/M2x26T1CkaGu98rpvfOUWnrO+c3PS8Q6Dq+qYVFL4nxZy+p23H3/AEybVd8pNBnu46CKRnTdNgsVhgXW2ADMgKjbIYQ2RhQwi59CIBjRgZVtFR6NrXSdE9P+u7PgDnYxJKL10+YGLpWqNxI+Ox6xUanorXhwGkdDE1fzhOnX6+zpuROig2rCPuUJFmk3AULAW5+N6HP1mGayy9L+7TzH9noqq0TUtaM9wBv9fHR2udTLeOwA1AqKvrgEJrO4c96g9vUMgcXko4Bjt47jsHiwS0i85h4viHFFJ/bR/rJI3y8zhdXJzhj//sT/Hb3/4tiL0voXEef/LH/wcuLs+ik5iumy663a3PDsS8PuapbFu/3fk7Bn4hRFKfR8e1bRsdNDYenXPBACfws6kbtKFdTNM0GI/H+PrXvw7nHDabTaztG+pKJnQVUnKQMJlANNaZzuKe07YtRU0RGHSVhHEutI/qAwrpPOCfnE7IWWtad6nxSmkolcF5Mu6V0hiNqN/4fLaPTz4Zoyyn+PF/+Cv81V/9NYxZBQPVUL9qR6zceaZQFCVmsymKMoeUDPQLSoe2Dg4hHT/hcaBIfoGiKAEINI3BpVuEuSBRFCW0FjHyWVUVJvMxRFg/q9UKpiVwTSXEXcvlEmdnZ6jrGrO9eaznrOsaushjtwheXykRIZORpY65ECLOiazsskhSgI9Jpqy1AWP01/RB3TRYLleh5j2Ljmtc66FLQdzrfSgjE4LatTkJSIBbvjKvBJMBMseEEH0gyjkHAQUnO9vBh2gSlYakBMIBShs4H6lt7JI9h/eW66B+39aQUmIymVD5phAxvTzLMlxdUW30wcFBnLtVVeH09BSnp6eAECgn5GwfHBz0vhNJrIJjLoTAYrGAMxZ5luHRo0d499130RiLo6MTLBaLGG3ntOqiKIJTVoXSHxmBNq01WlNjfXWFv/7rn6IocnzpS1/CvXv38POf/xwnJyeoqirOI47eN00TGKTH0YHM8xLWugiGxrIr7wPLfNhjROdbENmnRtt4eCeiY723N6dxWF5is6mgNbWsLPIyjn2elxSFbw0uLxa4uLiAMYaIxUILsvV6HRzhLM7X2B4ryXq7yV/g3xm45rprBhrv3r2Ljz/+BF/+uMbjx4/xk5/8BJeXl5Gw8fz8PNj5fds6nXNVtcHe3h4ePLyHr33ta3j06BHyPMfJyRGePn2KP//zP8fjx4+x2WxwcHCAw8NDTCYTbDYbnJ+fY7NZx/XhPXF0pfbNNaA8/NtaKssiTg4uPbOx3KdpasB5iLzrEiGFiBmSWivKQ6RIQVgc5JSzX0IZwC6m1qdjn3ao4vWZtsFk/ZPnOcYTIk7TWqNpqLXeer2G0P397dfudN9ktA4NGv7Jk4d/T5VH92UZsDtGP2mDAEB1xboz4jllqlOA6Xm6yFm89+F98mdv6UOkThmjtylink6woVOQjkHq1MW698RgHY7Z0BBKx3foBKbnSz/3CE4M5WKECC7VJ/DmrNQlrhZLYgiFj0as82Gse47P9UHrv09+JyKuh/676s+FYXRrCGBsi35tm39bHULfRXhY2NDgMSO0sttc0yjg64zObb//qg7zL/v9bQ7769bo8HvptYcAwpuu8aYxSsG4dA6k5x2eXwCIlvNWPGfwIX9ncAy7ygKkSSIUd41lve9i00FvQOTiyQSk0lC5hoPHelOjXS0xnk9g4CGUhbQaUqRtvgQQ0phNWM82bALcgsSHjaP3PI6yVTo90hEi9SPFDGrSfwCv/y7iG53+BGwSjsoprLC9Y1JndWgwpG2dIhtqgrKzpBHSXgpqsgGmEcWtQx7Ol7JFp+An69Llch17ZjISHdnV0dfH/Ht6//BMnpnoguQ5OuNRxKgCR9H4PrJkbwConj7tcpHpkNItBEpb4x9+9kdRV/27g2/gs+m78XnnZoX/8sW/ie9CCARnnecGaG78+f+KP7z/99GW03jfX1k+wW9c/DSk5iFO+KF+W2QT/PH9vwck7+3vn3wf96qTMEZ8PQHuSU/jCHx28BH+6u7fCd+jSfv7f/O/x/FiI8s6+um8g74gg+VPDr6F52siYZJKQmkFJaln79HRUXTOUxCF50D6DEpRrSyXBTlBdewhCLJ1KUutYu9eay3WVR0OZOC5IwXt5n4XLEAgAeO/l6Nx2H9pXi0uF1CSuAa01hiVOZTSGI8pQkcpog5VtYHzElIRgATnKG09kyiLDPPJFKOC2JGlYLTP952KcFWa0wJZVmAyob7bUuqQhrpA21pAeGilkOc6pK9XePniJSYzIkeaTCY4PTmn6Kgnfcntg87OzgAgpNnS2i2KAtmtPLbPMcZASAGliczMWQvjHVbVBhY+Ol5SEwmbcyFLAVSz7FxHdkeObddjOZaHeMT30DQNFs6hLHOUpQ+GcOCLkJQpKOChMgUpSxopbwHv0MCEVnN9R945csw4w0IpBSGJW8M7EezVLovJeQLNIEM6uPew8LAJSNCptQC2SQXKLgo623e2bAQHvIfxzEsUSN/CgR5kGzeXl5jNZjHaLKXE3t5eTO1+9epVrIllh1oIARmiiNPgEHM/5KauI4dHlmUYj8Yo8hzcao/reB8+fIiPP/oY4/EUn332GU5OTrC/v0/1wIEpndcqt40bjUZR/2c6QzEe4eTsHNPpFK+OT/HNbz6AzkscHN6JzmwGicWSGMqVUnjvvQPs3zrEer3Bes0EXgTUzWYzOOdQ101g7e72MebtYIBVCoWioDrnPCdwS2uN9XqNzWYDIYiBfzabIS+KJEpM7O6r1QpXy2V8rqIoSI+ENlfsaLN9qZSKc6kDaDoZ2kXszLKuY+CIo84H+/v4+KPb+PCjD7C3P8Nf/MVf4OTkhBzGQoe5H7L+hCTqKCHgPGULiCzD4eEhPvnkE3z88cc4ODhAXdd4+vQpfvjDH+KnP/1pcOQzjMfjEHXvWoZx5hLAABHPbQqOMj9B50/4CGY556AzSnOH89g0lN4v4KGFhMqpW4BWVHolBJWS0t4nEidOdhmdogPOPIjdHaDOClnRZeQQ/5Ci3uvJOKdlv6zXuKRgs9lgsVjg6mpBfdqnE2idB1/Ux44GbyNf2OneZhANjer089TYYulHwPoOHV+HiHQaMho94LKuXqiL+mD798mW6Qz6wWV+Wddo6DikhuvQaRlK6nCnrYOG6NP16/WvRWh3f3PgekI+9nokoEtzBULfdKmQFVmMnFCkxcK0FuScdy0XvOAoXXJvvfg3kmdPHa7tY5HOl23jNXS8hyBGeo7h8enfyQjrp4Sl0Tod2j0M74nP6X2fFu4m2ebI/qoO+C8rvesO1scQEBre59AJ/1Ucb/7bTQ4U/z295+6aBNiIJGR1E9iROkTdYzNrL7na3pPxw2nA8VroHO7eI7DiBdCPcnd/5DWb65BipMh4bJoGTWsgqxqtsxFMlKWEEHkEv+KaCwo/HQOpQpolRO++Uh3MutO7zvns9K0jZDg6pt3cHwzUtTFNndH+O7ke6R6m3/IxHv0UdnawWQembSHZcAc61vWbdEJ63LBNE7NYe+9jb831eg1rbYz8sAzZ3Xsgm0+BiKTvaUDvuTaV2Guz3nhkWtO8lQiGQpfWZx053lLKLvobr+kxtlUwsgHl+pkIwlmMzYYmpO07wOlzeOfSrn0QQiCHx8SFntngtcF7ZHdwI66DHYWtMTaBFVgAXFMnk3fh4SHbTYi0SchQ81q26zCpuK7PwQkPKww8PJQAtPcotEKWkR7+4/wbmI9LuECaJ4TAxcUFLi4uYlsefgcRKErWjaNJFfdA52kduMQO0FpDceuocI7VaoWr1QqbTR2jcBy1I9CG0nfX63WsKc+yPBrRzNRLrZocTOgbvFpR3+y6bjGbzXB4eAgpNS4uLnH06hjr9QZFWWJUlqjqFkKBuEo8lSTQuOTIcgWlQ/TGW3jr4b2NIArN+TaUqCAY+x5ZrjHPirjHjUYjXFxcYrPp+uEykWFrWmw2oLTj4GwaY6jdUtPAhLmRtpRaLBbIsoyipEXe663L7wDoQDJuJ8ZjpcKadc5htVr117gQ8XwqrJmYWQgul+syI60xcIErgVOrpVLQWsFzGn5IM+c5ZJ2lncK2kSYo3ePYWeTx06FTSh/wy9DBusFOGqSXx9JIXBeahzaZx4GY2fnIwxOzgYID2fUID2s89N+ezWaoqgrn5+fR+SrLknrYG4PLS2oNxr2m9w8OUE5GsM7i7Oysp9+NMZQWnufQoTVdrrOoZ1erFV69eoWiHOPBgwcYj8fRSUudwyzLYso4ObIidh9QOoOxJjqijx8/RlmWuLq6wgcffICyLHF0dBQdWK4b57GdzWZYLBa9vvRFkeHWrVvRsX316hWRNroWGTJkWcfR4OExKks0TRv2FIeqIv4F5x0mkwmm0zFGowlxEQiBPCugNTlh1MZOxOg+zxfed3if4SgqjwfPa8rm7XcPSedFquviHhN7gTfgbOC7d+/i7/7dvwvnHP7yL/8SJycnGI1GHeBpLTqsjrr6AMA8gIF8T23b4vnz5/jrv/5r/PjHP8ZyuUQWHPNbt251adTOREeV14E1lFyuJJE3Bwyp81E0EaDxPUkpURYFtNKB4Z+CCplSYb/WRGCtEj6pMDzOucgvlq4px5khid3IYy6FjI69Uhmk8N3fevaJiPqJgRTWW9Qubx3eXZfB0o3x29n8X8jpTje51xnBw8+994HJOCDIkp2/xPi0bTDiiLQIcCFlxEHAwtsWWrPjLcAkQp3xEQx10TfQOkfwZuP/i4zBNsdjGDEZXj91MHlTTw2/m8Yspi7a7vupEd2hYGH8k3fTS9H0HkoIKKmIhd6F1HQB6DyD3JtBC4FMSlxdLVFVVSB88ICUXQkRuk0dCarVv/3XT7whmrwNbNh2PH9nm6Rjkx7j+YZxPboFIKLZ/Hd2Blg4XRARxUuvT+PNn7ARDY4oQST/vb18EWd96Oynn7ExPzzudUBFeq6bxnrrdQbnTp20tznHzTeC3pC/7vh0ndFXr697dug7fZG+o/RYD7ymrpaP0KGuS0rA1A21DjKWIt6rCqiAtrGBMRQYeUTGb3aSOKIgk/kplUKecwlImrlyM+jZ10E2stmRv9iV8bCQfpCQXpIBj24N2RBd4uPS90ogX0dilUao4/FAD53n5+WocPq+WHgzTgGE9O9p+vwwLTpNZy2KEvN513uT6/9YJw5LnYagpw9ABkXzuzIiSvFrYo9ipfKoy733MQ3Ow0M4Dy5NhQC8BLyS4DpdIQScF9jIIpCxhrkQnO5GyBDNons0QmClOb2RwSMRowtChAihINKaVB86naPKRsncHwBMYV6tZd4DUwCgkhlWKk1R5D2262vtvUcFFcbLQYbuJWtVXtOZ3ntYRVkSeZ5D5TlmB7ewl9M9n2qNdo/6Cc+rKqaSq2CIcUr3EASK8yKCZYnuC//jFS6EgFAKwtrYhm25XgfnfkHtS0Mmw3Q6xWw6w2g8iumFRVFASSIYzTONvCxgnMXy8hLLzz+PWVRUIzsBsY2vAEgcHt7FZl3j82fP8dOf/gzPnn2OxSXVvxrrMMrJGIQAJuMSh/t7mO9RjagUEt46mNZASuJpz6SCA4jZOhiy8b0Hx4kd1lu3DoLDkOPk5ATrdUWZBcE5mY7HWK6W+Oyzz0LGTU6RO0+9mUXoAV2WWU+vG2OwWq1Q5qQXuEc0t6vi9Z/2bDfGoKqq6NgCQNWETgeB90BmGbI8R646gESI0N3Be3gRMpkEgRTGWZiqQt02yOoKo7LEaDxGHoFOOlQCyLMs9JEGsqzGRjVoWhujcAQl0XqnzjNZdOZJh5lIAEV6hSLWnPrPzj2tBxngX1qvHBd08LFvt+PuUTLUrQqKTlrrYLynLFoIhEB3tAd5LbPeZEDzzh0iumJnVEqJo6MjrFarOO7MiWCtxeJqER1iBja0IgKrTFJqrxIyRr3LooAzFi9fvIRQGu+9/wEePnwIKSUeP36Mq6uruFay0LqN3yE7KDwvZrMZiiKPteZHR0eoqgp5nuPevXuxHt05F7OWqBf2Mjr2VDLVgSGTyQhFQc5UXW9ijXnTWHjPfe1D1goUpCT9tVgsUNcViOgs7zn5UiqMRpRtslryOStQr3bKrGiaFnXdxh7u9FNAyu56UmpIqWEM+TcceU/3IxYu02FdR62taL09ffoMB/uHqOsGd+7cxWg0wnvvvYejo6NYIsLn5DWe1nRznX1d17i6usLV1RXOzs7w/e9/Hz/60Y9wenoKISjaO5lMoBS10mqaBs6bkC3RD6B6AEKGzjGOMkDa1sB7Cz0A4zlrxYV2b9Y00FKiyHMCGjMdo9wEmolIAOpd6JYDJP18RVyPzhMbutYaRVnAC6CqajS1CaAYoBIfjO0EXj9SSupYUBRwzsdOAFw3z8AT2wV1XcfyjreRL0SkdpOkTuU2BxIY1O6RhokbKE8IRnHS8zAC0rr0nIJYYkXfiGBDgB1v/uxtn+FNMjTQ0gUBbK9F5HNHBDcxUqNTnYxN98wu+Xu6KHHtuo7bk7n+s4puYOLvVG/WoWhZJjGZjMm4F9zwfQNn2xjL9sHB5nNcd/ZS72j7eG97D2/jAA7PMbx2GqlKjyHEqw8SbXNSOWWJgZAUYeShY8M2wTXYprsORMWIUDIkbynDOXttTnZ28xvPwV+IbuQNINkQQNoGrqUOz7bvpJ+9zsF/3Ry46e83ybaNqvfuJYKC3R5tH47T9YFNPxuAB+GaeZ7HlLKqucJytQKch9QKraM+zW1L59G6Sx2NV3Cu5xwww6e0FlJryECgM3Qy47tDN8fTz/sOeJJ+heG7o59pZowQgsgU4XvXTMc8LWVhoye9R50Ainw867I0Qj183+wosCObvuNUR74OzMkyjSwj8hlO6+PzMKrNNZq85nvOeMBa0r3JWovWELs2Pw+DnawzImGepdRVUj/9cUqf1zmHP370X0RdzxGNJmH2F4Le8SKb4g/e+24cB97wuR42dbKklJBBJyql8Nmtj/Hz/Q+jwcV1rX3AO/Rg5VTB8H7+5Na3e2PL/7HBngKZNMbEN+K9x//2wffi5/z83vvYI5hJ0urlEsWzZ6EvcobFYhHTZDnKuL+/H5nH07EGuhpr76m7AN9rT4JByMzpAHVLEVKiCM5kY1qcnJ6jbmpUFTFxc+0ok+jMZjNYa+P4S0lM6FVV4eTkFM+efR4dhocPH+LRu4+QZyNsTIXVaoOz08tgMD/F8+cvcHF+ieVySYZcLsBZaForTGdj3Do8wGw2oUi3IlfN2tCFRJJjJ0QoLQjrg9eOczaka7bwXkIpjdl8FqJ5VazvBsghFlpEsEEIqnW2lmomlVIxTRqe1tWoIMBxvV7j7OwM43ISHKgiGKsdiMbGKcuQZA1AJKmSMT0VgQehcygFutTt1OaSUsI7iv7VoW2ZEIKc9kAyll5fSImyLKCUQJ4X0LrGZkOR2DSy2LQt4Ns4pnzfTdP0wMOyzACwDuF70oB3IRLeBQA6m40ciV7wARKcruC9h2E7xAfgMwFdU1189+7dGOV+9epV5LTgd1nXdYwYz+fzmDILAKvlCovLBfKCsoSqqoJzDmVZwAZ2/3FCzMbZgc45rNZrmLrF8dERpJQ4ODjAJ598gk8//TR2G2BHOSUitNZGJ//e/TugHu0tptMpFosFTk5OYr/o0WiEvb292P6MarEJAFgul3E8y9Cii+YJZ0JZ3L17J84/5hbhsTPGYLO+wGw2J6BwvUbTEBM871lKkZNPJIDjyNtyeXkZQKUMSum4h7JOYJCZo6lpRhf7OwyUDe0TPo4dQNbdnP5/eXlJJbgO+OpXv47xeALvfbynPM/DszRx/0n1dFEUmM/nsfaeCNMqPH/+HD/4wQ/w5MkTTCaTHtFl0zQh4wCYTMfBf+nWZnS6E//ItDaUVQVwNLEtyeF2aNuGOr0Yg0xpaK0if4oOmWOsw1lcyOiK9mai7p1nwMqGSHWJqq6w3mzgbBcwYMCG+US4jGRvb4bxeIzZbEb7VYiOdzYDrSsfrs0AB4P7byNv7XQPo7n82TZjfrjpicR5SzdiCGp51U3GhIRDZlHJt42Fd20ovKd0CJ1R6hATD3mfKvmu3Us8se8bkamhnj4bbxYsUsoYDU1TA9MxYEa89P7SSc4TkeuShuPJRlyKAsXxdP17Zac7NXis5Zo3HRc0o8xKqegk8Dm66wLUu5d6gx4c7BFSKz3Ozy+x3mwALwiBFf13P3Rib5brjlRqNPN9soLpG3HJWXqGre1dn79z3VlN68q7TYqFEVfeUHm8mDGyaVu0oW9faqDyPXvfn+99MIYdnhtq7besk7cdyuvjfrM3fhMIdpMMHTv+LHXGh841X2ebI/w2ck1fCNC8C78M59zrxi4d/ySXnAwZHj/4GP2Ibcl8knYrJRG5WWoDFp0GWHDJxGQ8wXg8gVAK1XqNqrXwQkFnxPifSQ0vHQQk1lUN5y5QVRWm0wmKokSuNDKu73IupljxXGHnM4100z13dc/OW7jYbaADNumzLprQ9RmXAHSIvHdZQsxmzGNMc7UP/PEaBRBStFTUdWnWjg/OjBZdWjm/M46EdYQ39LypUZYa1H29tx2ISucD3R85vmxYUvSijsYkOwXpHGe9Ywy1T5SCas34s7qu4eGio8mp60p1PYr58217I99/rG1zXS07/0fp0IDWgtpFpWPhfahPFtB5BgcP0zbB0Ol4K5RWyHQWHZGhvkrHONVnPAbx/SX3tU2GDK/8jMMxTTMW0vfPgMHR0RFOT09xfn4OADCtiSnkbdtGI5pTXdNoKV+zN8cc13n3Mxq4NIDHXkiqJ+bP9g72cXjnNu7de4DPfvEMT548wWJxidWmxun5ZZxb4/EYH374YRynhw8f4v79OYTK8PnzF1itVlgul9jfuwUlM1jrsdmQA79cLvH88+e4vLyKkUB+HgbgbdNAFRkO9g5w784d7O3NQl9nh7ZpYYSHkkCea+gR9bn3TgBOU8q196HmnB7bGAMXQJC6bpFlOUbjAg8f3kdRZLi8vELbtsiyEYrRCB4+AirVhkiDrHdU6xmCIlpRBLBuyUnld9oaao+kMo29g30UoxLHx8ewgbXcbXx0RNg+SftKG2NidDx2CXDkWOhQrx/bEflEJwhKuafWfCqwHHsYQ3W9FJmiFHMhEWxGiiJnSqGY5tTHXK5Ci7RA1BSin03bYLEgR7ssR0DIFGTmaWsdGuMhFeAEqF1ZyIiBcFiFdNS0llU4AdM2oKVNrd6KooCW9NyNqdFYB2so40pqBaU0RNgXvHAQSsW9ivU0M0uXZRlrqM/OznByQrwM7ABzOvHF5SWuVleQUlJ6ubHRGZcQGCVp0+vVGrnOUIQ1Wdd1BB2bhtbyaDTC4eEhPvroI2itcXx8jMViEfcKvs8UNKubFhASOsswURoeArP5Ho6OT7DeVLh37x7effQezs7O8Nlnn1Gku2nhr5Yhy4zW8WxGZHAXFxd49uxzXF5ewhiDu/cO8eDBA/zVX/0YJycnaFuLqqoxm83Rtg20zlBVm2hbs8PdNhbObXB8fII7d+4gywqsVhtcXS1QVQ2UypDnOabTaSQj5Eg06yWO8jPwW1VVLF1ZLBZYrVYRqGIfgHULf491FuvQ/f39wDC/xs9+9jc4OztHVW3w4Ycf4uBgH2VZoK4r3Lp1AO89jo+PsdmsY6T81q1buHv3TgRPAeDi4gI/+MEP8PjxYzx//jxG+Lm8xjkTu0sURYGmaaJDzOBRluXE0cCp5WGOkD7pc5+Mx2NoJbG6uoI3FhLAqCiQFxllqJQlZNgDieOGxsAxN4MkG4vtFu89jLUwtuNmmM3nkEphvd6gaVrKXcw08qJEUZQo8hyb9SZmf5RlGcn+RqNRBHfSjBwpJR48eICTkxPkxSiSDg5JNt8kb+10Dw3voXG+bYPuf9Y5m0NjihcvI7Tp9Rg9ZJQkrQlwksmCREjbkOFc5HQPnYNt95p+dpPDkRoWqTHC3xnWN/B9pmmP266ZniP9W+qUCiljD9/O6b7+ftLFnZ6rc1BucsyINdV7CeeoRch8PqP3IDzWFSmStA4u3Nkgsj+MLnQf3WQwp/f4Nk78Nqdu6ID1x7YDfNL7SI9PFwobHFISgYbSCr7qv8tt6fDpvOiucf3e37xGrv9t2/zdcuSN53jdNdK1PDzubZzmbe/1i55jeKwQCWu86N7etmdnp/H6ediRRnS44wtJgYsheBDmCytxAFHhW9f2uBiU4vYlhKJG1FoI2hyEgEDYFJxA2zhI2ULKmqKhRQmIvDdv4tqn3QwMJPL9ej+YwxQ+6Tl4fb3ZnZPrCulzF4bFx/P2xtRR+U46NmkpyDZOit61Afjk3bPOZx3fr6G6eT8Z6to4P7aspe74rq5YCBGjG5zSmjo6AKIxwFFCqQiB5/vurt050x1Q0HVgiGMj6Z14xnlF//5YvO+yacIGBwcBoTqwKR0/7z3ElowoD1wbNwDXIonsBG8zDIYgRzqm2yTdo4b7I0fv0nnI/zGgSWmfdSCm6RzQoiwgAjldOp/5/hkMHd5bnD9JSv624/b39+leZR9c55TB0WSG999/H3t7ezg5OcHLly9xenoaAYOjo6MIONy/fx/T6RQffPAB3nvvPQDAv/wX/wLj8RgHBwfY39/HaDSBNQ4XF5d49eoYx8enISpSwQ/qcrUmwG48HmE6HaMoM+J24PIQCPoOPIi4zcDaLjIspATxJHUgMr0DzjLo5kA5or7WUsrACG3QtA329/cxnU6x2WxwtVgREJ0FEkLZdWgAEB03XsdlWaKua5ydncVU7Ol0GuuL2XZgPcJOCdtGXDfNqcQdUMNtgG7Y+zwAoSAD+ziDkGwPkaNAKebULoqji8EO9VRb6qeUokwM33WPbLWbx5wJx+uFPiObVQGQIfKZBx1H99Q0Bta2HQAGBilFnH+8DmmvcfF9iWDwOe/gQ8SQQDaPPMsxDo6u9z4CWNwvW0pqt8UpsBx5zvM8AIwOcB7rzRqmpd9ZT+s8i7XXzjnkgcOA03CZRGu+t4/WOvziF7+A9x4ff/wx7t+/jwcPHqAsSzx+/Bjr9To6qF2KPuncV69eQgjqg81kcNxSzFqLk5OTONf29/fjd1mvyzB3GNRgvczgDbX6GuPdd99FURQ4O7uIc1Qp3ZtW6T5GY0/viTkKnHORv4GBYh7buq575VFD3cSACwMQXAfO2QhDILoHuqIDhrnd12azQSscHj9+HLOHvvnNb+Ib3/gGnj9/jlevXsW9ia/HDO0cOGR2+adPn0aSRMruISK8w8NDXFxcxFR1ykbxMfLLhHJh0MK9enhHwzoajXrviu9Baw1nTAyEaqVjZDvNPotrFAj6MuhMwXtQB6Q2bQsXxof3GNKDfdudsxIYiE/TyuneZAQopJRYXi1RN126PrevY2ec7UDmtngb+UJOd/rvm5zu1xnaXZo0T2yuT5PUcsOywuwMA59YLt6DDFYkReueeikr3bXToEkfiLCc315Z+wansOf4in4kc/i8aaoRf5dR2zS1bmisbBur9Lo8+Ti7tbtmugHReYw1MDadXEkPbLgOHcZ1x9B5InQCBMoig1YzqNAex51fYNOYcM2O3U8pIhPidzokWotjDJ8kOd8cqRo63akzmP4tNcK2jWPPKL9pn06+MwQ5AHTGgKQem03T9CJGKfo4BGT43/z8/qabeAvZ5nAPx++LOLZ8fDrefN/bNopfVd50jtcDDojOx/B9JUfd9G30U8Kvf8e56+uPGPe5rrlFGdKUm6aNGy2j0pACVVNjvV4H1D84lQCcdZEhnZpbeLTWwlVUn1fXNdzUo/QOQlDdm+BosaP6Xvqn689nINFv9Ih8z/132m/V1o0Fv2MRDHeOpJKGFEIAMtQio3/e/sY1SMnG9nfZB+W6dZyu3TQCtA1U2/Z7Ctymf6f7Id3PBiYbn1VVYbVaYbPZwDmH8XgcyWbS+5LierYNvVcRN312uolMrTOWu4h/0lrOk3EuRJcqSA6ihLFpC0lqW6UUGdlD/cfjP+SdGOrPFGhJo9j83vogzvU9Pc1aGAqp834ZQ5pWyfOOz5del1OX5/N5dGA5ZXwymRDBlu8A7LStFOvbSGqH7QB6KHvlG+jAtnCOvCx6/b0ba3pjNC8mkfX51q1bMQWR25lNJpOYXv7OO+/g/fffx2g0wvn5eYz+UMRkCiU1mqbFZr3Bq1fHePbseUxDpHHrmOiVAnSmMRoVmO/NsH8wJ6ZzAcBbSEU2krMO8MTsbRoDCcGLNbz3DkyI46gySKnJwQCnbVK0Oss1pAIWl0tsQk11yr6cOhr3Hj6k/rYbqn9sw9h1wFkXdVosFr15URRFzDThsWbjmPfTLC9hHWBsmAMhYu+VBISijCQhek0lYj6bCDrPA8JTvXdrLXzdwFoDIYCiyIOzHMZccscDqs+XGsgLjSxXqCoXiKrovFplMU2YHGl6h1QPTBwWxIgsobWA1Iqi3twVxVlYR84IALgAkvDMlVmIHgcCPu+CzlD0E8G+Cy4N2DzWWYHpZB7HGgCm0ynKsqR3FZwKgDIhuTcz98FmAMU5hyysCSkEMqUxKijKKQAIRVkeSikirLOW6ryzDMZY1AE0W6/X+MUvfgFrLfb29vD+++/DGIPPP/88ttBKo79KKTSmDXNCYzoVoZ83kWGS3VXj8vIKZVliPt8HAKzXK1xdLXFxsUAR2sRxtwohPOp6g7peYzbbw9XVAlIK7B/MMZ3OsL9/EcCmNZy16MoCtpdoIS+wWm6wuFz2nMfZLIcQCnVNddxN6AeeZRpMjsa+i3M2cAAwa3Ye1mQHhHLafQR/E9CY9WckICtLWGuxXF7B2AYvXz3Hn/0//wblKMfHH3+Mb337m/h3/47ex3Q2xvn5OVYrIqf7+OOP0bYtPv/8c2w2G6zXa2rdtl7j6uqK+DTmc9y5cwenp6eRpI//3rYtylEe2wWm+t4HsIg5B8rxKLKcs+2kNRGn1XUN6yyUJF8i0xnKvECeUQYPtQijVe6tJbvIOkAw0CxhQ2dwAqpI1+gsQzEqAS9gWoPWOrTOByBexyyys9MzeO8j8MF6iHXS8fExhBDYVFTidPv27QhgKKXQLJfIsxI2J76yUTnG7cO7eBv5QjXdQ8P/dQ5A928BoJ9m1v29I5vwwSnsNtXO8JShLrH7fkcdT/8hoJ39xROR1bA3DZ26YeQhNezTZ4xpmkJc+146DhzB4VSpNP2On2UYFdp2H30Dt0+CdJOfYo2BCU3gU+OE38BQePy6d0HjShEFjdmMSGAsBPRqg6Y1EVzgSFKXyurDDrjlSgIR0bpJtjm+6d+2zZ3UGLvpeylAftM7S53oNFtAKQWpZCwVINTM9r67bS6kfwdIqRMT3c3v/E1y03p7owgRxz414m+a5+nf/v8h/egm//vNclNWx+CoLUAPAkQ3XLucRslRBE475shMygcAEFEWRagQ56DxFnANWhMcf+ugRRcJjMZTfD/XWcDT+6KoV1eP7UJ0XAgi50kjvgjkQD70Pk/1IzvdrOeU1mTk+474Jl2j6bOmUdI4l9I3mMx3PmaYlsyOQrouUgcyPRdfM3X4+9EoCWs7p1lrHfubcmQvJQ3iaA5ARrKAgBQygLtJxwwQUMNO5BCoIv0QwFcIQF1vBdkfQwnnVDe+wkOCCGjSsUkzpxikuEl/DO8nHX++bgoypGOXggz8/ZvW3M16o1t3Qx3NBiMDVGx08/iPx2MsrhZoQ8SHo1YctWDAIt2zevfgPNiNYdDK832EcVmv1hiNR9HQKgSSCJOANT46SqPRCO+//z7m8znOzs5wdXUV03Rns1mMdJ+dneHx48d48uRJuD+KLr589RICGm1rcX6+wGZdwzsBKTSEDMZjsGU8BLJMYTafYH9/jul0HFKiyaiUIGdIUqZ5mGsGxoiQLk0AM9cbs8PN0TphDJDUu3MZBjvU1lrIWqOqNjGy1TZhPTqKrs/nc3IMqxYXFxc4uziP64jL6xjU4ehqbLeU5zg9Pe1xEKS2Whrh68/hZC6HZ0ynIo8fPKj9FgApE6DKO7StDUCbpUBCmUdnx3liMG/aFk1o95PnOcrRCN4jkEBRuQyTZXnf9e9WMoPMNLTOgp1Da4DsCIO2YZb4YGOAyzLUFt3R6Vl4GVFnDw+tdOSQkFKS0x3eY1YWODs7i3OaydHW6zWOj49xcXGB8XiM+XyO2WwGY0zMMOGOAEweyI6TliqSx3nnUSQcBt65GHkWUuJisUTTmuiUL5dLPHnyBPfv34/glFIKT58+jbXBKa9RJjouD25nBiBJbXYRLJ1MJrEl2npNkdm9+RTW2phRkecaZ2dnWK/XODg4wGazivZcnhfY35/j4OAgdrgw7fXsofTfHEDjwAtHY9vWAELEDIa+79Lp6/TcabYPnaNru8X7PINRvDY4JV0IEdcqR1eNsTF752/+5m9QVRV+53d+B4eHh/jud7+L73//+7i4uMDR0RHG4zG+/e1v47d+67dweXmJJ0+e4PMnn1OJz9kxZrMZHj58iMmEdBBH4rXWqCoC4cqyxHQ6hXWkA+7cud3p/rgwg63sbMxWYJ3NAHtT12iaCgoCQssAaHVRbj6fEALOut7e1NkRSLI+COzI8wJ5WYSSBxO6hvT7oXOmhJAiZhCn/eVHowLr9Rrvv/8+Xr58ibNz6gIwnVL/9YuLC3pP+SgCigyEvA6wTuVXcrpT2e5wd6ZvF2/u1y1ExUtzOC7GmGpjLaxzkZyHFJQHMCzi990GFK4YUStrAxJ53UhjdPdNz5Nu9tGIohuKUWUA0eHuWG77dXRDY4aVXe9Z0nHuOdzXa5S97xOT8PPd5KANjWA6HlCKHU8TNmaJ2WwMryRUTqgiKQhmS+8i/H0HJ/23R5eKdbMTlIIkN72Dt3mOdFzC5W8EKYbnipuO71KBpJNQmUZRZFBKROXbvb+O4Zq+2zsrqKabnaPrEfn/GDJ0WG+aF9sAqS/s5P9ty2uG6Ca3mj4XHQbkoy3UfSEYM913fLycACA8kKlglBma70WRU09J0Bpf17SheEmlLRAi4K4UGXCWIh9ehrtxZCBaT3WKmw2RciktASVQ5lSLK9T21oHd0yWfbXk/tI4ossLrlFNOqb1Fj8stfofeN0WSyMBSAHxc46njPXR4rjmXW+491XPpf2yIpGs/deRvcsLTc/GxHG1VCtFxY2dvNBrFKCcR0dgYwZxOqT8r1cB2Tim/BgZj2FFPnQV25mO0wgOZVsiUpBZiQf8b27V/6dLcFLxU8ElKrbUWToCAZkHOuxCADKRsXOeX7l9Us4+O2TmMTWoE8HhsSznnMU8d8utg1HU9OTSE6FT9NpgMZHI6ObPiMlDFe+RoNKKoV6iNZCPXuY61ONWh24AH7z2o7THbBKCMk+A4XS2vKGIogJGj+lWpJPKsgJIZzs8v0VoH4zykzrB3MMJ8/wC3797DcrnEnbOzLl23Nfj0yS/w8uVLfPbZZ/jFk6dYXl1BCIlq3eBEnYMinwVM68BRUCFEqE3m7AhqczSdznBrfx978xkmo1GwSwy9V97HhAC14+kIWK0FtdURsud0xzTNQFirNXcaIB4d7ynqzYzMZWtxcnIWaxSdC+S2BUW+eB1lWUaGd0j9ZBIkD4k6sAA7F1rujMcQkj4fTyY9bgVjLaS1ARiRELLuAXI2We8UVUbQ26TMOdkvzlPef7kfcVCPzlusqw3qusKoLJDnof491F63xsIJKgvKMo3pdIo8L5FnOZbLVWxx1vvPAsx6zRkE0f6SHYDvCAWAAulWAMTRE0P15DywTeFd0DOBpdyHHsC6kBBaQQaiXJ3LaPBnWYZpSan5PL6LxSJGJllHcUr5YrFAVVVJxkcolZEyEMGHlrPOo26qqN+ctfBhDnA0sDEG1hjUTU3gUHJPm82mR8h17949vHr1ChcXF1BKxfpZbw08AOMsVps16raJjNmTySQyazdNS3tjAEy4RR2Tsl1eXmC5XKIsc2w2G+iMyiiKMkORj5DnJZzzqDbLqEfGoymWdrl1T2LdWlV19A+IhFjDWoflckXZKoqio1z60gNPEv15PXXaBxZ8E6/HqecpR0iq29gf4lTo8XjUY9R++vQp/uiP/gjf/va38b3vfQ/vv/8+fvSjH4HLPw4PD3F2doajoyMYY/DixQs0TdMDNslhbWKtMwcaZrMZzoL+ywuNg4ODJCCAuA/FFHPvQ4vFDGXZkfSx4y09ZVdIEDO+ktwG01NUG2THOOtCBN1RuQ1EBOC4rZ5Simq1ywJSKLSNpU4y1sAH/8kLUHZOHbLr6ipk9wL379/Ht771LXznO9/Bb/zG34np83/4h3+IP/nTf4X1ehWd8vWa0sz5OYToWsZVVYW3kS/MXv6FHO4wONvM49SYiqm7WkGij4J2CHr/u+n3ohEhJLzi2sfUeUgNqe2W/NCwSB3Y9G+974Q7i0Qott8/lCfx0KkcRhDYCEmPYWPIWguBvlGbjgE5iTba3+m40u9bH3dgsPaj8YwMZrnGTGkYL9C0Fm1r4qbqvYFzPtZI9F9RB3ygczuvjXUq2wCdbYZV+n02YG8WP5w6166xLXIU34MAhKO2DlwHQ8qSywle9wxBgSelAKmD8kXkdeP1+u8hgjZDx3uYpvnLnP/XK8FZ7emBZF7f+K0tHwwc7lRuSv93zsWerBxF8N7H+q3WJBkRkuuHwuYcoq1CcF9ZT568EBAhP9K0Fo2qsV6HG3JFcECGBFTdPVlLtdjRORrUXcdnCvPXCerZTZ/RJkXf7ZxIIURvTLynSCE5/ykbcr/FYzqP0uivEOLaiG7TnykAOjQy3paQZHguOh+BIEKIXv/WtJ5Yax16bm6wXJLRxW1RBEQAWjqAk563c2Tp2fsgBBnjwTgQoSWWlBAMKCSGWGrc5aJzpo2z1E/eXec94XmW1jt3Ef9gJKJP4DaM4KT/8XnTetJ0vLY53nzP6d/T48kovR7B49T+tH6OnJuOKA0AyqKMz506kJzSze9v274gpABMfzXzIeTAUJuZqqpgvIt1puPxGJMZgS4URdMxAsxZLFQXOsKjR4+wXC6xWCxQFAXOz8/x4sULnJ6eYl1tIKXEZr1BtWlDWneGIh9DKd3TDwKSyAa1R1kWmM2nuHVrhoODPYxGoY7WWwgvoGIQiQlmRdQrADlmLgQgBLqWpLG2UdD7ZXCjA1kQMw2KosBq06As15FE6Koih/NgVOL27dvxPTmLOFYchTw/P0eWl70UUibLY3CFnRIGYQB0dbnSxxTULoOuWwPOuWCUhzVBRZ1hjjEA15V0KEkMyN4LCEd9uIVEIN/VkIqyGjioIZWEVBpUkx2c6qCP6L7KHognpICW9KwqJweztdRqLPM5hNBhrShkWQHb1j2nXXB/ZhdABR/It4SGkKw/O13BY2H5+0pGZ0grhfG436YtZd8fjUa4e/cunKPWb4vFIjpuy+USTdtC56E9mOpnSGahtVpZlrChBpwj6W3bYr3ZxNRyiC41l/eM5XKJ8/NzvPPOO/jSl76E/f19/PznP8fFxQU5Ns4GhymP30lrnxmUm81mcR4wy/R0OqWI9xURkjGYICVQjmhds25799E7+OjDr6Cqajz57CnW6wonxxdRl/I85HnKYCXrLt7fWPczVwDgAwu+SnpvX8/+Sp14vh5lSzTRIU7twvi+w56RZoHxHNrb28PFBZGEcno0AFxdXeHHP/4xRqMRfvd3fxdf/vKXAQBPnz7F6elp5JzQWuO3f/u3iYA57zphaK3x6tUL/OQnP0Ge57i4uAC3c+YMCqnGmE6nWC6vellZMTTg00wzyjBo2xY2cKoIEXg0VJdizz6IsxYmjp9HWsed6vyYpRfem9Ldu9lsKurZHbQFH2+MgWlDD3qtMQvR6/V6jR/+8IdwzuHDD7+Ehw8fRL12enqCtm1xdXUFAFitCJSUmmrx8zyPbeW4XONN8oX6dLNs24yvbYL8e3S82RFREdFIDWnniNXRue67PJEoWBoQTpFGRDwYMaZ7IkM0Vd6Uni0Ra4/RnxTb7juNIqSTats4DJ3F1DDblrbSAwkS43oY3YnAgid2vyEa170DZt6mugg+b/o8w+fs/u2RKncpJUVNRDiHENBKYjIewzra7Fi5Ufrlm51HH9/99vvZ5vCm8ys15tP5MgQubhKB/nzd9u8UwEgXMik8AyFU3Ewiu2XCNt1/3l6c79pa6d3bm+59y/GvdYavhX87wGroeKfPmBrqf5vO9hcFF/pfjv/beu9vd5/XI8Rvczw5th42oMjj8Tj2tFwH0AkYdmII4RUh4IVA2j3BwwfKAx8pdKQUMMbGGmNvW5RJzanW/IzDtWyT83aocnoMA5XWMUs5O9kdMQ8Dk1IoeG4oHc7aNNRmKMs7Juxh9sxwDabGhRv8bag703eY6srU8X7dWtl2zuTIeL5hDTOA6PDx/XN9o3PEeM413cxuH58V/c/YSGCgNY3UC3TGggj3KEWaatiNpY7pdBLCtmhd23Pmh+OWklcNj4Og+sF0fqZ7IQOG/J000s26LM066CIZ1/fEFHjh+5Cy04d8Dk7F5f9Yh3LmQTpPskzHaZg6KQyMsr5K51u3HwagPXk3CKaH4+cLP00g92ECt9YalEWDPC9RFLz+dNTzPC+ttRGcYYdESmK0PTs9xcXpCZ48+QUuz6+CwSxD2x4bgHEuWZBQobaT6icPcXBrhvE4g5TUAozmbciW8T6AOSL01paJmvewzgOeHAcGB/ndakXR2CEXgJQeWksAMuoIPmaz2cT2WdwXWMdWYmRcLter2LKpLEdQOots5EyEtdlsush4WIf8zlNgjd4htdmi+UDp8NyZhgx60lGxhEDwvkXguCHvG0pQNFxIUPqoB8pRicmoxGhUhDrlMF8FqN2XygGt4T21EG3aDTabda9rDdsC1BKQQJ70OWgdBfb3TIe1GOrrnYN1XOsKyrxA1wrMewGZACIcohBaxbXmvUfdNqF91QRFMcJkMoOUAufn5/Ceaul5XnMv5ul0itFohMvLyx7DNvcd9t5DyRE8BFTesYznWYa9+R7m8zlFyC8vKTtBCLR1E2rGNyFN26EIexdfYzKZgIFPTim/e/cuhBB48eIFLi4usKk2ca1x1Jr1xNXVFeq6xt27d6Mu5znFtenWWkg/x8XFGQAq+zg8PMBkSqm/TVMhz0vs7+/ha1/7GvK8wAfvf4i9vQNUG4PT01NIKXsEm6y/uD1ZOkcBAe9oDThLvoYxFnXVAp4DbAKB3jAGHAVCJwnv0dQEXFELyjqClOxQp/sUr0n+nHW/MSYAhJ0v0LZtBNBOT0/xr//1v8ann36KL3/5y3jnnXfw1a9+Ffv7+/j617+O6XSK58+f40//5Z/i6OgI5SjHJ598gt/8zd/EV77yFXhvY/uwH/zgB/i3//b/xfn5OabTKW7fvo31Zolnz55hf3+v00Ke5izrDNMaZHnW0538PFIKZFoh1xm06gB774PN4glkk6FkxAtPLcIQQEZHc05KAZ0FMDbMtapt0Vgu6ZAQErDOwbQO1nRp/PBUMpNlGdq2xc9//nM45/C7v/tf4b13H+Ho1RE+/fRT1HWN2WwWM17S9cjz8HWZxdvkCzvd2w287cfSlOtM3v7xXQTGczTO+Z5BAATHQPiQrslnZPExekORSYoo8aZDfVkVhFSU4oO+c5E6v9ucwG3PR5u3iCnDQ+FzpRGQobOYGg7Df7OC4ePpuUTyYof3g+h0v21NAT0b4nimzgO1DEuZlImQaC6J6bHrfUs1o2/jeL/+PvpAwjakMD2Of+djUmPipol/k7PKhhyfjzdJHp+YBea7eq80Kscpd+k77Izv7gQ3Of1vMzapDJ38a+fa8ipe56inyiJ1Gv625E1O96/u4HeZFL/sPLzpFvne2JCUUkYyGEa9U4ZbGVl2ASJ35L6rXHfNPUIRCXK8t2hbC+83kFEf+mRtDe/PR1CSjTyK6KSAREjzDcCBdyb8TUJrinZZx2Onog5Ir0GRC+I02BZZTNdnN44JKLjls/T4tH0M0NeZKar/Oj18096TMr7zexquTyEExuMxhBC4vLyMqf5aaxR5EceLwJfgPEsap8457dqMxUiJFBCeIxrhXToXUy+ltxBCwyb7nJAdG76HQ2stOYsD4ILXKhunaao4n0vJfucM/h5HHofvLh1Dvt62PSR1uG96J+leOsyKSP/NoAe3BuPxpHkjYsSLwYyUG4X7kKfgQPrdTBABT7w30UW5aWaH9xD2DO8pKli3DZRcQqkMk8kspsTO53MIIWKk3jkXe9vyszx48ACj0Qir1QrHL56jqRusVzVMy1kbLhqJKYAspUKeEbnVfG+O2XQCIS2cMyHqZChrQ2h4S61ypO4DVMTGTS5a2zaQSsd6UI7KapXFLK10zaU2FjP8tm0b+yRb4yPQ+OzZM7iwZqSgLJGXR6/QNMR4/ujRe4CQFPFfr2NqMJdscL/gdD7217EMWRLq2j70pj2Ek9kEmN2d5zI7PaBxHo+QhTZxTdugqWtIQespKwvIrIDz3EfawdgWUhHJX8Yp1iHl3hrm0PBAK1CUJaSnLKSiKKAzcuC5rEKIgd3ce64OAI9BmAT411pH/cRkZVlWhKyCHEIAyk+w3izj/lTXdYxQM4P8arWK4BWDTR2ZpI0RO97XioIyHObzOS4vL7FaLmGCXkttwCzLYNFGZ5B1bwqyLRYLPHv2DHfu3MHh4WHURydnp11Lxi1ALesOPhdH8Nn5vLi4wP3bd3F1dYmiKLG/P8OdO3cwm0+wXi9xdHSE9967HfeA8XiMjz/+GGU5xtnpAp9++ilevHiB5XIZelCLXrtfalVY9u3TELxTWgNwsLYjTWbAXCWtrOhnH6D33qM1LdrWwLmOIG1bBhmBBx1vDI/vaDTCnTt38ezZs1hvXZZlzMSZTCZ49uwZqqrCu+++i+9+97vw3uOHP/whfvzjH+PZs2c4en6EFy9eIC8y/PSnP8Uf/MEfYDqd4vd//3v4R//oH+HevXv4vd/7PfzFX/w5/sk/+Sf49//+3xPwOB1fW6feh/7YpiOFG+dEPFnXG7jEtxGgvZLGirO4wj7kOFtMJrodYYWLyDMDECEkp3Y7EIDuwljKYASxPnC2a8mstcbebBpJBQFE4Md7h029gdI01qw7z87OAphFc3c23cPt27dRliU2m00Eut5GhP/bDG3tZCc72clOdrKTnexkJzvZyU52spMoryuI3clOdrKTnexkJzvZyU52spOd7GQnv4LsnO6d7GQnO9nJTnayk53sZCc72clOfk2yc7p3spOd7GQnO9nJTnayk53sZCc7+TXJzuneyU52spOd7GQnO9nJTnayk53s5NckO6d7JzvZyU52spOd7GQnO9nJTnayk1+T7JzunexkJzvZyU52spOd7GQnO9nJTn5NsnO6d7KTnexkJzvZyU52spOd7GQnO/k1yc7p3slOdrKTnexkJzvZyU52spOd7OTXJDuneyc72clOdrKTnexkJzvZyU52spNfk/x/4IH/Whwlt0s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data:image/png;base64,iVBORw0KGgoAAAANSUhEUgAAA90AAAMwCAYAAAA9FAPaAAAAOXRFWHRTb2Z0d2FyZQBNYXRwbG90bGliIHZlcnNpb24zLjcuMSwgaHR0cHM6Ly9tYXRwbG90bGliLm9yZy/bCgiHAAAACXBIWXMAAA9hAAAPYQGoP6dpAAEAAElEQVR4nOy9acxuW1YW+sw511pv+3W7P2efpk61UBZVSEgwCDf4gxAhIhqRpvyBUD9ACBai/JBoIDEiiqBEQW9AjRISE2ICQUQiaEiMRoUrzYWiTp19+t3v/XVvt7o5748xx5xjzXe939mnqo54yzVOvvPt731XM5sxxxzP6KZyzjkMNNBAAw000EADDTTQQAMNNNBAn3XSf9gNGGiggQYaaKCBBhpooIEGGmigz1UaQPdAAw000EADDTTQQAMNNNBAA71DNIDugQYaaKCBBhpooIEGGmiggQZ6h2gA3QMNNNBAAw000EADDTTQQAMN9A7RALoHGmiggQYaaKCBBhpooIEGGugdogF0DzTQQAMNNNBAAw000EADDTTQO0QD6B5ooIEGGmiggQYaaKCBBhpooHeIBtA90EADDTTQQAMNNNBAAw000EDvEA2ge6CBBhpooIEGGmiggQYaaKCB3iEaQPdAAw000EAD/f+clFL4gR/4gT/sZlxI3/It34L5fP6H3YyBBhpooIEG+l9OA+geaKCBBhro/wh6+eWX8V3f9V14//vfj+l0iul0ig9+8IP4zu/8Tvz2b//2H3bz3lH6iq/4Ciil3vLnMwXuq9UKP/ADP4D/9J/+02el3QMNNNBAAw30uUDZH3YDBhpooIEGGuidpl/8xV/EN3zDNyDLMnz0ox/FRz7yEWit8YlPfAL/5t/8G/zkT/4kXn75ZTz//PN/2E19R+j7v//78bGPfSz8/d//+3/Hj//4j+Ov//W/js///M8Pn3/4wx/+jN6zWq3wgz/4gwAI6A800EADDTTQQAPoHmiggQYa6HOcXnrpJXzjN34jnn/+efzqr/4qnnrqqc73P/zDP4yf+ImfgNYXB38tl0vMZrN3sqnvGH3lV35l5+/xeIwf//Efx1d+5VdeCI7//9zngQYaaKCBBvrfhYbw8oEGGmiggT6n6e/+3b+L5XKJf/7P//kW4AaALMvw3d/93Xj22WfDZ5x//NJLL+Grv/qrsbe3h49+9KMACIh+7/d+L5599lmMRiN84AMfwI/8yI/AORfuf+WVV6CUwr/4F/9i631pGPcP/MAPQCmFT33qU/iWb/kWHB4e4uDgAH/xL/5FrFarzr1lWeJ7vud7cPXqVezt7eFrv/Zr8cYbb3yGI9Rtx+/93u/hm7/5m3F0dIQv+7IvA0Be6z5w/i3f8i1417veFfp89epVAMAP/uAP7gxZf/PNN/F1X/d1mM/nuHr1Kv7qX/2raNv2s9KHgQYaaKCBBvrfkQZP90ADDTTQQJ/T9Iu/+It473vfiy/5ki95W/c1TYOv+qqvwpd92ZfhR37kRzCdTuGcw9d+7dfiP/7H/4hv+7Zvwxd+4Rfi3//7f4+/9tf+Gt5880382I/92Kfdzj//5/88XnjhBfzQD/0QfvM3fxM/9VM/hWvXruGHf/iHwzUf+9jH8DM/8zP45m/+Znzpl34pfu3Xfg1f8zVf82m/s4++/uu/Hu973/vwt//23+4YEt6Krl69ip/8yZ/Ed3zHd+DP/Jk/gz/7Z/8sgG7Ietu2+Kqv+ip8yZd8CX7kR34E/+E//Af8/b//9/Ge97wH3/Ed3/FZ7cdAAw000EAD/e9CA+geaKCBBhroc5bOzs5w+/ZtfN3Xfd3WdycnJ2iaJvw9m80wmUzC32VZ4uu//uvxQz/0Q+Gzn//5n8ev/dqv4W/9rb+F7//+7wcAfOd3fie+/uu/Hv/wH/5DfNd3fRfe8573fFpt/aN/9I/ip3/6p8Pfjx49wk//9E8H0P1bv/Vb+Jmf+Rn8pb/0l/CP//E/Du/+6Ec/+lktBPeRj3wEP/uzP/u275vNZvhzf+7P4Tu+4zvw4Q9/GH/hL/yFrWs2mw2+4Ru+AX/jb/wNAMC3f/u344u+6Ivw0z/90wPoHmiggQYa6HOWhvDygQYaaKCBPmfp7OwMAHqPqvqKr/gKXL16NfwwkJWUAsFf+qVfgjEG3/3d3935/Hu/93vhnMO/+3f/7tNu67d/+7d3/v7yL/9yPHr0KPThl37plwBg690f//jHP+13Pkk7PtvU189bt269o+8caKCBBhpooD9MGjzdAw000EADfc7S3t4eAGCxWGx990//6T/F+fk57t271+uVzbIMzzzzTOezV199FU8//XR4LhNXAH/11Vc/7bY+99xznb+Pjo4AAMfHx9jf38err74KrfWWJ/0DH/jAp/3OPnrhhRc+q8+TNB6PQ94309HREY6Pj9+xdw400EADDTTQHzYNoHuggQYaaKDPWTo4OMBTTz2F3/3d3936jnO8X3nlld57R6PRW1Y030VKqd7PLyoYZozp/fzt5FV/NkiG2DMppXrb8XYLoO3q40ADDTTQQAN9LtMQXj7QQAMNNNDnNH3N13wNPvWpT+G//bf/9hk/6/nnn8ft27dxfn7e+fwTn/hE+B6IXuqTk5POdZ+JJ/z555+HtRYvvfRS5/M/+IM/+LSf+aR0dHS01Rdguz+7jA0DDTTQQAMN9H8yDaB7oIEGGmigz2n6vu/7PkynU3zrt34r7t27t/X92/Ekf/VXfzXatsU/+kf/qPP5j/3Yj0EphT/5J/8kAGB/fx9XrlzBr//6r3eu+4mf+IlPowdE/Owf//Ef73z+D/7BP/i0n/mk9J73vAef+MQn8ODBg/DZb/3Wb+E//+f/3LluOp0C2DY2DDTQQAMNNND/yTSElw800EADDfQ5Te973/vwsz/7s/imb/omfOADH8BHP/pRfOQjH4FzDi+//DJ+9md/FlrrrfztPvpTf+pP4U/8iT+B7//+78crr7yCj3zkI/iVX/kV/PzP/zw+/vGPd/KtP/axj+Hv/J2/g4997GP44i/+Yvz6r/86PvnJT37a/fjCL/xCfNM3fRN+4id+Aqenp/jSL/1S/Oqv/io+9alPfdrPfFL61m/9Vvzoj/4ovuqrvgrf9m3fhvv37+Of/JN/gj/yR/5IKPQGUGj6Bz/4Qfzrf/2v8f73vx+XLl3Chz70IXzoQx96x9s40EADDTTQQP+70uDpHmiggQYa6HOe/vSf/tP4nd/5HXzzN38zfuVXfgV/+S//ZXzP93wPfv7nfx5f8zVfg9/8zd/EN37jN77lc7TW+IVf+AV8/OMfxy/+4i/i4x//OH7v934Pf+/v/T386I/+aOfav/k3/ya+7du+DT/3cz+H7/u+70Pbtp9RdXMA+Gf/7J/hu7/7u/HLv/zL+L7v+z7UdY1/+2//7Wf0zCehz//8z8e//Jf/Eqenp/grf+Wv4Bd+4Rfwr/7Vv8IXfdEXbV37Uz/1U7h58ya+53u+B9/0Td+En/u5n3vH2zfQQAMNNNBA/zuTcv+rK7QMNNBAAw000EADDTTQQAMNNND/ITR4ugcaaKCBBhpooIEGGmiggQYa6B2iAXQPNNBAAw000EADDTTQQAMNNNA7RAPoHmiggQYaaKCBBhpooIEGGmigd4gG0D3QQAMNNNBAAw000EADDTTQQO8QDaB7oIEGGmiggQYaaKCBBhpooIHeIRpA90ADDTTQQAMNNNBAAw000EADvUM0gO6BBhpooIEGGmiggQYaaKCBBnqHKHvSC/+vr/y/wr+VUp3fAKC1hlIKzjnw0d/yb9s43LhxA0/fvInpdIqzszPcuXsH9x7ew2azQTEu6BlaQ2kFp/x9cFAW0Da+C/75zlnAWWilfFssYOP7AQsFoMgyGG2gtYYx9JvbCwBt28JaG9tqbfjhz5xzUEqFZ/Q9Z9fYAPG5cnxid+Jnfcema+jOc1Xob/d+eW+YAwC5b6NSClCKPuRrlAI0zVMYh9gZOKdgoaGg/Ljzt44fQ891lr73r9AAFBSyooBSOoxdd3wcQmOSseMfBwfrLJqmQV3XaJoGTdOK/uowtm3bom1onrIsQ5ZrjEYjtC3dJ+dQ8iaPFT8j8q+G1iaMlbUtABfmPcsMsiyDMRomI77ozDsNR3hfOm9Mu/gCjkbRujb5zqZP6Mx5fL1B2xIfU78NnHMoqwZVVaNtLZQygDYAFJyjtljuv3ZomgZKKRQFrc+madA2Dt1Xcb80VOAtC2tb4gXJf7J9gue3+d8G1uD3F0UB5xw2m03oU2hBuu5snGu5TvlnuVzCOZrLtA3ayyCo/jV20Vplvnorktc5OFpfsh8g3tJaw1ri/7Ztu30UbZB95WczX1lr6S2ue0/antAuBUDMV6etiRxL5T0AjMY5rLWo65rmya8Dpfy7HbVH+2ZoDb+ODLSO13J/+uaHr2e5BQDG+PXox0zKbR4f51wYS5bx3Hb60dDKSy/Fn/N4+D0HzrdPQWn/WykYpaAsYEyOvBjDKY1N1WCxLrFel6jbFq0juWmgSD4ZjSzTyDO/P0GFcQAA29a+3/TOzL+L2kHtcXC03qDgoOEc/Lg4NF5UZFkBYwygMjRNg6pssNlsUDUWcPDvNGic8xK+BaD8s114nzEGk8kY09kEk8kEo9EIeZ4jMwbKNYCtoTXPnSHZ73cDlhPWOtQ1zYFSCgoabdvAaQelIk/xXsvrAIiykknuxSzj+3i7b12mfNwnh1O5LfcH5sumaTwfKfHv2Da+ju9n/mO+pQs0NIxYRw5KQ7zbBX7UOu5h8TdIZvUQXydJ/u2cgzYF7ZlZBqVU2G95nQDAcrkMcnM0GmEymWA8HiPPcyjknf7yXirHgtezHBP6vgWU52GxHqW+BmBLBgY56EhPkes8lfs8T9wn+Q4LWkNynvp4QI6X7J+1ttN3nlvmJyl7+N1ZRqp3XdcwCuG7VGbx+3gdRDkZn7dcnWMyoXXI7+S2AECe5x3+5j4Zk8EoA+1lBgC01oa1qbVGnhfI8gKtdTg+PcXJyQmstX7dG8znM8znU5jMoKoqlJsSziG0tW0tqYVKo2labDYbnJ+f4+zsDKvlGk0LOKfFOHf3lSzv7gHWth3ZsL9/gMlkgrqu8ejRIxpPY7DZbHBycoLnnnsOWZbhueeew9NPP42iKJDnOdbrNd544w38xm/8Bk5PT9E0Dfb29rC/v0/8rNQWz+Z5jjzPwzOyLIfJSS+qqgpVVWE2m8EYg9FoBOcclsslHj9+jPPzc5RlGfZEYwxWqxKLxRKbzQZt28LoDFmWB36tKpL9LD+7+MqisRWABnmeYTKZYDqdohhlgW9YH9U68hFgA28VxRiTyQTOOazXa1hrURRFWP9ZluHd73437t27h5s3b3bG4vj4FLdeehVAXKM85svF2vNP5EFjDLTKvGxoAWWD3jybzXB0dIjDwwNMp1MopbDZrLFaLUNfSAeOsgHOITcZ8jxHVVU4Pj3B+WIR+bYoMJvNUBQjVFWJ9WYdkEvTNDAwML59rONmWQaHFlVVoW0bLJdLzOdzPPvsszg6OujsBQ8ePAr3TadTTCYTKKXwf/+Df4q3oicG3Ux9oEF+Lhe9MYY2+KrCdDzDjRs3cOnSJdy7dw8vvfQSTs9OYZVFlmcoioIYwz/Pugh8lQO0yqBYSXOeibyir70CBBgQGCSF3fF1Hkz0Aa1d/UmVyhQg8PN4AckJkcIyVfr4811Aq085kAp5X3vl++RnWmv0907c538C2FYMrunfWmkopeH5PSqA4R2+XTDUzgC6fas1K6+A0qB7FQNufv12/yI/deeKFG76nNqjOgYS+Rz5w2Ofgm5WknjD6yoo3TkDXGfhEyjX0KZrzOHrvZq5xRd9c9X3Oc0FoJWGU/3X0z0Ibe/wq+i77Fee0/1V1cD3qjsfiPMj+Z0FrvPjJRrqf1uwcg0w2L7YUNTth+ijvzdViFk41nWNC0lFhZjvkUrLer3ujJkcW6UUlOAX2V75s+vevr6lxEqTtTbYniL/EBBhuSIVPKlwdborxrjfMCDXnNq6V/77rU0G2+/lPtH7E2OAiusAcLCtBXNZR4YoLyuAACxSo6Ycv3QceGxSXkvlihx7OZda017SkUGenSMfs2Gpa/iie8mwlWcjGJOhalqUZYn1eo2ybIJir4yByRTy3CA3OihFyvp9yzo4dPlPDgG1Of6b+JUMZx77+b2v7fKzikaHsq5Qe9CrjTc0KMBZua69YdVRm5RSGOUFiizHKC8wynMUmUFmtDeWKEDT37T/Z2Hv4D24ba1XxJ1X6nPA0Tg71QbgJfdYnmMGZH1GNAloUkCa7o9yzlMekGOc7h38bAmo4trsN8TJv1ODgXyf1gS6u99LmcCgO37W0Tt0l0fSNuzSTeJzNOT+Ja8BSDFdr0mZns/nmM/nHTDirOnc2zdPEgh3ZRRgjO7wdDp+qZOkM7879lj5jL6x72tLqn/I++WYSMdMURQd0N00zdb4ST5L92PtDVvGmA6Q53dWVRWMIfxbjstkPMGoGMFai3JTQimFfDoKOrUcNzY6aK1gNK39TBvSsxB1QessnALqtvZGCQVjFCaTEaqqQtNU2GwaKOVgDDk34Eg+0hp2aJq4zgEyMDDgXq82sEIucDvZieFcG9aVc1ImkRFhNBoFgPjo0SOUZRn6uFqtkGUZbt68iWeeeQZf+qVfive85z147bXXcOvWLYzHYzz//PM4PDzE8fExTk9PA2De398P86iUChhGzul6vcajR4/QtC1m833s7e0FuSCvU0phNpsBAMqyxOPHj8NcEqiOxh/nnJ8b2yvfAJKvAdMAmE2msJbeZ0xOxt6sCPyWZwW0kbxM+6sxZBCt6xqnp2dBt2MjSZZlGI8nmM1mZFgwGcqy8o4XMs4W+Qj7+wcAVDCKEvDU0OoMm02Jqqq6eqnQLJqmxXq9gjYKdV2jqiqcny+88bQCwIYpMrS0bQPr2jA2uckxHU+xv7+P2XQP2uTQOsdyufROCgvnFEajMbQ22FQ1qrL0/SzI4C9wYRxnxhgjrFYrHB0d4dq1a1itFlBK4YUXXsClS5fwi7/4SyiKAnt7e7h27RquX7+Oo6OjVPT00hOD7l7FVAimdMOz1mK9XkMphfF4jBdeeAGTyQTHx8d444038ODBA1hnMd2bBsuSoxfR5LCgtJY8vcIz4tmHPjeAVoDhtmggKEQ9Ai8F0dy3XUpy37UScMuxkNbF9F65aaSCWCoO2w3oKgt9yuRFygIpTdYDYg+EwyKgMbItCcl0Y4K1cL2bcGxH3PgIHCoPshk6tMnY9fWzT+EJTUg2zLBRafbmyfHZBtzpOElhxvfxZgR0vROSorIuP2ODw/ZGrZSCSqazj+dSRbDzTr42aQe/O71yi7/VtmeU+ZQ2O7JstxbJdXGOeZy6Cu+2Ark9XmIcehTfvjHp9ogstFK5laBz53oJz6X/8ViwBZT/5o2vTyHjdsl39MmB3X1PjSL93rc+4Bw2XHS9Jvy95Gma4whe5Xztai/d3g+6u/P/9qgb+UP8w156Nj6loF+H/or7DWA8sE09VbvGTxrU4BzsBWsr5UWe+wAYEnlK10d+ZkMSPa67TpQmpUdBY1PW9LOq0NZNkLdKAUYDWaYxyg0yBvrOeX6N7eqCRgJd7OmhH0tt4/FVyved12d3rJxzKEvyyNR1DecstM68MufghPIr1xzLjKIoMJ1NMR4XGI1GwVvHiqZRFpmRfOyNRo7BKRs3u3ugAu1T/Hm6FzAQSYEbX8ftZAMb82PfPiDnXb4jNcr3kRwTXpfd9ak7+y/fw8+VnkzJt/Dzx/sItUXynxI80W/oS/BuL/XJc26H8/OYfs79kx5uBjzdyK5tgCnni5/XpyNZa2FgOp/xc+Tf3Jbtde2glYNzbBCT4xU9wsED7SwZsvk5PfKuTx+R83+RDpmOc588ZsqyDK5twvVKxWgJCbxZR+E5kWNrrcXjx4+Dvj2ZTML8BBnsAUW6Bqy1sEoRyEY0mDJwVkqjrmuUVY2qJu/nZDJBVVU4OzvDcrlC27YdD3zUL6Jhq64bnJ8vcH5+TsCodVDKgIEggOBFVkqhbckj3NrIk0opjEYFxuNxiLC4c+cuTk9P0bYtptMptNYYj8d473vfiw9/+MP443/8j8MYgzfffBP379/HwcEBLl++jDfffBP/9b/+1xCtwQZ5BoAscxhwS12/rmusVivUTYPVmsDl/v4+JpMJsixDVUXQmOc5JpMJ5vM5ptNpWAfWWkynOWazGeq68Z7yBk3dhL6ycTKCbhE1oxQZZx3xzWazAUDPzfMcWhOw1VaFfVVBQxvlgbTB3t4eqqqC1jq0bbVaBS83RzEdHh6GvjAf0zqm/eT8/Dzw02q1xmq1wnq9DuswyCgl1rOyMFmGtvVjWdcoy9IDeIRxYkcXRXRFx4/KFJbtElVV4fDwENP5HJcvX4YxBqenp3Btd/046zrzkiE6xzrGN+Fsev755/HUU0+hrmucnZ1hMplgtVpBa40/9sf+GE5OTtA0DQ4PD3HlypUwhm9Fb9vTzQyRbmjMpDwoHAp8eHiImzefwc1nnsHDhw/xxhtv4PHjxxSqUeQwuQlhUaw8WkcKWW4MoDWUVdAU1UeToQCtpMWQrHbBGswC3FF4ugwt5gGV4anSayfBWaoASLpoc96+tuv5SZ+x6x1v/dzdhoMOGHcKjv+Ou7nYDFiJFO1Q8hoK24eTQsB1gJ9msO3DH0mJpIgFuKiI9dFFY9wf8tf1AqUhf/7urY0rfXZn4+kBXn080FXg1NZC3QKXO6z3kh96AXfQ7Gmsu99v85J8blASrKX59nNLXnpyiRhDlk00DVqxqYG2XjAvEPCNoX/GGGgDaAe0zdawdtqXti39NytMu5ZRqlylQOTC9dczxm1LnsfUoyOVYb5OYdvD2m33btrVvj4e6AXePq2BPApNp99bMsNvwH1j1/+OT0/W7CLetHh9UwgzhWsGGeS61wcZC74nhvIp7ZBnuQe63XHs4yEes9BnFY0Q6XVyXHat+fhMoOvh7gJsHkey7Bv60QZaZ6jKFovlmkLKmwYKCrkhU7BRCplWKDKNTGuYTEHBQXmjJ7W+DcoUp+awDODV6ZQTK5WiCQBSdBvLEUJeebOAcgR6l6uV36v9ulAKrZCVcm2Q0lkHxXE2m2IyHXvlOIcMWyQZa72xzPnxon21bS3ahhRvgJUpG1JfsiyD0go2hKKq3vUplT45jzKMOeWJzj54AT9IIJqCp/R5PDbs2YrX9xu/+gxhffuEE3Le+f3zIsDWXQ/+IUn/+97V9yytNBpL8pGNLASWSBlerVaYTqeYTqfBI0vKPYX1k9EkTXOKBgE2XsUIEQfAgr2YtBa7e738dxoSnkag0VqN82BdA2cd0G6DZXq786lrzkdMdsdKzn0nKql37ON3u/hOGvek8ZfHWvY35RMGrhJ4EwAlUHR8fIw7d+7g/Pwcs9kMly5dQtPYYBwZj8fBQGJMDqU4osIDYmcpvcPrCU3boPF/K23QOgK/SlG4dzHOkRUGTlmsV2vyXK83sNZhPB5jb28Ps9kco9EYbWtRVRUW5yucn59jtVr7FEA/DuSugdYqtBcANhtaV0U+JuDbVt4DSZ7XtrVomk0AXcynly5dwhd/8Rfji77oi/DUU09hPB5Da42nn34aTdPgf/yP/4Ff/uVfxvHxMWazGZbLZZiTtm2xWCxQlmWYG+lMlIa+oihQjEZQOsNms8F4PA7RHwzaOcQ8z3McHR1BKYWTk5MQyk1h/BZ5HkPCrW1QV/R5nH//XsU4RQGODCUhptRZNLWFLYCiGGM6HePy5ath7dFao9+8156cPg44iI0Np6enwXjjnMN8PsdsNoNSKoRyR5yXoSwXOD4+RlVVwdjCclGpbiSaViwLLaC8QcwyIKf0iel0itFohLqusdmsgmddrk/GMVVVYbPZ0LrKDAoR/QCFYBxxjlJU2dhBbesaZZ1jnNjCwaEoCty8eROj0Qh3794NEWuPHz/GdDrF008/gwcPHkAphcPDQ1hrA6h/K3pi0J1uOkx9goMtzvP5HE899RSeuXkT5+fneOONN/Dmm29Ca4rjV1phXVHIUj7KkxeytxrkMbTeic1KFRSMosWqjSKviRfsWiphjpa1TYTYrk0WQCLQuwK/j+RilOMS7+ludlvgaIcySW3vD5mS1/SBynC/6rnfA7ru5zGvlDolx9BvqGJjUSKvTBoq6JEeSO0AHfK1ab43Y03q0y6FI4JCOYbKP5w3Kbbe88beN79yE5cbc/Rqt4nHCeFZ28Oa8kAX4qSbasdDJ9rDn/XhgQhU3ZbXIH1Wx4YSMJoNdROyzHih69AJmw8APXqMAhgVY9iiQXxJNBCkwG4X+OzwenIXRbvEa6Rx5EmNVOE6Rc9r2gaqJYFc5EWYU84N5vdw2/rWz26Q9tYhjhJASm8QkGzqYrzruoZSMYQr9fSkvy9S0tM+pHzXueeCIU6v3X7e1guDl9dfCDYucP5y6L92QY7skqny73RfStdVn5yVII2vDZ72sKlLEEUDkoIqIA2BV6iaFuuywmq1IeUN5MFRWsOBAKbJFDLuKwCqX0BAVfUMvuIxlXsYdKh7wmPu4NBYFwA3OHHEUn0FBlH0DBP4DOhGrsj9hPMT2SPE+xl53AX/0L9gW4dWt1EGOxdAtwydTElrBe1I5qVe7D5QLHlDgnK5l6RyO10f6bqR70rXspzn1ADGs8S8l76PqWP6UqkxKUYaSOJ2dfO4u1Fb8hn8bPmelPheJmstslwDfhxZMW3bFuv1GpvNJijEk8lky2NP/96tg8h2pONPa428qryvpffLz1hec/tJN1OdyAbuEyv/kp+7uopQutFd2/KHDSupgb4PWEvZk+qFsu1SbqX6Ku/rUiehyJRuZE6WZZjNZnjve98L5xwWiwUePnyIxXKJw4MDXLp0CQcHB+HZ/H7e76ylMPK2rlHXDDR10L/oPQS2xqMxCJC3Qb+fzWZw1mGxWOLk5BSLxSIAzKtXr+PoiAzHy+UK52eL4EWN/deel7NgeI38Z4NhR45l0zRYLBYBJLJ8unHjBm7cuIEPfOAD+OAHP4irV6+Gfj98+BCf/OQnw88bb7yBuq5RFAXqusZ4PMZoNAp8zzoGjy+TDDMnz28BaIOyLLFYLGCMwXQ6xXq9DuM8Go2CJ9k58rauViufx83yIqZpUDpuE7zN/H1HHlHRFWTe6EW818K2BLyb2qJtgUePHgU+a5raO0JrIecstOH9woaw/el0iqZpcPfuXYxGIzz99NPBOEp8SLxZFHkwkrDHPNbeQQDoW7qI4roeVeAv+P2CDRbOxb1C62h05jGQ+zenLUxCCl6G1teBIo87rbOiKOJ9Dp20FJ57bRSKIsdzzz2HyWSChw8f4vj4GHlOaQbGGFy5cgVaa1y+fBn7+/u4evUqmqbB6ekpnoSeGHRfFDrNg8GWaA71uHbtGo6OjrApN3jxxRdxenoKrXW8ronKj226uWSEtkPgLgWgkWYBxZOhQHkpSsNwjorW7BsELHm6oTJy1KIr8OUmKzdVKUzlBMvPUkW8TwFkUiqOUZ/isLU57/j3LpKhL6mSgUSB4KfF3w6ttzBbR0W0lFJU/Mhf73xSnlIKSoMEpDZUPMd3NY5dDPlyznogzApsVGRF60Gea0pGdC5u4rs2YFYo+bPU6BCucRwyGK2Vckwl3yqlQnRGVBQA5xoRct5VvNmSL40VrEwFXkjm6iLFLyWlDdhL3b0m9Wh0LfIBXLjuWLNeRPPIoAGAsn6utF9znDvkgpJAXtcaSsHnaiqyhgmlM0Jn1ZkjOS47+5r8LUMpU+X4SUiZbgEuOacKCo0lY4rRhuQJDO1ldneIaQpS0+9SZXZXX+X1QFw7UZl0sQiZUCLlvX1t3AUm/LfYZQyRc9OnpO9qf/qeCNpiISFrLTR86kmwgXRlUszfVgJhijHy79I9/VaAKKTZ7Vff2MjIlzTstU9JlkCm+128XiqRm3WJ9aZGawGC1Gz4pfaPvIfYaAflLGAZ1DtKzQHJXjgL5VxI04H3RrvO/IhCZ5aNo90icA7Kz4dDVTcAqFgpFc+Ev8955VdDOQfLyovWKEZjzKZTTMcFiox0AAMFZV2QG35AvFVFwVnlvVk07k3TCoNdlNfGaF+QKAt7ixMyQ/IkyzZW+NOfNC2I9RC5p6ehvhfJ4D6wmBrkpBFQ8UaHrhzeAmhyb074M9qk+NruNfyetE08rpI1Ul0gfac0pjIY4M+54BgXfgKAS5cuhXnKc3KQSOPVRTJRvl+OC11D47ZL/nAb+4wv8ZpoFEnHXoIo/j4teOpc5Lpd8q8/soH6x2kWzHNybpxzKMsy8H/gdRUjg5wIGeNxlLIplVv877ZtYYzB+z/v83F46TLG0xl++7d/G+fn5xhPplAmg85yKJOhtRZN08IYnyuraO1bb5Br2xatE5FkmryPOjNU6LHIobSBrmus12tUVQM4Sk9T2kBnOeBzZx+fnMLBoLXEI5vNBpuSCklCKYp1cAq2bZHnI5I7SqNpLKxt0DSVz292OD8/R5ZRzacsy2BdEwB30zQ4ODjAzZs38QVf8AX48Ic/HAp+nZ6e4uzsDA8ePMCdO3fwX/7Lf8GLL76IPM9x6dIlOEcpZpvNJhi2pXGDeUSmrABkQA11DKCw9jn0lB8dQVfbUkEuGXJMudIUGl+WJabTCSaTqXg3GblGowXW6zXqugVHidJPd3+qqxbOEe80bYWmtlBqheVyhTzPcHh4KHQKSxEMoYhog/G4gNEF2qZC01hcu3oZH/jAB0Kh61/7tV/DyfEZLl+6Cmst5U6rLOj3bEBhMLtarUgO6xzOxf1V4ifSlwGdZRiNirgOtIFtgc2mAkfDSLxAa5xz/g2UU9A682MHNA0VBc5z8sBrH5pfVT5cX2tQ/S+/rlSsS8VtVEphNp3i4PAAh4eHOD09xePHjz3YVjg4OMBTTz2F5557Dg8ePMIzzzwTADhHOzwJvS3Q3adksUDgcAoWEmwBAIDbt2/j/v37mEwmHVe8gwvhH01Th2cz6A4T5ICQeOpJcSi5Uj7cnAItdPAMOzjtAGdJsUYszpZumlJRTpVh/kx+n14rw9PlBtsH4mMfuySVWEkOpFCl96XXdpU/cU26iYHC95ms3yiscz5cJRmHENoCjjj3Sg7n7nSrjcrwMfZuyaJUqVGA50HOQXeT7VG0VcR6ne+ijkwLXXEOYfTQpnORWvy7VUe7eWEBNPQoffK5nY27Z54CKG67BUI6yhmAPMuCIiuvkc9Kf/crkarTfv6M50bOhw4XbXvjYzGvbeXE+UgJYrkun/YBtCehi0DlWz1DVrZOx4w9xkC36JJsY5pH3QXu/cplytvptaliKuWENPpREZoYiiu9K2k15L7x6ad+Zf8i6ps7brech/RvWb13qxVKhTW6NWagaCZnHaC775Pz0Oe5StuQjkmquAPduZfeMzqlQK6tfnmdylznHNabCnXdgIGgcy2sa6EcGYnzjHLYAcpDDaDc73UGvPttz4VzrhOx5RBrXlhn0ToHrQpqu1PegObXriVvIkUTaDhFxlQeKh4DK/JJKax8jMlk5MeHQkCZhZ2zsK67TjTQGY/UsE3zRAbWPM9DPmXbtlCmm0su5Y9zLijEcv5k9fI+HmD53bfvpGt61x7MxDKhkx8sAF26BzyprHLOAS7OFSuZUNvyA4i1ZLp8CJrvC/Ylqfwy+GMgWVZlUGgBBOANAKPRCIeHh6GQGkc8sFcqywiE8x6gPJBO99oOT4RreX+jvqV7oASh0pAnn2tMFvqVvofnaTsakY1ULmgsPGep3hbXchf0y6gNybP8N48hF3fi6tfSe5tlGcq66uUVbi+H8/OewH1ar2P+7NNPPw0AWCwWeO211zCfz5Hleei7zE12zkFpjdaKgoDOdXgZSkObLHhbm6YJUUh5nqPckAe7aSjEmcHlcrlEWZY4PjkJRbl4PjhlwTmSR+RsiTWgKGS89gZn8nauVmvs788xHo9RFIUIMyf+vXr1Kr78y78cX/zFXxw8xVprLBYLfOpTn8Kv/uqv4vT0FI8ePcLe3h4uXbqE4+NjnJ2d4eDgAPv7+521wLKEP5NzyWPVNA3KskTTWrTWYW9vL8wdGwjYMMCh2pwzfunSJYxGI8xmM1RVHXie3tMGnqmqCm3D65X5scvDTS33V42iiM6QpmkD+GaDRWaKDo5r2zrwPK/r69evYzabBSORPDUo3f9nsz2MRpPgbWZAbzQZVOl0nG0ZQPsT5ZzHnY4xBeWdd6OynDd0ZBiPyUiT+TXK+p3WFD1trcXx8XGQQUH/EzoDO2yR6HVZlmG+R7nhx8fHuH//Pqy1mEwmsLbBfD7HwcEBHj16hIODA1y7dg2z2SykDLDX/63oiUE3V92TFjig64FZr9fI8xxXr17Fu971LkwmE7z66qu4detlwGiUTY0W8fgD5xxs28C2FoUobOScg/P5YAoI+cF8io/mSp3OwTUNkGkABi0aNI0ToebREmnhUDduawGlSpe0LMojKqTCLJWJbYaKykDcyAE2Ikji52RJ3+WGrTza3QZSkdJ2SYUQUHDKhNw/vi4qbMSP9CYTjwsSCqhzrSh6FPvmgmWUVVThndaODCFZsdXONOREgpy0n03TBaZRweH21Z3x41wYBzK4tG0TLGT8bt5EU8WIN5S4gXbBGx2PsL0hc6i9tKA7R+GCvLGnCmjf5sr38bNEr2mME6VQejnScaPf/G/2RrGBgb6zziHzIVBVRZbSpmkA3x9S5n04Va6hNVsmaTxlpU7rw1p5cyAv9TZI2kVSiRTd7ije0lvAinoKwJjIqg4vNKLi3sKh9cWo2tahcTHHCVpBewVuc7YJPMNjze+QAD01zKXzuguo94EHBha0wcXxiLzgtu6T4ISVGmorG1ligcq+8fZ/dKy+EvLtAgxS/isVj5RjRZevoQ3PBY8st4j7RcoNW9AYK0ae7lPC5WfpuKZrSa7xlHjcorEjjhsDUic8Dfx8Oa/OqZC3WG4qrNY1WvZeK3gFTmGUZ8iLDBoOmVbIsgIK5FVubRNCi52iHD3l58w2lFvpEJ9Hg6voHm/ZVNogh4Fzmfduxz2sbhrUNRUwM0UW5a9S0JkvNOUs2qqF8srxaDTyXpmRD78sQPUd2ijzNUIBLDIaeCO57h5zp1T0rErQpLVCVZWo6yr0SQLZFBhKWSwNpNJoxfOayloJ3Ph58sQKyTspKJdAiu/tqxMDxH0sfU4f7/V9F9qr0dlzWYZr3Q2lDvyrWTfqr/jP4ySNS3Kc+B4Gc1wciY9R4iJHUkmPsonay3qF1gZFkQePOPWJoiKsz5n0Aw6lNYzOoLXqhO9ujYeXMcxDcv4AoG2pHXFsgLDPeQBnjA6fAcR/gIJrrW93d9/l8Ql5o1qHfYcBQVEUYWyMiXU4WJbLo5i4wJl8NucPp/uG5Mmo+NvgmQUoZ/X4+Bi/9du/jYPDIwDAwdElPM37sKbjQOvWAtrA5LTW69YCrShwqRTyIgdqCh+vGjIQFIaM8jrLyVnj93gLhcZZnC0XKMsGmclRjKfIijGUoRzzdVnCqQUdAeVlhDEGyhi0DRldtPIhyG3UCeuGCpMppfyRZHMcHV3GfD7FZrPBelWGNWYtVSp//PgxNptNyL/9zd/8TfzGb/wGXn311cD3XHitrusAtuWeLmUL8+35+Tmstdjb28N4PPYOBxOOLm1bi2I86ey/xhgcHR2FI8yYmqYJUT37+/s4Pz/H8fE9MFAnR2QNpaitZ2exqjhCGk9XF4Y300Z+8XuSP8GiLMugx7LxJfCXdkGH29vbQ13XuHv3Ln7/938fo9EI//N//k8oRZXhn376aSyXS1y/fh0AMB6PsVqtcXBwgPPzcy+XSH6UZYWqbCj0XnzOxgrmA234fKO4P9OaZs9WdLzSHsspLUBdt5hPZ3AqnpLFsuv8/JwcugIzyTkObalrTCZjOEfHujFunc0mePz4Me7fvxeenec5nnrqJp577jnM53O0bYubN58FV8rnY9eOj4/xJPS2qpfLEKQ0h4aZ6tq1a3j3u98NYwxefvllvPnmm5Q/qkzYJJRi+Ed84pzrCB/e0JWivO0IOvhHKIcqCjD+zDkHy21TCrZpSNkWm2zq2eKNfjt0qRsSzp89KcnF0P0sKvDpM9P37FJ80+vl8y9SRkOkPm+6Wy2MCqvy2mNfn6Piuxto7Pq3fId/Y6+yI4so9PVZGkuMNqjQCKuc6/QzHRupfPB30vtFG7MR33W9kpGXt3OeHWvKO+YuBe5y493mhcjnF5F8BinV2wpdHGvvzWMZ1wFcnj+1N9X0zH0foGFlvPuurTvD8y/sCz2k/7seILZFqnu77LsU9Ly+0/kYj8dhTvm61MvM/U+NIdvv7Dea8TNZFkXvWVJfQXaqx+vaT3E+3+quJ5dm4h4hQ1PPkAzxdB65BrmegFdWkMO9ihXGBFTvAC+B+DvnOn3tmwPZh1287f+FvtGRYIfnra5rVE2Nxvrj0LzhyWggNxq50cgUkGW0p6kgn3iMaJbI+BH74By3w/+b+YjztnmsAChoNC0ZeQNAFCDWIXpre0fSM0oMgxx5rxwpuDGk3hu907nkQPgeWZZ+Fow2zsIoSlPqa5Mc6/Qc7nTN8jpkUJYCaumdluG6sp387z6+kfemQCkCS9dRcGXf5WeSnHOdCIHYb7kGPH/09Jnau30klhx7BgzSgCnHyBgVPHibzQYEemKhNAYlUub3rceOIUCMozTE9fWfjwZN92ZJ0pggZYx8ft+ekBoZtscoOgPSsZOATKlYWVxWBpfjKvuttQ5gm5V3vo4BiFIqhJdL+Sl/sxeNK4drTeGsZVVhtalwcr7E6dk5uIDxZDJFURBwZCNAOo5aGxijAFi4tqa6D62Ds/BOBCoKCShUVY3Gn92tjIY2Bnk+wny+h83mGOv1JrQvz3PMZnMAoCOkoFHXkc/oHGoq2FeWFWwV55CKcMYzvouiwP7+HrIsw3pd+pDreM51lmU4OzvDrVu3MBpRNM7rr7+Ol156CXfv3kXbtsFQI3lH7rlcZI6LhFVVRcef+fbP5/PAA7z/c+oFlMZoTCcycdTB2dkZDg8P8dxzz+Hw8BAERPmoqixUlb927RqWyyXOzs7IYFuWMCbHtWuXkfuzv+/duxeKFKaRNECUCczqKuiIDE7Jk80GcebfpmlgXYM8N+Aq8VpTtAJXWb98+TLu378f+JedAVQlnQp1VlXtjQcUObDZbGBtG9JOrQypDREwch2muEpc7rfe7v4XdexNuYFRMYecoxwkOFc6Gm51YvTVWoXcezbCjEYjVHUVnvP48WPs7e3hhRdewHPPPYssIzlw6dKlkMO+Xq+DgUTm/19ETwy62SoSF0/W8Qpba3HlyhXcvHkTk8kEt2/fxiuvvILT01OqeOkFDrn2o0rJgks5UiRIaSLvCA2Uzzcz3U3WGynhFOWIONcGkGM1/SbQrWFbBSuyxeQGTQwUjyWSi7NPKZOKAy9m6bntU+Ikw6Xg80JwHG/vbYP8ezco9teI5wSlzNoQrggEg1oS5qbgnJYBzuDNP1rYaXV0M8Zpjq1tWEPr9E95S7RciHQfF1CznY6nm2kETV0vB58NSatu+14J2LaftX3sG8R5uWTNlMDbAwxEpSGOuwqYt0/Zd851NutUIQhzxv/uKHj0bdzguy0O/Ql6i4IUxtayAsTBrF4AKnFEgEIAAAy8lT9CIEYLdAt7sX2EFUCFPoPJ24N4ffNObRfeawEswvVAP7BI3p9au/nf48kYVRmrh6de713KY99nW8YQ8T5+7rb3bdcZQG8HeL8zJMd5ywCVyLTAi+J+rnod7+2Cbg0Fo7pKNqfAwDlfBKX7A//bOVAdj+T9afv7+8VrS65DnosIwEkOkFLbNLUHKiWqqkHd0jFcxnu480wj92dZZ0Yh0wbGyz7nHOVtOwXrj8UM7/Q94ggBx/KK+YmjN9gzriiiCS1gW4e64eq43rOoNeA47UaJZUDfW1CEWGYUJqMCs+kkKLKxnooN6ScMsLtzTj8E+EnWpAYYkpmKZIXy0QTATn5nuRwib3qM4nK/lh5wKeulwhXzGrdBlnyubDcrrFLfSa+Vn/dGPvHal/PKckE8q++3bGf/jw5PSfUaJl5vMvSZ5RAdDbXByle3Z2U7HOfaA7il3sEgsxsJ112HqXyIz4kRYek1EsymDgrZHuurazdNPGKLP5OnI9Aj2GhCfGeyglIuknGTMltGyjEAa1s6So1BW6rbsfebgRbfLwvRKUURK+l8y/ezrs3ALez76zXaqkZd1ThtzkM7qdgd5UNzTrRcRzJH2hhAK+YTD0qVhiUVHAZUL6k1xLmksGkoZWCyAsZkcBYoipE/Tm6M6WQOrY3PcVVYLldYLBa+tkONum7C0YW5Ijkaw7rJQ5rlBKim0xnKcu09/BQBRkusDcaQO3fu+MJkLe7du0fHEfvoAPZKp3wljSkM5HheZNHA09NTnJ6eQimF/f19OOfw+PFjnJ2dYTqd4bl3vYDxeIzT01OcnJxgNpvhQx/6ED784Q9jvV7jpZdewmKx6OAF56g69tWrV8PzqL0ZRqPcX0vrgvQaBzgNLeAa9YOwUvQY85fRoNu2Lcpyg7aNud/cz83G+sJuG88jCovFKozx+fkS8zn925jcF7ej6Ng8z7FakbxYLBads+QVuqkY0YgkdO4QGYmOnhpJkQHIbys21CzxRuPWocgLaG1hTI7RaIqqatD6o+jatoVyxFeZyaBM3IfatoXztQYmkwn29/dxcHCA5XKJk9OTkKJw5coVHB0dYTKZAEBIjz44OMDJyVko1LbZbEItjCeht3VkGA+erDLIoRvz+RzPP/88RqMRbt26hZdffhnL5ZIq3jUNdFZEIQtE3V4pGK1hfFhv27YewNmQn01H6HQBm9zwg8cAfgdv/fmliix5FhrWowgp1ORmAmxvatI6dBGlip3clNiqkurjfcBvpzKo+wuw8d/y9/a/42DzfdLSb23UYOVGJzdzVva6Spb/d3g2wEBbvtzFRvSOdx8Y4TYAQGu3PYk0rtF7IMc6KlL+bEIljyzp5oz1PVfODbzHqssXkodElXXEfKht4N6dt12bwDY483nS/IwwlimvbYM7Scwu8TpWkkRoqFBsXTCsbD2q814Oi0rnjPnqovsvpn4Piny3DIfkz5IbdjwJnbbyvakyz5W1c58Xl87PVot38PEuYoWMNwG2QLO8+8MkJSIg+miXrIrASndBSc8zpIKegm7lEIti7lD0+xT4J+7fDiBDz2DDExsst/cEXjek0JRUcKqqowFTOyijkBcZisyg0MoDbgUFn0dtSV2C09Aqg/F7lQKFeDsHv5/FPZPlcBhr5dOotI8ttlw0LZ4v27bWe678iQNtS/PRASxUoI1ytsedc3DpYjZodY+A6Y4dwu+uHJZynsaVwgu7XKG1RtPazjpKPca7jNsyZL3Pkyn3O35uX4pTyhepTJVgTPJevD6+JxT8EXI1XowewdTVA3ivlZ+FYndCNwmGK0P8mq4V/pGh2dLYEOSPyBnO8zyAjtTDHXhPjAN/Fse8qxM5161FkT4n1U/k8yRYTPdwCWStJYMIG0mlUUXmUaeynsL1NZQWFb3t9vnMKeBlz9pyuURRFCEfOKwn5zr3pOMmeU9GjaZ8DVBOPRfm4r5nWYbZdIZiZFE1LeqavJBU/K5B2zY4OTnB2dk5sjwLcoPbxMdzZUaD1RWFqL9keQ6TFcjzDCbLoLUJY9S2FTZVhbKsURQjjEeTYKCBU2jHlK9N3naFpmn9cWEr0NnTxMvj8RjTYtqZT+ZRXvZnZ2c+TLoJa0oa+ufzeQjlds6J0PQ8eKzlWuG55bGVBUu5ZgQXW5vP5wHMM85RSoWCadbZTtoFVzvPsgy3b9/G6ekpjo+PQxQw8wjzycHBQfAeG2NChXMqVFcFmRr4go21AJzlUHO/rqSW6PmLDEUOZbnBat36aKXotW99YTWZDsFpRffv3w/95MrszNONT3mS+eFkcBlRtMym9nOU6EPCwZbu11K/lut/e914fU1Z5FkunC0Ic5VlGRph2KL1GE8BaNsamffs7+/vYz6fwzmq/n92duZ5vMGHP/xhXL9+HScnJ7h79w4ODz8PkwmFnzunQq2G2WyG9XqNN954A09CTwy6ZQ6PUirkC9D5nTM888wzmM1mePz4MW7duoXHjx9jPp9jNBphsyk71j2nNCkZiTamlD9KRQEaMWxYaeWtIQ5QTljZeVIQlBKlmOnE45X3rvSALCnUpWCXCh/nSqaUCkl+ZgpE2Iq/C1juAmTwXXY2KrIpUNxFgbEV5W4rp8AV1KyNPw4q5G8DCJVtlZ8H5SygWqjeQi9W+LQRQTa9BRChL3LMZPv7lCTZ/7bqehXigu16N9LjHGjj0JEnxP089qyEdp/bbWsaNiaNP87R0QyBL0W7tdYUAtrDN2lf+hQaAiAmAODgxtsah4sBR1cxRFgf4gr/uabvvGDvPjcJDVScA5eJ4ihvDTRZ6X5r6mqlfeOT9q3bXlozLvm+Mxa6uyato7myzsFosvRrrTtHiaQhjOl7d4HyVDkH0FEYZdEiknc6VJrv0pOO3ztPUsYBUW4xLwBi/bguAOPfEXjzc7pGL2mQ2gbH6Lxb/pZD1CdX5TP6ZDgAKB2v14pluAJV7tf+aJeKPNwlKWtUw0LB5Bp5bsJPpnx+rgLlj4b1omGUAVTmQ8QdbLtmvwVa2U/XBUpxfDNARzBVN1Tchz0SFopkt2VwbqLy5pwPh6d4nswrfqNiJECSr/JvaJ7i/gbweb80fqwUqU7UD+UcxiMYWeEzWcyvZeBjHTr39hXjS+eL28P6BQMeGUIq124fXSQ/JRDr5xlak1KPALpGpRTg8zM6/3bbBmF+f9fgs12glXg0OhX4XdL4yx4/BhwMvkLBp00smsaARYbU9uk/3Tmh9R3PbudjwIjYQNu2tgOadulQu3QlqZvJ+WlbhHmWYFmCDL6e+8PvaX2kZR/o5dB61i/qug7hz+wxVip6SVPeZKMGU18UxvZYdg0ZPG8MCuP7DXSWQRkHpxroxmK1WGC9Pg/GwKppsdrI1E3lw8A3yLMMuSFDIL2b9h5tyLColCZDolIoihHyvIAD6AxvG40FxmjUDdV/cUG9aFG3LTabCovzBVbrElXdeq+pxmg8xXQyhbYIoA+IBbRsaaF1japmIKXFkYVAlhV0vNVkisWSjiPj9TadTjtrrhsJGceR54bHRBrlmG8WiwVOT09hjMH+/j6MMcG7CaWwWCzC/PLxbHw08snJCaqqwtHRUccgwwAccJjvTXHl6iU8fvwYtS+oN5lMMJ1OURRnqGuOtIoylngCoIiDqINHGUNecqWyoD/G9JNYq0TqN1z07c6dOyiKIhgC2JCxt7cX1hAXhyuKcYenu3tzF0CrEDGWGuh4f0XweMt+UM8MtVu0nXO22Wihz8+x8Geu85zzHDdNA4uusXU0GuPS0UGo8H58fIzlchnuPTy8goODAxwcHHiZSGHobdvi7OwMSkVMWJYlHjx4gDfffBNPQk8MumUYIQs9DrUZj8eYTCZ48OABbt++jbIsMZlMgpVvPB6hrOOmKL2q8KEtTVVReJv2OSNGViUlfzXg4LwnpN+PpUS4hWdOBbICaz53eRv89lkaJQOlHhd5L3/f951UUCSlQKvTgz7gouJ3qUDuu0daeADtF17c6KyzBErgOoYIVp6k1spsr3W0hMrxiP3wq4HBof+hZ24rSrKd6WbVNwZ9So9UoHnT4w02yzJow6HU0uLVtZynbZLPNyY1xKjOXIZ+I+arduenHxTLazpAMQHSDtueBCBi5qgIxXdJ/k1BTBhL0W6em3Af3dBpf3dOooGFx5GFs2yj1mp7eX4aoeV9vCB5Jl23AIcXq44RSPLrLpLrRjugECkx/H0KNtN7+/hoV18YLEgwr5SUXlsjsrPtn01S0qLZQ3IM+pXmGGJL3+sOP8lcVRpbqUg4Os5OzHFnzQJo5UkWrvvboV9+sIzGju/T/geQo0j5ZMXHOReACnm4q6jgG40i0zBFgWKUI8sob1LBwThH3m1fxA/OV+7V5EUirzcXDyW+1QAaBwoitI72MqXoNzSgdQiba9sWdWXRNBReDtfts5w3L5I7c5DnOSajESbjMYz35FvH4DrOWSqjUpBiW4RjyPiaCBS9Id1whEM0wLCSy4p3CqKB7j4t28FysO9a2TbpmekDNlKmSFkg12hKzLNMMUw2ejh5jPv4L+6fqrO/au9oSNdZn3NAriH5PvkDRK+e5An2oNZVjcJ7q6RXvG8s+/bhYExJQupT+RD1ktjWdCzk83kv52NmpU4m563PECHHvS/Pnn/XVQWorpyX/VZKBSNbWZbBa57neSgyJ3O02RuYgmvJT/LzXOgZkvhvCbal7tI0DerWwalYIbyuaywWdORU1Hd53CPoCsZerZFpBT66VWkqcuVcBWsdWuvCMbIAUDdk1GCvLuV+G2+MBMiL7fvigNV6g7qi9hfFCCxDm6bBar2CbiNfMh9LI1nT1iDDHF3HBiGOxgHIGcU1odggIcdezrlM4+I55pB8ay3W6zXW6zVOT0+pSntZhnt57nl9tw0BMAauq9UK+/v7eN/73oejoyP8xm/8Bl588UXM5/PAsyxL2rZFVdOxYVevXsXJyQkeHz9EluU4ODjsRKOk+37QDcPnacQonUTEld6pj5yew3KVPNE8V5yCwHnz0lBVliX29/cDz1NxQBfWw2azCXUg2raFs7zuxHrX8OB6O0JIKeWPsJU6ZyIrFRkmw31QXg9QOD8/x3K9QuMjCTKTkdNQi7nvyLIMo2IUMOrZ2RmOj499PQRKq/qCL/gQTk5OsFwu8a53vQtPPXU9rK3pdIqTkzOMx2NsNptgZOGaZ29Fb+vIsL5NjRPZ79+/jzt37uD4+Bgmo+qnrV/YeVEgEwMGv+hJKvjf1kIZA6MNckNWvIyLVbAVfRsThucpfr5DKA/Pqgt5tbqWoj4BDXSFMTM+L2IZmsXP4O9TpTt95i5lXD5nJyWg+yLALdvO51878ZnDNhCxorR/iCIAqPKzY0CpYbTcHLhPMoxUAc6GsEjC9Iq1eC+U4yaQWu5cj3tPqe1Qbd6MaZFve7mzjJU3PvpnO6yLhXzfnMUcKla4eSPxaz+ZT0514rkIPOK2WVXO31uBx/CQZG75syiY+wA3838c+5BL6yjEKwi28L1fOp3N2m/GPI3cYQBQFtoAxplQACyOZTRydfvS17+3Byb71pqcy6AIX7CuZNG7vvWv0PV08AbU5327qJ19coY3/7RSMy+Q1voz0/8X0dudgZRXI3jeNlbSZzwvnOsvvXXcBj+fXt442iTCHCpQrqHTiuSVbzhFbtD1ykHUpVBbneqTldLQEd6lAVk0USGC7rYlT0xVVqirGGanlAGUQ1aMYEYUzpppX3vEtQRgOzIjMWBaX2E2zEhY5cF45Lw8Vb6R2tAZ803ToGkdyrpC0/C6U1DK+GPJhGz1BhWnAGiKOCuKAtPJBNPxGFlu/PtaLxe6YCTOvQR3ik4EaH0utzdCcgV1rY03QMTcPlJc6TOA1lquDYyJnsF0v2WFlwGh9Jjy2k/TTfr2WZYV/Gy5J6SyRIJuCdqYurKoC3bTdqQgVH4Gp6CRODbSlLoeWRLApYlFLPnZrHArFUNn5Z5f++OZWEfjEFGu0C2NjH19l++huTRbY8vXcGg0A2QJiGS75DyxJ5nPRpbGD742gqg6PJv1sXSeeO639mlEA6gkHj8A4Xg0fud6vQ57AxdSdM6F8WPvOD+3f2/vJ8lTDFDlXLKhZL3eoKwbKD1C2XB4eeXBNes/HAZMXtE4vr4aufIeUW8E1MqAoy4a24CFaFnVaFuKXqAxJ4dOlOMRH2RZBgUTPKj0WYHJZIQsy1HXFTabDRaLBTIYtKJuitbJ2vb5yU1D+frGmGAYstaGEF/mcWttOLqY50caPNKINRkRwTn6XHE+z3Ocnp6G2gcMsOOYxnD9qqqCR3w2m2EymZAxq6ZiY0VRYD6fY7lcBlnCfRyNRtjf38ejh49DOP3Z2Yn3fANRx+7KFM8tWzxOR/868PnSSsl6DJLnOTqN+JOru1dVFc6cbn3u82azwdnZGfI892nDBqtVicViAWtbv04c6poMr9JYEOSjwDFb61Mci8ztl8Z53v/4fq0NBX9phfWqRN2SDFOqgTEN8iKHESk+Smcw3ttujEKWZ95gsMZisUBZlv5oxH1/YsMeHjy4j8VigcPDQ8zn0zCf8/k8REHcu3cvRDU86fp+YtBtrUXZ1DBNA1PkdJ6q3zBr2+L+nbs4Wy4oVEQpKNV6i7xCk1iZnbXRGu4HmC1OJidLlcm8oqMAyu8GKQtyosJMeOXNn03qOpbfXRZaBIUiMkBUUKTQk5sJA06muCHFPOM+gb/rs7Dx+v49ESn/P7mhdwYl/pOwlfPntNrA/B2rr7V+zhS4ZJoFoJ2C0paUZHhFVLEnToAe0fYI5nQozkPfaf9UJX47fz39TWOiQAW9NOActNleoEHR0BpluQmClBQVKiDWNhatrZFlhjz7rEDZNlgI+4wXfRZ79sgEjwIfhcXF3lT0dDMAaNvWFx3afhfPTbpIu8otz08EkfH3FprtBZDkTZOWUm8w0wqtZUVc+9Cf6NVynOcffK6csykr0vL7NLRmJas7nq5nQwBc0u8dPC+QYGqokJtlOgbOUXGqrqxQ8Xn+Q2uJr7lKdryS1pXWOoS6AbGiKt/baapoW/JFAJlKhIUC/qgUDu31SrYFYD0QNzuU3L73yr9TY0TfPVsKLo+XUITRw2NMykdHkNeVanLwc5R/h+wrjyVh6gbOmc7jlUfQzkc9WeVgvC0/yArFBlQADfzfCnTKLssWDX/WRWgnPVnCWP6XV8LBoaX+MwX/HCr4abyX2znip7aN55Z2AYmGA1BkGYVtahoX3dnrBOhyjnK/vSJsXQvnGs+qfj9R3sPtCCRzgTjlx52Ow6PIlaZtULcUvgmlQ7ixhgpy3wmeUACFkmoqWDSeTCh8U4TdMkDmtczzztXSpdGA7LNtOGKQLCKs5JNXm4+JCSeTGBMqwtLcRr6QRjGmviNLUyMYhzXH9sd9OyqCDpynzhzdLZ4H8byut11+nq43Bt1GG789x/XP89bhzbCP+7kIBokYVcWFLPl+mjjfH43wk+dZkItdwEZHttWNP5bOae8lalFuatRVCzjtw1kLkftMBhSmCJBlvZz4m+/jNvAY8TyxF0iG3XfHkav+815rgleTj3CS8wFQFBvlpdZomlp49bJwXTRMd40hDLJYSjCQZCDE86i1DutGelEptWQTwBPlEvMRQyN/vK2Bcw2qqoFWFBJNaSsGSlHBRQXppe96B2M4fuNBZOs9jCWWyxXW6xWqxqGxCpUAk+wRr+uajGG2mwNPrMcRLwotRybBe7XD2LYBZNdNS3Piow6YB2iNxX2RPJ2AUjYAtrZ1KAob5pLa1kC5GlVbwzZt2HPJc03tIJlJ/O383DPoBoDVaoOm3cQCXgFYRh0hjW6QxhetDWSu72ZDhcHYcMAFtBjEc40XXid1Q8U9z07PMJvNcfXqNSgovPbaa2jbFq++8ioVkKsbOEvP1J6PptMplHLBWHPp0iWUmwr37z/A8clx0A9a1lMUg2cI3dDCeY2d9XHS76Mzhj3SoQippqJoAYxrAt8m08hzDWsV2paqm48nBYw2aJoKq9UCdb2BUhpnZ2f+qLwKdVP64wEzUB3sBVUxdxbGy3PiZ1+nS0SksP7sHDtIXEgxIrmmfZqrCsegBd3DZOBoLqomX8H4dd9aMnJntkFRjJBlhvZ4X9vEKEr/KssS682SKtaPMxwczHD50hEODvfRtjWeffYZKAVMp7MwZ1VZYbUmr/7dO3fwyiuvYLFcUiSMj4p4K3pi0N04C5NlUQ3PDMZ5jhYOp2dnWJUbZL5gBVT0HBBOiAIVAFUc16SMMDCxDPyMgcmzENoL52izYKeHDCsCOqEvVHFRIYBwBpDOgUP30tBG/s1WMAm4rWVPFAtdg7bl4ylIgePNMfCNJ7nAnU0UYT8uUQWMm65UNKiPDlVbd/4Wbh44h5B/GsN8vULuvAfFthQm5IVQZqKxwdkW8CEn1IYMRpM6C2s92Ka/FRx0AE26C7xD6Ig3WoDucc73yWsHyikPWgmgW1G5NIAseO+SjmAvz2OoFwtJFuokZAGqUuqLBhUGmStoQ7GUntDyGaEeXLLnhaMueGOVRhYu7Ke18Rsp91HFdifAkefbihyWrsFH+U0wbhZ+uXSNUyEPpxuuuW0sYJ6PSmQARazU2NZ7oJxXajRZUuHPH6dpgfWbsLMOyhiQ8QNemHXD6NuGio4o2LAm+Ps+w0Cf8WQXUbSEANLidwrC07QBUrRMMCCJhwYyPiQPLBoEwAfovFK+O/V4TyYTrNfrTp/SvmkotNbC2RY6UygyOqPTwqGqa7RwBJpA9aMby9Z3QGXaw8f+5zNfSoNhCgJSpfiitsqxBVyMGtpFjipuh0rWhB8JMFm3VQjO2eRHOZGz7jdY71WFsb7IlmyrL1LlH+BABl3l2HtOZ7JnPhcRHOIIkv2toxBFwixOLFdf78EbnMB7h/bVeRXJQwWF1pFBpFpXqKuK5Jr1a8U5FEWGosgxG48pR91auIbOJZYJ+hzyRm2rYds6GDhIuSQl1gFA05DsdhY6o+c3rYPOc5jMwMJhvV5iuVmjKhs0LZCpDFAGDhatY0Nr9HARz5CBLPcFlSiPu4BW3uuhWSlVgOZSpNGIajz4NcbQXu7IqOuUg0XbUf7zgvge2tFYAEALOBiohoC2MRmKjABHVdUh75L3q2jYiLzLshpA8DRqzX0khbNpONxPd/iIjZoheqWxsGjD/fzM6N3ko468PpGEnLO3yyh/jrVNPL1awWjjlcyuUYiNflHOsxHBh5j7KCOeD01ZBeLHe0A9oHQAWp8jazyIadoWWTZCVZUk1xSBtMVqBQDhHGLeuzkdhM9kp9zRFLTEPYv3J/nDMlkaLMJ+iu2UPedizR8KJy8wGuUoCvJ+EhimiuQ8/uyVs5aLgmpwnREJXBlEcwFE+jzyhTwJB8oDvpZPS/BhqUpB+2K/1us+bdNiU2/CmeaTyQx6OoN2NObKKhSmQK1a2ncdHZ2bZUXQGa1tUG4aH/EhQ579vtrUyMyI8qbrGk3doqktVss11usS+XgMnRsUGYH/sixRVmVYPzxWeZ53CiSSfFQwWnnwV5LcNNGooDM6pYHCtwkEcq7v0aVLKIqxP2M982u3wmKxwHKxpmJVWQYNqt+wN9vD0cElFMUIp6cnqNY1mtqiaeJJKrW1VEMIUTdWbLwAHftbW4eyaaGtw6rcQKGBta2PisgD35LOmAf9jn4ctMrCKStsAGR9cjKZ4KmnnvKyJBr1WN4450KxLuujejabCoBCW58FY8J//vX/DK4aXpYbtFWNpqqQGYUbN67DNhWszTEeT9Bai7Kq4aBx6coVOKVQ376N07MzSqlV5NxR8LnPYs9vGwvjz1KHi/ptbnIURY6qioYobn/TVrCWjX8NjM4wGtMcV3UJbRT2D/aCYSHLMrS2xmJ5FvcEpdC0JfYOZzi8vIfNuvTOCY379+/jwf1HcI6jW0h2OgdsqtI/t4BzCMd4RbwGaG2D6RwKaJ2DbVq0tqE9K89RZLmve2Ox3PiohILy5B0sXEuFFZUqgDzzS5hkfp5lmIwLbNZrKGehrEWmHKbjApeP9nH50hxFodHUK+zvH2A+m0Mpiv5qqgq2dTBQePjgIU4eH2Nxdh4iAw739vEk9OTh5eLIHFmBb1P6w+p51NLfnr27SqMNigYzdOYnWBufqyY2IkCFQjQd0C2UcbbKWaFgOC9AjVcQe72BQPBa9IWPp5ay1KImFQN5n1QOWh/6nCrOkmR/UtDSZ8FmRmXLF1txnaOcvmg8CPXT/LzpENInKbRf+Y1GsXdDI8A6jy/7AFXqeQzX8DnrUD6ExHtubATbLqQGcKinCCvhxwiwKt/ROe/SyZxb64snNHAiVJSvT8PmpBEGAFXABys20esgAbIE231gOALiLvF1MrQpBaBs/b+IZ96SLI285UIpsXFgg5Fzjir7h2tYQQof8U3ooFbRpl19SOmtvr+I0nFIjRi7AOWnS2lL5XoH0KvYcXuYL9m7wJb4pm1RN3X4Ljw7fZ+7WFa8s9TDr8mncr4lwA/Xp3Ph5JzJNIAYNeE6DMcpMRxK6qvNsvEygCsF54QnE47CqZ0iJdkDTA0OfYyGocDLDl6h8YBYmY7MgnPew90GBZGBFUDKYpZnVMU3z5FBk7eY++/7TH0SfOrVSjaCMRldgOydZKjWft/VmYFWGayxgDKwFmhai6qxaBuHxvrCadorrtoFue3YIOxcMB7leYZRUWA8GiHPfVVmOCgT5SAbH6V3QspLnmNS7Pn8Yh3kZJZRLiF5VeL1Kf/I/VtWFpbXdULxxVrj9YUOv7jOfsk8Z0wmPiPjblxb3fYwUJNtlvwvvwu1Z9C9Jl3D6TOkzGRnAH0H0WeODHAeoEugCw9WgaZmI3y3cBfARbjofN0AzDY18mzk6/GMvHc4jrusWp6Oi7xGGqj7DIB9UQJ8jaRoiDYhZZHbwPnUEsjL9Bwg8qrU8dL5k/dLHouGBHh50oI9/ZS/nHfm2ng9i89mPj0998dbzaF1FsAK53ozf1IfOV2O59IAaFHXbYg6kcYkWhM1rly5gsPDQ4zHY9R1jcePH2O1WiEbFWiVxnK9wunpKc7Pz0ORY+4/t4GruLPHPs9zaO9ttbYJYB8uRiu0rUVVMYCnOZ1MJjg6OsJ0OkOejdA0Fmdn53j8+DGaxnowHSvhW+tQVw0W50sYs8FisQxj09G7nOdr4WRg47KMXuBidlrrXQEqnfsjb3aN0UqRKwmImAYQ53B7knnYkY8A25K3varqwIttSydGkEdZhzEHgPOzc8xmUxweHmKzKWEtQgg097FpGiwWi1CgTabadPVbYOR5oSwrFEWO/f09mExjs66wXC2gdYYs9ydWaIfZdA8mm6JtHEym4GyF0SgeDchjQMCY2kJnd+9hPKbUgNGowHg8wWiUIx/R8W6bDeV2r5ZrHB4eoCgKPH584ttSgsLPM+QF8R0bGluh/4Ziaqpr4HOOjS+cPkNGXts0ZBgTRrVouHQ+AkahLJU3MgGAgW0N6lrDNhWahqIMxpMMh4f7ODjYx3gy8nOXYTwehbRqYzJkWY6qXOP4+ASf/OQn8ejRIywWiyCvOCT/rehtHRnGC4SVSGltZMZKNxZeAM76Ajn+xGwuhqa8x7HICxijkWV8liL8AFoRgkM3yE0ALhbRstaGUGJaUF59cwrQ2+fJctt4waSAOwVyfUpmmheWWuRDT8RGJJ/FnjnZnpRknlT8noE3WcND7gIQ8hrpnqhAMOjmvBkWpOl8xXa4zuey/fx3qnyl44fk3r6f9J4+ENdnAOE+pHMVvodD3VTQhrxW3b51Q+w770/GXie8c9Hcpv1IgXna/rSv6VinAObtALBtBb/7fXhn4KPO3U/8fH5WysMX8fRbkVLbID8Ftm8F9LfA7I7PdjSgYxjs8JVYr7tAP+eo8Y9zvgBXU/sjFPvOMN/u6+7mqa2/n9T48XYpfVofv8rfcgwAQNntwlfdtd/fV7mmGXQDIkQ1UfY5skGuU1bklSIF0oX3RYDDslFrisZhuCoBYV3VqOoICB2ih5PPp81zUqCd8xFJ3DvHod2cR0dPoN+a9jTNRgDKj6a2Ohidk5FUKwCGgKIFmrZFWdcoqxp1bb013yuuytImwCLcCeDRtshNhlFeYDqZYjQiZUt5EJeZeMyVBFXp+k4Bc9tKj2IEw6wr8H1y/vhz3r+bxobQfX6H9NT07a1SH3EunuWdKtuS7/gZnYgM/0i+V6Z+7NqrWEk3xpDSiG7kScrL8t+p/CA+vAh0s/Fh29BLYyXviYYRa+l3WW7gHPy5vCvYFuF0GZ5nqngf69j0rWU57iEl0JiQhiP7Lechy7qqZjqWziEAQfbGso7Jedvy3tSDLYFtyh/SAMDPkrIBYX/s6hjM06lRlR04DAC5mDDrwNxfvpfzj1OSz2Se4yrzVVUFsHzt2jU8++yzuHHjRije9ODBAyyXS+TjEUazOdYlhUYzmOV+VlWFpa/qzAYMBo9FQWHiFLlD4FYr0zF+OQfs7XGRrQ2stSG821mH2WwG55QHkRa1b3cM0zewtsWmXKO1DRRMp/Bc6rBKd4I4T3FeOMd6F8n5T2sAUFSTAlsktdKdnHx5rXNu65x6vrZpWrCTCODoCT6WC77fFnXd+IKUDo+Pa2Q5gdqsrlEWJWazGXLPH6QzaEwmI4zHBaoqQ9t2a6SEIsE682djj5DtUXh3nhfQWmE6neLI7cFah4ODfTQNGZGuXbuB6XSMqqK0y1FhMJ2OMZvNMJ1OO7Jea43ZbIbxeBx4kqMnKO2jQFYUaJoK1gKbTYnz8wXm8zlmsyleffV1nJ0t8PDBYzJgKMA2DarawlgD5xRyrmOTzLwTRnouhCyLGltrYZsGNolCkKCbZF0T9ieKhIhON9jGry+Dvb09HB0dYTabhr1mNpujKAqBz4hPzs7OcPv2bQ/ETajhAKBjqLmI3lZOt7QGyXMM04XTGb0wpA4hzM5FAMB5XVlOYc3bwKr1Hoxt0CT/7gMpXFbeYVvI73pW+lxeDFLxSJXbPqvppwM00jZ1BH0CvPmzeJwAkRVttt7jIvOUyTskFZNuXqnqgEQgam6pJxnhvr7+SjDC49/308c3feOcAut0IwZiGHBQ8rjIkqMICGmtVFncYDm8PIBgbeIRLHp7vlPjy66+p6A7nVtZYGUXoO97/qdDYSq9x0u2T4JuVt6eBLil/Nlpv5PAZnucnhQYpgo+f5a+u8+jonog9hPD0Z4xl0YeVqoiqJOh/LGKaiovpcL3mdAuI8dnG3DvMlPI9bhlKEJcdwCgXbeK9jaIYYNPBM29ijP6wU9opv87y3LYtvX5cF1A4pzz2JTiO5SIgtHGACpW0I5ypkVV16iqOrKFQygYGkEChaBTW1PDQo8hk43IYv/k4mNt20IZDZ1ROKp1Do2lcNSm5fY0qBsHZxWU8nmW2D6VgUEZz1WWa9/uUcipDuCoiBWS5U/6vH4+IY+EMTH/tc9bLAE99ZnGWnqM0uskj8n9ln9zYaN+WRPfI9cKR8UFBc/FsGV+f997Je91fujT8F3KpynQ7j6DQXdUsINcTUB3usSdo9onEijH8WYQTVWHWTHkYlRSr+E+StAuZa6U8zInW3rW+/otx1y2Ofaf+KZj/EI3jJ/fLz+jfkUZm867fCf3TdZjiKlcMXopGPSMQdPEvGrmHZLfVO29bamA1LVrVzGZTIN3cLPZYDqdeiNCFvgm9VZ25yl66Lgq9Gg0wsHBPq5fv4bDw0NKL2kaVD58vGkaqMZg6j2qs9kM89mMztjWOtTx4XByDg/nSt9FkcNoharaRJBtgbpusFqtsFwusdmUHsyZkGIxnU6htcaoGGM2mwNQHnSdY7lcdaKCeE2zvqaUCUfgylQ6MYGd7UaufbluWHelOpExIpIAG8DrqA8rSN5gQFmWJYXUC/7m+ZYGdzZibDYUjp9lI1AVbU41zfz8whthcigNqi1kLTabdTjb3dRUZTsT+eRVWeJ8sQjVwHnu2LhYCKPUerNBUdDfXD0+y3JMJhNMJmNkWYYbN54K+961a9d8XnKJLM+h0aLwnmtqK6VMBAPQaOQLJGZBP3aAx2v+ODEfik98QgaiZ555GtevX8dLL72M0SjHyckp1usNlosG1jbQyiArsrCvWX+0rhXRuRD7vVIRn0hM5lw3XVjqCLze6rp7dJxS9HmRUVTJfG+Go6PLmEzomLm2sRiPqaAkyRsHreloxdPTU9y+/SYePLgf1nbbkqGDo1SehJ4YdGdsYfGCrxLhIXkWjyzoMHjnLws4+EVC3xij/dFgtFFrRSeyKYjQ2qiXbb2DPNtSAY8vZaVGJQ3pU4T6QIMEuCzo+6z/3I7wzuQ9fRtOCiL7FOUUmPYBP96wuNgFMwlvEoBXXDp5yvFcYAKtTljYacDi+HAIW38otGz/LmW/FV6tbWV721OYUvpcXnBsTZWKRtf6TRbw8XiMFg62jiH+rCg0TROEbseYoZRXvvurnKft65vLdL7TuU3/vUuRvfj79OrdoFL5ZygXfXC9xgJNkSYETvqNCkxyvCX49S3fbsOnCQh3AbZ0bfSttU+Xdo1lP5/p0HdKtXEYFaPQJq4/EIx3Pbzk0j+S4dvFT7t48kn4ZRft5qPuN33ruu+9zAu72hX70w1h3pLViGGPO0lRZdKNB6bOOWS5z981GdWwIFNkNKoZQz/aF/JxQNN2Pa91zQYTBvYULleMigC4KefU143YAt0e+CL21aMNOOW93VCAaulvraAMKSbGZHS+t2tRljWaxqJqKCTVOgLcGtveaPrhAof+aLAiVv+VlcO5doVUCVIAmwJeCcYp/I9ra5gOGOoCrO29NoZvNiHySnp1tvu0HTEm12UqB/h9DAT4Gq26Spx1EeBJumjfirwq69ZQ2gAPj/bh4V1PNrb+zXwRv+uu+eD5Fnt0GoUg20tKZxu8sbznETjbD/PDskvqO3LPk3sazwu/hz2EfKRXSqnO0Bn/0Hav/wlvrNynWXbyd9Jby46HtIhtuhbke2UUBP1Eo4E08vC59AwcOex4s6nQ+KiXoigwm01D/+u6AmCD4YmPaOKQdaAbNRXbTG1kQA0Ae3szD7gPMB4XKMtNqCRd1yXqukTjGjQPW6w2G1/MTWE8HmM6nQYvbdU2IXx4lGcwHsRwGLHDXDjQqCbGcrnE8fExqqrGZDIFAJydnYc+V1WFqq6wXC5QFCOMRoX3cp7TGGwqH2ZNXurIG1SzQysyyKWFEOEdJTx3PK6hUK7Qudu2Qa77dyo57+lYy8+Zl6UcketBrhuu8xBrP2nv6Y3Gd60VskyHyvsO1M7RaBR079PTE4p+gMP54jykDPCRaJeODnHp6DAAbek04zBmqrR9KMbEBYMty/2qqnHt6mXs7e0jz3NfdVujbcmjTilYcQzatkVjKCzbWosi9+u8JfmRF1Gmt3BwrkFmaH4bo1HkBpPxCHuzKeAcijzDwd4c9+8/xP3793HfPURdUR+Vj4BwjgC3XJNB3gC+5oAo4Oxc8HCH6N4gWxzI0xpTnGhcopOO57nIqMr8lStXcOnSJV8PoPXjtIciHwWnnnMW5+cL3L59G/fv30dZlsjyDKNxEYwPVGDvyeD0E4NueXYjMwiDnj4Qkf7baysIxxtBQRsFk9FxE7T58EbKiwCg4luWqqMK4M0LkT279Fl8nfK7mVbdoj99bewDfrzggBiiwsAztfynxBtX8B4I5kg3a6C7caYKjnOuUzwhfQ+1S7S75SIh3nLrf6KVuAnzxxY5OhrLt0mxohaJr+sH/SrOVbd1cY56qrqnwD3dGPm5xnQ3TultBKJQTqsJ5znlnEynE1Rtg3pTdpQ83tjZOpUqB4HHXBv4oK/d8vOL+GKXYWXX9fGzJwdP6Rui8IrzY63P1w/jLdcAQgVd55wACMnzEmVGKtJ94PczAYBMKY/w+uxTrkSLdz3tgu/CC31IcP910kgDRG8b/10URTBusWLB40R+0G5ruu3almXyXfxZH33mBodYbdk/sfPv0ELXjUCQ4OWidimlOmFh6bpL2x/WlQOc3jb0hTlXxOfGaJhMFsFxgPD+suGRAYw8GoxyfymstGkalBUp15ynx3sMy5eiKJBnfD5tV+Hx8T1iLYQO+R8eW7EvAVDGK8WZA1WZNWgtUDUtqqpBWTVoG4e6tbCWonKUUlDIQIWYuvPBfeajFMeTEeVxZ77QHBcLBcKZ36E9iaLaB2jjb4SxScPH5VzLZ8ewcgZSXQ83e8p5nlNQzc/hz7sh5fG9O/do1zWqU7GebrSdXOepbOvIHrstq+Ven4Z9p/to336hPJ90n9P1dPPnmckoUgPdEHmWQWVZ+bObXQAEKdBO9R9Z9Cyd144OZq3Iq98Ox5bAhq9JeUneL4EYt4P1lbSAXQTmPaltCQ9IvuL9PxqRuo4FTsVjYxVVDqd+1VUdDBl5nhMA9Udj8btWq1Xwlu46wkymNfL3rMdMJhPM53PM53NMJhMYYwLg3niAvdlsUNsWdXuC1t9vjAkFzbg/7HVPDSl0TCWoiJofzyIfIc+LAHK5+FrTtBiNRsHI0jQNjo8f4/69B5hMZhiNxnDOYTweY29vD5nZYFOWIZKIDRdxUnhtbUeopcWOaUyirKiqyo+tBVVFU+D8nb7nRT6gF8d5p8gCY7KO0UjynNbae8HLsAfw+tHawLYInu48j7nyo3GBosjD8yiqKHqj8zyHyTOM/Pgy34zH45D2wYYTBvOArHlAx/rlBaUcnZ2f4u7d+3h8/ADlpoLSwKWjK1hvFjg42Mf+wYTArW2QZQUcWsiq82zpl1F74/Eo8D0vJ8IPDaq6RFmXyIsceZaFPPbWNrCuxWw+xXvf+24cHR3hyr27mM5GgGpxcnKGclNhs1pD+QJ8kf93OxdT2aK3DPSJR1tHPgK6oD7LNDCmkxHm/ng3mk9aK9Pp1LeFDG6LxTnu3XuABw8ehkKCm80KhT9mMcjg7LMMurMsC5a+4OEW+Q5MUjEWH8IoBS7SpDSVlsk0FfUymj3cHnDrmJ/nHHkANBnAwrEpcrPo/DgZHgUAylehjRPHVlKmPiCZgggpIKVwZmG+CzRba8OROnLTktfKTT6911obPGPbyo+oJM6KlmfeoLQY40v5uyBIeANLQYNSKnilOkp1AG2yejX97Vw3HC3lAblZyfHuhHZj26vF1/XJT8nkbC3lMeONdTweYzKbIssM0Gpobz0tioI2TT6SIeQedfPiraXjxazwWKVKoOxr3/z38VfaD/nv1ADxdgB3H4VwWv8Ymsv+6Av2sGitob11q03wk1wffYpTR9lRsfmfTfAtnyOV4bdHwjL6hAHnfYqxVPRlDqvWGrAxnFFa6UPbk7ntAG93cav61tlna2zfajwYcKfvloBI+RCjvvXMv9MfGW0jPU/hXq06ObN9866VDgZEOjoweiBYAW5bBzrCiutbcAEXFeRnYy3KpkVZN2jqupNLzspq4auoagXvPSeThHIW8FVkk96DlYqAtRUV8rEAFBeR1JkwEGvUrUNZVVivS2w2tT9SBRRSDgXt87xbf1KFURaA9Sd+WDqixhiM/dnhk/GElENtqDCdbaABmNx0wFEqz9L9gildizJEmOVPCrblfsDAkHQK8lqmYeUX8VGfHE6/Y55OnyXBOv87DW+WRqQUtBhhzGZ5l8qkvn0/HeNu39D5XqvohIg/sZ8pGGaDMkdoVBWFOy+XVKmcFfm2jVEbThSgTcM4+W+ZryznLzWKdOSA0KP65ktelwJy/rcMTe5Eo4noIjLq98uVVEeTxCCQTzHhz6KX03l5Qmdc85xzHifzKYNg51wonMWgnEP4U95lkvoo/5vaROHIZ2dnAMiIu1qtcHx8TEcdrddUSRsOZd3A+OPVrLVUKK8s6egmazEej8P8pDntWZ6FQnpKUZX9ohiH96/XdPY3jTkZGfh4OQA4PTtDWdY4PDzEaFTg8uXLODg4wHK5xNnZGU5PzlGpyr+/DV5hru3EDhnJ/5JvZORJ29JpNU3T+OPHvJHbkQ5MAjcqHt29gr6Lv+NapoKPmZgLjTzPADifjuFCsSz2PGdZTj8mA0BFI4uCilLS8Vu5N0CQdxmKwrIZYAPAeDLxIdxZr9FqNpuFgoJAlFcc2lw3VTgqsGlLTCYF9vZmODw8xGw2gXMKZbmGQ4v5fIb1ugSgMJtNUZZrQBiSU9niHLBaLYVsIe8xyUiFkcrR2BrGKKqbpAzm8xmco3na25vBOUphmE7HyDKDvMjx8MFD3L17Fw8ePIJD6+eOkF00jkeZEGVx15Fp6cPOOiJ5FI18WpFjt23heZ55KQt7s/U1vcdjym3ngpJVRScKbDYlXnvtDdy5fY+MHHkOa1s8ePiIIobm8yALPuug27Yt6qpCVZZwIA9jZgwcEKtzQ3gioBK1wyGcLwnvYVAIngYFeEWJK5VHL4ByDrCcl9YVzLuEdVD+EB6zc5OWgp8nWn5vk8mVoFu2IX0H/50+u0+RkJSCa/YMdftI1h3ZXtnmqLRoNG0sKCBBcLrp9ynx3EzX8cLFeWz9uajRqsSALCo08tnyXXJs+7wYnclDN8dOep/l/VpTvuJkMsFoNEJVV0F5mEwmcM6hyiqsnAuH3WutKceFN/K2jQtcbfNBOm67FVEaOXlN37V9PJxSn+K565nh+g7fv71nptTX56311rl3N3jje/vWYGjTE2DhXW0F/Kj3gARuL/Oq/Cw1fl00zykYAWJoYp7nKH3RmU5khr/dWktHXvU878I+9UzittLeZ7zpf47kO/lv/2UyBdFAkT57612JvFV4a75K52NXn3fxKHv78pyKs0hQtCVzw7qhI6t8r+Cg0LoWdSOqI7fxOEF+R5EXW4WmlG8D7xSdZvuu8f7YbT8dxWUUHfdERmZ/9JOl8N31usRqtcGmrL1Hie4jhZO8cc6xDuKPTRGgKM9jSHlR5MHAwd4jpWIONhuIUo9mn/xmvk7BULrnMfV5ViXoptxRvfWcVFZE70a3TQSQttvIVfLTvV9eY60NXjm5t8ioKu5rn+e6j09Jpuz23qiwTngtCkul4B2pO0hPtxynpm2A1p+/7UEXge4aGx/lNZvNsLe35/e4GFEA5aAsre8UqPIPn08t93NeY/x30FeSaJe3kkfptalcTEG+NIxEDxbC933jLdvBgJKfzfek/GktYIwjHcoD1SzLMJtFAwSPd9M2qKs6eGXZ8B/b4YRMjR5Z9vYqpWEdF9OiMV2tV6ibGlVdocgLrNdrnJ+f0TucgzZe0deUHgPn0NQ16XvWoshzODh/jnlLv+vGR4hGXWa9zjyYoMJfxldg11pjuVzh/HwBAlCjELqutcbdu3exWZfIjjJvxMkDCIye41QX7jegRX20q4vXdQPGDgBEhKaC1mO0mt4RzrAGRTJJ7NEF34pOSHJ0BRVvNtBGw7YWhT/iUOqZxpgQeTAajRPjK1X1Hk/Godo199s5i/FkjDzPsNlsADiMxxNY26IsK7SWTn0aj8c4ONj3HtbYx6ZpPYjMgiPIWgvto7msU6iqEuVmg7ZtcOPGNTz//HOYTiaYTCb4f/7n/8RqtcRyee7TFkriiyJHXVfIlOnUS1BK0X4HF44gDPKlaQLv0H7mMMoLQDls6hpwNTKTofGRrXmWoWkbFIXG4eEegKcxnY5w8tRV7O/NYK3FcrlBaymPvGlc3Gt1tjO1L/CM9bFklvRc1rXZcMv6CrOgNLC2rYbz55dvNmu0jUWekZHEWovVqoSzdM/p6Rnu3r2HR48IZI9GFCVwdHQUjG8E0stuJMcF9MSge+0LJLBbn+zr3toqjuJwLgTWIWpf8Ee5uBC+ytalTFEIuL8MyvHiiVbfqNTTYErh3ykeEt7rJ8gR89AmEI+VkBsDC9I0pIwnVxZ84e+ksGZPa2pJ1Tom1rNCtqXYJs/s/UnaE4mVfgdrZbVXg8zk0QMMf6RIsH6nVRqjhZeAWje8XIOeyRsyyzIrwumUUnBBWYlKDC9Qpfs351QR6tuU5dFLcuzkZ1wEwxiD/f19XL58mcK+mhrLxQJOK0yKUdgsFucLbNbrYBUuigIu4SN+Ryzu4DoCCsAWb6SGDM+CW3POypJMW5CUKgkppcpbSmFMOdRUzpNLDU5xrUplkHi8C4rlu/nf6fFX8rsn0LG67XXbhqC3oqiMJpWDnQvgK1X8u21MFXe/ThPlIJ0/XvPyudIqL5XS8H4/1vykjpdICGwd3n/xOKRAh5/J36V9TeVPavTgf6P3zd0xlO+Wz8rzPGxy/Dzj5YezrFR2Cz4xmGCgW+TdAjtp25qmgfEAl98Tw+5GqOqGlAb2bluRUuG94VCK8qEdG0P8qQ415e3VTUvpFdqQ19j3dzweoQjgENAQhh2hZDJn2MQOxddaxyDcK4ogZcEpjdYCbdNSGF9VY1PWaDx/NE0DpWNuHZ8XC1COnuQt8spRYZ3pdOKrFbM3tKZqwioW4JLRPpK3++S0nF8ZthsjCtrwbF6bsqqxNEilgDrdo6VBNQV3Xd7YJSsj36drQvL0ZDyK8yN0DHk9h3vK+7gN20dxqsAnQNeoF1/dv86DLPZ/s7fZGA1OCeDnNU2D1pJ+xJ5M3hOtpXsPDg5DZCLJJZG3mrHhPvabq/LzOpV51tweSX1GB6m0S30LQIfnpLhPDS3yffKZ/Cz6twrh5X16Bf9m/pP8ROPXBuMIXwcAeU7vresq6InkbKJUSy6qlRcGozaHtQ1aW6O1GuPJCKNxAaUdRuOYl0zj2wQwHfJGQf0qpiN6R075ws61ePSoCuPjPNg2yo8rAGMVKLrF68nOIjMKeU7t3Gw2MAowyiHTikAHrwVFx1ZpTYaFtmngfE2XqqqwXm9Q1zWWyyWsdZjP5zg+PvaAuKaiWJnxoIOiVeq6AZ+XDuV8KLMKnnhydlRwDijycSeixJgsRB7QZ6xA0TJhbyJFbFaofKg3VdnO/TwaWMuVtrMQDQEASvsQaj/fo1GB2XwaCmKy5xIAJpMJrly5EsLJZYQD7WfwYdUMUEUkkwfdSlGV+MuXjwDEKudN06KqShiThSrhzHvKWRgFirJsXYje1UpBacDZFm3VwDYNxqMcY38+OaeMtG2LtqlxuL+H6XiE2WwK2zSYjAqcn5/j8cOHmM/n0Eph7avOj0YjtNbi/PwcAJ1scHp6irZtvbHnHG3bYjqdYm9vD8Wk8GkPCqOMzsjerJfIsgyT0YRysTPaS9q6wd5sCuUsrly6hPlkisfHx1gsKIpiuVhiuVyhsTWU4hOsNNqWqp0r+FNC/PFzjedRBVHkU1mv78Zwebn2o7yiVJHNZo3lSqGqD/3pIxNUJcmHPKPUgVdeeRmf+tRLWK82VBuqbbFcLTAej3Hp0hHtoS1Vq+dzzZ+Enhh0O+c8EJbn6rG1IZ5Lmgo9XjHWteB+a82ebOtBpReySgGaAYMAAX7zap3tCEzrurm8xujQDqVUyAFn4usiiO8P8UqJ+5xOYho6JTeGznvbtvOuJwGcQYkGaFySuYiXOxGyIyIHWMG2aTGSbp+2xiDRW6y1aJLwyj7iTYXvCd4DQ/MX5kT09UnAVdpOOWZS4Z5OSXByiEjTNFiv16T4+dArpRSFZm3WXiDnHaUzvJNeDK00LHacPw50lDI5jhJ0b4dP9XuB0mfz/X18sas9KUnQ3bc2uwCacar3pOxQYvvb+ZlX4/5sE21+XSv6k/Bdeu2ua2TlVeYhLrqyXq9R+uqjDGJYGYZWVLBLALCUt30PnqyPPf9+5yg1zvQbf/gM68AXwQrtrem2hbUMsjXalvOpu+uk8+aEd61zdPq1iCTgEGVrbfDkSOttsIAHoJiB6xe0lqoUb8qKcrk9yKAQNYPMaBR5jjzLO2ko3DY4r2SF3AB+Z+gRAO8VJkuk/1KBvd1wgGtbKuJW1SgrCm8nxVyH/U0apLVRvl+kULYtGTm0obO4x+NRUEg5rDiAwNA3E9IGmNK9sjOfYn7YC8qnkLD86JNzks+loi3XSQq20/06BdzbMq2Pf+jf7MkPe6GNz5XhnX2APt2/JcV39X0eNlzE9SM+Cvfx3krfB0XesJMi82MUny8NX9porFZrrL0xuW1bn1ec4fDwyFc4jkbitpGyUIGK2LWdZ/L88r55EfF66SP5uSxCm/5Ig4sEx7IduyIFZdRBKo9S444E7SQ3Ii8G+WI5NYjkQlqNn9uS5zkOioOgcJdlGdYEhySnOovkQdZDOEKKQ5glr3FhNamHBv4A0GqDupXHdBFAaxsq7Mhh5tJYarSByoDGxuOyOOLP2eikoTB1ipowJgsGHTY6X758FQDw4MEDrNdr7w2f4NKlyzg6OsJqtfLGDgfbxCOGm6YRBg2aJxrfuGf38VO6P9d1TJMAgKLwKYA66+TxOucAZaGV6cis6XSK2WyGS5cu+bPHp2GcJ5MJ9vf3w1h3DOjw+l1LUQoMtkn08zupqBoZA6ivTUPHde3vz9E0E69LZGiaGgrKn6NuUG7KoGMwz2hNe2nbtmhaMjrkeTSOGWNQNzU2a0p32JvvQWlFRV1BR8OxrLPW4vjkMc7Oz0Nxs81mgzt37+Dxo8doGqpgr5TyRuga8/kczz/3fCzUZzI0lvhOKzLy5P7ZjT/WLctzmEyjLAnoZlmOo6MDfPDzP4CT0yXu33+AO7ZFXVeg8HWuM0KpHRSV40JaLMtHhe25gJAjlKtvvOEJKCsaE+uLyNV1jUtHl/DCu17ApUuXxF5ER3K++NKLuH//PtbrNYDu8ZBc6Z1lERucP+ugG5bCBI0HI9rHyzkhzMDKR8dzR0oIReFTtTytFTITNx1rW7jWkkLqFJyVYVT8PkNFwkRINaxF09kcu1bTljfr4M3b9nTtUlbl56knSW5MpETa3kXJz2mQKgFd2r2JgxRE7BZCfH/ctGLoFS/Y1MLLmzpv4vw6ej6BNCn0W6H87AKMclzTaIC3BmXbHjc5Fn2bqCyownlGXPTDOYeyKlGWG7JO+ryYpmlwfn6O87Mz2NZ6AdfN0w7v88AoQ7bVBrmJyjamykQ8k7efpEenb4z65vsi5S/9OxQKQixYwgB81/PhQxxlcPEuINr390Vg9Z2mjhBOxl3O1UXgjq/dFX3QR7yJK6Vikcm6CRu75mgbVraBUByxd1zx1pC7rz0XybPPDnXB007gLRyEzHOSn2j9ckFDhawluZ2Cu7iOfBiz6+411nWLcVVVRTUtNKW9OF98BpoicZSisEKlNZTJoI0vJNO2qLxXuSxrNK0DbUd0j9EqKMSGPXQKUP5EDrgoOxVX0/Uu7oi/vUfOv18rQ8Ab6BQDbaoWTWPRVA0qH3ZNjyBgRZZ1CqcMa5UdrwowXtHjnMLxeIzReBTO465hAWdhlYLSWSj+o5SiNC7VNWzu+gG6Bc84rJSMK+IIyh4eSUFtBDJx3+oL1ZOgu1827jJEdSN4YkSKCkpo2PsE6OZnyJoAclyYgkHeWXQiZFT8Ucr56Y5VdUMbhSGcnhcBqAnAO+4VElwF8s+QXm6tNcbjiT+DNwv6CRl+Yh/Sgl5sgIhhvN10u/BK1zWQyO/lXCsVI4OYZ7oRMt1jtLpVomO9lb73sz7DvLOrjX0GcvlOOl+5a1Ci4l8bAMB4PAn5tSzLOL/bZJHX47iPOyBdgnl53C7zjwTpfI8shsdtlhXnmbTW0K1CS8V7aDwRa4pUmzK8e8uYZHQItyew1PgTEiKIH4/HuHyZqmA3TYPXX38d6/WaPMPeS3t+fh7msigyn29N0Z7L5RJNw1591fEKakU50dwPpWNUYboHyzkN/4bywJv4pChyr+u1fpwpt14bkufGaIzHhS9QN8Xe3n4wdCwWCyyXS0wmExwcHIT5SHU7JgrTb6lYs5bHhkaQbK3DYkFjk+cZspx4oqpLGGUoYqttghFCcSRvU/t9pmvEbC15sauyJODtU35PT0+xWq1CaHpRFDg9PQ3GhNKvIQbF56dnWJ0t8crLr+KVV17BYrEI9Wc4nP7Bgwdh/zk8PMThU4e4fvU6Lh9exmgyAuCwOFvg9PQUADCbzbC/vx+MAFQ7yRuMAIz8eOZ5gfe8+wWcLzeYTCagQqWkmzdNAziF1hsVOMrWtgTISRbnoBx+jtwU6bKGow6KkGbKkbt1FaN1jDGYTCkFldNulVLYbCqcnZ7hxU++hPVmFaIl+GjNLKd0BBmBK41lT0JPDrrRr/DLDah/M1ReyVQwWiPzEx+LV7A3zlK4n1XQmqxErDm38Ge4JZt2KwQItY//h8j8lhL0TdJm2ae+z6RgSr3cqVIYAW83JC8VlOl7do1x535ET/dWX4MFfzt3kRVReTZw2icZ+ibvYy+c1jqJsmWlxCsRNOBB2Hb7uO3dTfsZx1la/7fzv6SixRuoPCO+KIpQICaG11BBjNFoBKsQqn0ul0uUZeUtc3mHnwB/DIHWVG/AaVh18RFFfe2Mm/nFnuqoZPWfM93vOUnHbtsIwBRC45VQmJNn9n1G77i4v6lis3WNA94aOn52KOUv5stdnbgImD6p0UAqgzKklpVF2O4xJ1mWQVuK1pHPcB48Sk+LVhpa6V2v3mrrOwu0t2kXuA+yUGm0PcXQ+Boggp+2VUFBiXUhep6LyPMhzFgozYCPPNEK2pFHO5XNUjHnmiF8jEtV1VhvStTiWLDgEdHdwl7c/gCcwHsPSGnyLo/ISz7s21FoKDR5p52/prEWddPAthbVhvrVNo5y/hhYd9Y+ENA+hMwGgoLAgHs8GaMoIrBmBTvLqJjcaFQEz4e1NkgCKVNSrzIQQXUMK+cq7iIkVDxr10+fAUe+X5KUkX26Rh9fyuv5KM2wtyXektbWvbKZ+yiNyelerODxTtKWLv91nx3eHTF4Zx9USoUwWN7PKXd2O0Repj5Vvkjo3t4e9vb2A8iV/JsZBadNB5BKJVICsb49SwI4OY99Y789XttzzePKxrOypLBXbk8fkI7v7qYX9T23r51d0N59Pp23XaIsKxiTIcvywA+km4oUQmX92ckZ5EkyNC9Uq4DbEFI72liBPRr+t3UdAnAMujm9IvKhUgrwYNK5OGfkoad30VFi1EeKvOMoIAVnWzSbNUoPuJqmRVNT2+g4tBn29w9w5cpVHB0d4fz8HI8ePcLp6SnqusZqvcJoNMLly5ewv7+Posixt7ePLCuwWCx8H+NaMBnpV8ZHGpVlBWfjfMi5ehIyJkNdV6hr5wFSgSyjiuPL5RLOUSX4YsSnL9E6GY0KHBzs4amnnkZRjGBti4cPH2KxWGE8HmE6pYKTHDYedetoDGHHD8+JNOAQ72q0rQupjyNxvCSlfjpUdSWK+vJc++PcijzI6bZtsVgscHx8jJOTY8q1X1CRvcX5AmfnZyHCiYHyaFTg3e9+N1Xknkx9GPUIx4+Pcef2Xfz2//PbOD4+wXK5DA64sqQ6R+fn5z4dgFIKPvCBz8MXfMGHcO3adWQZedTPzs9x+83bePW1V7FZb3B4eIibzzyDmzefxsH+Aay1WK/XYZ0cHByEaKO92QyTydRriHS03O3bdCwdnRVO+6DJchiTwRqHtrEREzlZhM8FvYD1zslkHNYkA2TygNOJV6PxCJvNBg8fPgAA7O3tAwCOHx/j1q1bOD4+gXPeMTfJMPL8ow3x83pNUQb0kwcH3pPQ2wbdQeFJNuE+IEvX046SGaoWm2cUqmd84QfnqMKq89Zg/wSqCuOBpbPkDTBZDqVVDFERgmsrpFuEOBvv8ZAKGrc5tdCm/WVBze/p2+jT+1OlgpXyFPim9KSCRr6b+t6dRmlNbUSIDc8HC+CowIk2wAXtgcKXdFAgu0oPexa2284bBJ9N2rdpp5/1GT/keMlQIZk7yx4dLpLGoVLGGEyyCbTxRz743CQA5P32mzkr71ZF67XxxgYnlN1dwLYzdq5bGZ+U/LfOy5a/u88T2tgF70zHqvM+Bv49uCwAvahqh/f1AmnRzr53ddpwYas/e5QayEJbxDV9sil9hqQgEy64jnmMLfbyGEUAYc03TfR4G2OgbItGVKsNYbZiXK2zMG8Buvt46u0oK58tkvKR5ZHJDNCK9IukSVJxZ8WFjbCpjA7P1myQ1fxigBU5EbIa20S5YQFgcYEVL96spQgrKoREHu6qasiQ6z1nJsuQFQUyH15usoxOkrDxiBUG2wTiKeWJPMbemMVFvDisHT6UHrEia+V5p7EOdcVGTQ3ojKqjuxitpY0H9KA2WA9y2SjBngQunJbnsu5ETMNSKhOAOYKxNlnXfXJAAu5YqTxG9zAFUIBtD9/bMRjJZ1x0jQRPXR0Ffm+IoazGGGiV+TZvH3Unw3jTiubbfKq8jU8DqpvrLgF3qqPIdeMcQFgo2RfF36zsKxXPqOU21E0TjpNiTysfNSXnjPumPVCtqgpltQ7gk723DN650CidM9wFRXLcZCRAOle8RtNIwDiOCkp1QbdUlGVf+3RPOZZMKeBOP5d/S88+G/Qpj3WJ9XqNvb09tO00vtdGHtGaDGpaK1/xWhoUW1jLuf6k6zZN3dFROEokesRjCiClvkhHDldq917phiLyMp+7zQCDUgWoABmfG83tsrYJ3lAooKobnC+WgM+5Ho3G2JuPQw7z4eERDg+PvCeezi7mFL71eo2HDx/AGI2joyNokwOO+KquKd+9bWtMpxNMJlNUVYXz83Mfhl5gPJmgadoQkUqAKKYp7DKkdP62XF9IFrnVwQDO8m00Gvk1VAcZyBXKDw72fIQkra2jo0McHh74d5HTLupFFtayIwvC0dONXGDcE6vv16ibCupceV7JUVc1zs/Ow1F+fO3BwQFu3rwZirpZa7E4O8drr7+GW7du4c6dO1gsFqh8RMJms0GWZf686SKkmHzkIx/BlctXcXR4KeSj01FvJ3jzzdtYLleo6wayLpRzwMQD9NVqhdlsjmeeeRbvfe/7cOPG08jzHKvVCmW5xptv3sZrr72OWy+9jMVigfl8juVyhbZp8dRTjZcvNUbjIjjIOPoiy3MUxuDK5SMYrTAdj3GwN8cbr9/G/fsP0NYrKhSoNYymgt1Ke2NH3cBBwfnoMWm1JAxOxeecc776fhlSIriI4MnxCayt4azCZDLFbLaHxfkSt2/fxe3bd4VDkvc8gyw3oGVqvbGMDCnjMa2VtLjzLnpi0C2VGm5I3wbUb+F1yAwxYtzAhIfNRWuj8iuJwp/4ax3yyVnRAnoK+iiEnO5d7e8T3FI5eCsloA+4pyC77x6+Nt10+PP0efLzXYCdlUlphadiReiefaql8okw1tweOS5pbCuNebc/u/op7wmCp3NeXleQSkVEKiSpZTrdPHkTBxCECfdD5lVYOLQcbudz0riiaObD8NfrdYgk6Cjo6L4/nac+8Jler7witgsI7QKMTLTpbt/3VsD/SYFXBN28jtnjvjunOeXV3W36Xwv+pOEGgK8j8NaGrK7iK9Zxz7Pl89k7wYqnBNxyTcV8rAhUAMDpC4wx7mI51Kc4SmPoO0GJWLhw7tP8WJXE+lPfoqJF+YK+wBmQeInjPTKiwInPU+CtlAqggvPtGHQ75+DaeJIDn2FcVVXwPjgVvdyFt2Abv3e5tk3Sp+IAySnrAD7wbudgfZVpqyjUvG1blHWNuqZiWK6lsG8NFc5dBixcS14vHY5uacFHoCjvNeJzuPOsQDEqQqgltacNnl4g5qFF/hf7L7/VbntUlRgbtu5LMCXXUQrQeI30rRO5F8nvdvFY2iYAiPYYF9rP8ow9SR0wrCQY2U7xSQG8bFd3fUaQEFJIEsC4JZ9S8AkFmHh8XapvhefDdqJreEzLssT5+TnKssR8PsdsRkf2lGUVigBJ+ZYZKvLKXi1eg/P5PIRKSvAjx0l6udN+pAYM/r6zL3fASQQoaci1NAqlxLI3ru3tueozpvA1Uvdg4xyPIwO2quJidAk/WTGXyvljoyKfA9tFVrlvMTcVWzncaQgzty8tItvRWa0FebpNZ8zk+I/H41D0bbPZYLFYxPDYPMfe3h7m+3s4PDzE0eER9vYOfP2H1ofVj3ByQh7Ruq6xv7+PK1euhLDi1YrOLG7bFnXNx3q12GxKGKNxcHCA/f0DVFWF119/g84X98B/Pp/DWRXSIspqHYwSBNS2HTJSFrRtCwUNk5HRkww2OoRrM59yUcksm2M+n+HyZco5n/hK33t7ezg7O8Px8XEsbufXlzS88V6jlPLGmRVzVZgz9no3bYvTkxPcuXMHZ+dnYT7I226xOF/g9OQUZUn525xbboxG09T+nOwa5+cLvPHGG3jxxRdx69YtPH78CE3TYDqZh9RKpRRWqxUWiwX29/fx3HPP4fM+7/Nw+fJlTKdTNE2Dk5MTPHr0CLdu3cLt23dwdnYOa/lsbu2N0HFNZVmOmzefwfve935cuXIFWnMRsg1OTk/x8suv4PbtOzjxfWjbFq+//jrqusajR49x5cplTCZjFKNL4QhDHrfZbA5tDCaTMbS+hPl8jkuXLvlw/xHu3LmL5WJFxfKq2kclCYzg2OjNsrUb7ds0DWof3bopNz5CKOZhE/+1wbhUbio8ePAAp6enyLI8yCVjYsqLNg5aZ1BKYzabhNx2TiV5K+zI9MSgmzskN1EO/9ne/FjBJCuF0o5y4BQpw3AxxMVaqgyrfRi6BOKstAAIgg2gUM3xeAzjLTfSissFadhCrL0CJttP1sJY9Ktvs+8bwF2KZgwn7gKoXc9Jx6tPid4FuJ2LYI4EQBTUHHJvW3FmJghAxDNpFVQIN7ZwLgmLRyyYxwDAejCftnNX36IXhHIr5QYnIwsk8O+LVODrUoVLKjMcMsIexfGYjnQoyxJ1WaKsSjQ1V7LMfeVhBfYAc7gLnBOCFeF7uO3jzNJ5SxXO7vcXh6fzdX18kfJVes8uHgnP3HbVhnw05xCUCQfrAY/zn6eh7inkemvg/7+SUj4kvo05nCnPpmPay8fJ9amMGI1GnfQNmTPoHIcGIyhzzGsmp9y9RoQIkrIu2mAvHr907lODwTsx/ukIXQS6ZWRPOMEAqbESVCuiBbJGo8k4xFwjFIF2LI80HedkdFCEaG3KWhZevvmx7IaUkzU8zrND2zYoy8qH0zVBBvBJC1lmqHBakRM4894l7fsH15ITxHumrAIFkTsnAr892HaKADcU6qqCU1R12DrKHa8aSodpLJCpAgoaUNLD5fzRhVGuWNuSV1UBxiiMCgLB7N3Mc+NzTbsRFbxfckoSP0saCnmaUnnGc9sNqeNzjHcbj9nwFDxs6ALLaJiKxXMC3ynVI4/id92/t42g1huhWVeR98kwXWvbUC8mVfJ5/cr7pULPolZxkURxTQqk+tofgSM/Xxx9xQZzpXz7yDhljEFV1T4Uu8JiQYCI50WCUt6HeJydc9AjquC82WxwenqG8/MzGKNxeHgIAD7XMlagl/nFqbND6lYpaJRj0BfKHqvbx7xyaaCURvlUxsXxixFlKTDtA93pvHCqHI8ZA+aiGJGHK+O9kaPsVDiFx1qeq65hUM4vy6sI5qvAS5KnJM9Ifpegu0++85zEdhehkrUcU4BOoplMpihGFDq+t7+Po0uXsHdw4I01c4yKMeq6xuPHj3F+vkBVHePs7AwbnxteliVGoxH29/fBBfsAMiIo6HBu+Wg0wnR6gP39fRweHoIjJkajEU5PT+Csj8AwdGQXibe2s+Y65JLfAFofAjwaET6g480s2pZyudnIUdc15vMpGRaODnB4eIj5fI4bN55CURSY+NoHdV3j4YOHmE6myPIMVVmS/puMvVJUXPD87AzzvT0cHhxiNp9Ca6Cpa5RViZOTE7z22qt49bXXcHp6Qic2+fDvqqq8oCVlczwe4+joCM8++wze/cILODo6BBxwdn6Ge3fv4Natl/DKy7fw6OEDOOcwGU8w35sDjmsPNKhrKpJ5+fIVfOEXfiFu3HgKWRZD0994/Q28dOslvP766zg9OUNTES9v67DksLhx4yl83ud9Pp5//nlvhKFz6JfLNT75B5/EG6+/gcfHj1GWNbIsh1IGZ2cLrNev4v79B7hx4zpu3LiB8XiC0ajAaBwjaKyz0KB1Q9FYk8C/+/sHuPLaG3j51is4OTnFYrFC01pkho3ILmxSEgPJdV1XDZo2Rs0AdB57XhTIMoVnnr6KG09dCYXhTk9O8fDhQ7Rtg4ODA9R17eWTggMVerM+6iTPDfb29kLFez6l6kn1rrcRXs6eI/5JvZ3EQNrnbhsfTp5pA6UsnNIhEIAHzDKodvx8J37L97CSRuCdJyfLMh8e4T3j1oXfcICB9sKRhb+fMP9jrUv6ET2L/F62pgDCM9gDcFLrdFdRd1CU6edHyocD+lxm64F0HApFR8o4F8ab9w4C3TpsvnB05py1zh8f0/qiA75NAJ1/rsgTIAFlKK5lGWhZKLChgtpHecFeeAtGV1zojgGMEwYTyMgFJdpNYyzZJo5TVBDlGPcB3HRDZssxVxgNYWplibqpoSwZbTKTUaCQD+uEYyuf6v7bz5EDVaeM8y3BZ5yb+Hn8PgV8Fylduyj1MPTRxUBLtldD0YnA4jsjrlGBFwJfiEemSjW3v2+e/Led/klw+ETk/EvBKECOVZRFEL/DPQ4UBkwv9osq1kjg5wsMxo0UGzpfq8TfnGfJXlP4gi0+zYXlhB8TLZRBOtKmhTIGWitkOqNaIFrMrVIURqz6DTwpSQNCmiaTGrX67pHPTv/9VrOUmmSss1COwKlRxuelK18+k69y4T+AMGvjgLp2gLHQCshz5hELivOmEEkD5YuUMQCJEyhliFLK1/7wY6EE5/glyvKhbmr/E63gWcagkoCrVoBiQACIHFuWd36emHdc7J8DR3RRe60DmtaidQTAW+dgLdA6wHoFRHseUL7/BNr5yDLAuTYo9/D9LYrMe7YL5IXfG42ByWL+mxx55mH4eXbWJfPtkh8irUDVzn1IbO7zM1nOO199tm27nm4O429bUfBGRZljLe/FMrS2/8iyPpnSJZZJUVeJDoIs8AXpE41vG52uwvoHHNVZoE2L2NBZR0eiQ64l4nfmbG7KLsCdglLZH6VV8LxzG7UmV4SzClb5lAinYFugcQ51bbHZNNisS1S+AvF4PIHWVEiKwpYJMJNSzGkVDlAOWaaQ5QQqNxsOvyRvzt68gYNFUdARVtL7J73REizK/RngSuXGe+5aXzCJc881skxGh8lCr90aOX1ODfk364n8nRNgk6pLg/hdyHyu3K8V1XWAN3RkxmA8GsHOZj7Xl0O0DelB3mjgNOV2K6fRttIbGvdXbhNHdsaTdhAMe9GYYH0/vL4YjF9CxihO1+zqII1t0TYU4jybzpDLo6Na60EZMJvt4eDwiELI9/dx5fJlzOYzQClkOZ/DbrFYUHGse/fukcdxuQpjbJ0LleyNoSJotqWTAOj4qzlGBeXLjkYjHBwchfOr8zzD9evXMBoVuH37Dh48eIj1ZgmFWDg5H+VQRnkjaEzbYl5Qij6j+aB1k48LjEYF6rrGer1G29bIc42iiMVN25a8mvt7e5hNZ2SYyCnH2rYWTVWTg9AC9+/fp+rhmcGjhw9JdjctyrpCE3TNHCYzmE4mePqmwcHeITQMjDLY1CUePzzBq6++gldeeRnHJydo6hqZTz9o2xZG6VBYzSiNw/0jPPv0s3j25vO4fHQFtqUozeNHp3jjtTdx9/Y9rBdrOEuV5zNDJ2kslksszpfI8wxHR5dw5cplfOD9n4dnbj6D8XgKaxus1yWOHx/jzddv49VXXsXjB4/DSR/aZLCtxWg8QlOTQRaOHG/PPfcsrl+7htmUUgOamgq3vfH66/jd3/1dlBXJHaMzjH06U1mWWC2XKDcbwFmMigLXr1/DeDLC2If4V2WJtq4AX6+grRvay1yD2WyMvb3ncenoALP5FK+/9gbu3L6LxXJDxgBLkQIArUsuNMcRYH5H83WdagCU2qwUYDIyTk+nY9y8eRNPPX0d4/EEDx88wu3bd/Ho0SM0TYuisMEDDuVQ1yWsbUMhtiwjL3de5CE1xArZ8Fb0xKC79ecydwUJkbUWyjkYDSqW5i06xviNRAH+YLWgBAAqHlYK5Queya2fAbDygK6FcYBxCEfStG1LAKqNQra1tFiV97RrY2BMRgJWCLiYB8I5G1HIxd90jTHdKtOp5T0tOgJECz0Aqm4I69X2CNA8podhBQS8eSsArd/4FazlXDlmMh9q4Qics6eibZ0XvpzrrgLK9vV7/Buo3xTVZdE0bWi7PBqDwyjpDis8ARpQDk4heo3h/PXKK5RtmE4S2NshZzy/bLmPFl5W0CKw4zGXRQvYMl1VlX+eC2dKrlYrb4BokAmA3gltZCu6CAF0ruup4vM/WUns8mbsH3/O7ZAeGqmY9FEKRqPiEc89T63fF1HoiwBzRPL9DAqdr1eoxHzFsMw+wwC3Q1rgpYJEf8fnyT7uMjT0Kc+K175jCMwNRDAQeNuJV1Z0AN6OPc0umEEYHUIxEBMgiWc3Am0l3uXBlo4hZpt16Q03CgrEhy0De6WDV9b58ScAqNHUZBQbjUYwygAaaF0bi6mFvnbHmv8tx555QoZlynDWPp5JQXz6GwB8ae4LyEVjGyi6yFmL1lG+3Dw3xGnW+ePG+R2chxxzTJ2zKOsWrS8GlBUGrq2hVEtoRwPKGwONbxOd462DBzOsTcU/vk3+Pgl0WttiXa59KGNFOdzwSrdRKDKNItdkfVeA82FptKcgvFOuLR3G1AaFRWtW6AnktLZF3bZw/niw1jq0rQ9qUDoAAG0BZVvfX0PHYrLH0Wg0DcvAmCOb5QbjMSmQJiOjjs4U5X+Dh4T+K0ZFJ1IIiCDF+fNh4auyc38C72iN3BjkmfbpYrRrBaVHG4q0sgS0CWi1nb1RGqY5pz2C5G6htBSg9nJiZ31o8Sz5E42mdEyc9p53KqDH6yLPyJsjvWwkx2jtxy1MRXmklJ9R2q9kCl0KuHcRgzW57uUYESANvUTZ1L5AU43NukFZNpjO9kIFeQ7/l6lNTVMLeUBzNhqNcOXKZVL+TYHHj49RVSVOT86xXm1gbYPxeIqmaX3+4iiELrMXPOo5LHNiSDW3g6tJ83zwtc5RH0guxCgDaWzm3/y+tJgh7QOkJ7Hxp3WAbVpYTgVRCnHySO+0Xh9z2qclhjXgQj+ZdyPPeoDuvCHGy5fIcyr0LRjmnPM51XTiwGiUYzIhDxnngXI/OOwY4LXNfM1rp+sJjwZvjbL03tzpFLkxqNoWeT6C0gb5aAytDQ4ODil8OaNQ8MIXHVuvlzg7pdDqxXKJ88UCjx49ppxfn7scdRcFKOO9ixpFMcbB/iGBOCiMR3TW9Xg8RtM0ZLjUClW1QVmS7Do83IdSVAD47t07FJpsOQS8QFFkPoKMxr4sS2QZ5U5rpWFtiTyboLWUDgSl0FigrCtUTQ1NqjFqEW02m0xx9fJVXL1y1R8FNqdcdWXgNLBarLA4WwIWOH50jDdefQPOOZyfnXkMoQP4NpnB3t4+Ll++jBvXnsIzTz2Dw8NDMmq1FtWmwcP7D3Hvzn0sz9ewtYNWObTLaI4bixZAkWUYZxPMplN83vs+Hx/58EdwcHAA7QzW6zXu37uH3//9P8CnXvwUyrLE0eEVjIopVYOvLNarEg4ao9EkgO73ve/9eNdz74JyGrahdIbHDx7jlZdewSu3XsHp41M4C+QZGWYyrbGpKoyLPZxtNsgzg0tHh3j++efx/ve+F5PxCHAWRZ7h9PQUt27dwv/7u7+L4+NjZFmO6WgCm5NDLzc59IhOuMpySs2aTia0Z2gD6z3OozyjulxlSR5kazGdzdA2FJ26t7+Pp5++hr39OS5fPsLh4QHu3H2Ak9NzLJcbtJWFti20aqCUBRzVKGGHWt3UQS9SSqHIMzhHINyoMQ7393BwcIjxaIaTkzO8/PIrWJwvwukEbdugKKa0NjYrVFUVzntvaiDPR15me13DGwybttkp4yW9rUJqDEcYuLLgU2BAh+AlNVoF6wMry0EJRXcT6gsDYiEXhJd1wQPE18rcoo4ABnkeWNFg0B2BkDw+QgJuaV2M7ZQb90WbZ/p9+Dfjj6B8ehDS6Wu00sbx9nYJCyhwmJUhi5yKChWDfgkoeawJd5OCREYsF+6T/e5TEuJmsLv6qKyamoaT8Ryl90nwlb43BQzy+TJ0ikPoqEKlC/lYdV1jtVr58/WAIs88wNpW5naBYNnnPi9LX75dr/ci6VN6XWqkScluGaJi+54EgLN5R/6LjVzR6i8BloZSrPx4zeJtUKdN7oLvBPWNW/rvt0sXgfud7bngelkEiHlNhlnuikK46N1lWXYUZFq/BAqlEUO2tVe2IPLXk4zZkxpuLqaL3yPXrDQ+yX6kckVbh7ppkNVAZkhBdVBQlgA0H5OlFMlAWjvOFyny+bz+Hi9gwx7CINBaoK7IG0KygiuVEwgt8hxFniE3GplS0IjKMEUv+NXEXllwHq83dGjvGWc5B4W2BZytPch2iIYvRQqD/zvGVbCVyHkgx2NE72dP/GjEx9n4kO8iS87JjizNBZm6eypveL6QVQALXlQqQkhK9McYE45HYj2AsadTDNTj3MpjKiWlfBDBQ78XuO/eXdfxu+X6TPel7jvjGJExu+2Mj5TR0duW7h8GUBYaDkp3z6JmSg2wfePAl8u9s7s/x/SK9bpE6b3TmaG0qbzIOv2UfeXQfp5HlmOjUYErV67A6Bzz+T7Ozs684focy+USRUHG6/2DOQCqiCxTFdj4TaCejMR8fJIcdxnyHvstw59jPy8yWPTJL9YRZbtkQcv0Pimv6XNyKKT8muZld3kOtEeqbnqPLKTKz2KnAJ8JLc/0dc6FQlq7+IPP+pbrSo4vAH9MIOX28rFjl65cg3UO602J2XSGyWQGbQzVkqgbPHz0GOfnpzg7PcFqtcDZ2Rkdm1jX/gipBlme+7OOoyZhnYVrHZSy0FCBZ/b391HXNU5OTpBlGQ4PD0M4veyzUgr7+3uYzQjYnJycxOOiYD1PFVCqhm0tZrOZ99hX3nhwhOlkiropcXp+hvV6jTVWcM76HHkNaxuU5QbjvMDh4aHPbZ557/sB9vZmKPIcyhk4OCzLEsePHuHu3bt4/PARNptNiKatqgrOku5pM+WBXI6jwyPcuP4UppMpcm8UWK5WuH/vPh7cf4jTkzNs1iW4gGfb+DQVTYaoqqxw+egS3vve9+P97/sALl+6gizLsNls8OjBI/z+730Cr736GhbnSxp/f6JTZnI4Baw3JUyeYTab4ejoCM8//y4899y7cHh0BABYr9e4d+8eXn35Fbz5xm0sFgvYNq6DoqDoAKrynePg4ADGGDz33HP4yEc+4g0JxNunp6d48cUX8Xu/93u4d+8ecpOhrGoYk4U5nkxqjEYFuMDszZs3cfPmTZ+nboLxiOsLWO/p1lpjtaBI2rGvRTIaj1CMCozHI+zvHWA6fwW3br3ioxYafwqMSPnRDlluYC1CfRYy7OTIMu0jf3JcunSI555/DqNijOPHJ3jzzTfx8MHDEM1iMo0iy1GM8tAvOoKxRO7rH0yn044hLuLMz3IhNSbnBRSsANMAlavXBLa5OjkpHuTxlGC7TwFLgUS6AdOZx3HzYwHUFeLp0SoiFNkD016FT2zGUoDyc6QFXravMy7iuamHyTmQAqlUcKJ1nsaP8uNkQVVkW4sOCOe+yI2EN9K+vGNWoozZDvWVv+VYpR5L+Vsq9/w8DjuTlWz52fKsRamkpHPU1za+ns8N5L7LStD8mXPOW6jacDQYF6/aVmx2K3Up/6WbswRDfQrhkwJvJumdBLrh5PR9NKJInk/b2gfKlNeeCWP395MNP6xYw3VDBNv+elGd5+wCemS72l7rkp5EyQ7tfEIg3WfE2BoXdMeg729+Z7rmONwtXW9P2h++XiqsfesulUN9ymafQeizA6o/M5KVh6WcBrrtlG2lUMgGVeVQjBh9RE8jKdUxAoRCyenc10ghgFp4DSm0v6kb1HXrC7q0IrongoLCh4tlho2VtMcpBR8+vr1XKShv0OzKMufoTNW6sahqyrdr2hba5Bxg4ftIxi1qteffYACWvEXyYTSi4kusKNERJjGdq88ARGMW07c64+/iNfDh0vLdcl9IK1BvAeAA2rf3oT7gvTWWPTIyrINkpuX38rdz8ahM6V3n9vM1fVFIFLrbPd5Tgqn0eYCILNE0dsQL2wD/on0gtMnZzh4QxyUWBOTIrs16jaqqqY7JZOwjHLqVvuX+KwuZAbRGF4sFJpMJRiMqCJRlBY6OjlBVFR48uBeixsqyxHqzh9lshtmMKhsziObx9tMfdA4ujgaOOFHwudFxDmRxN+bvbhTG9t62xXNhrGLaSMhb9wZNYLvyfRcYt/F4TaET8hxKr77k5V37ecpjLA9prGO0QFmWnfbye+W9zrmQXyoNObKt1lpcvXoNN248Fapq3713jyIC8xzjyRRZlmO1XOPx8TFWmw2qqsbJySlOjh+hqcrgrcvyAlmWYzKZYjIhOVV6nco5B6UNnergC0eV5QYKKhQlOz8/R9u2uHHjRsj5Xq/XIURcax3OMi+KAs8++yzm8znu3buHk5MTNI2FMYhHMDmqxL9ardA0pPsdHOwhywqMbI6qqVHXpU8xdMgzSiFhXpgfXcLVq1dx/fp17O/v+6MUiX85OnO5XOLNN9/ESy+9hDt37njPZjw2j/mIox+KggxVTz/9NI6OjqgSuTdU3L59G6+88gru3r0bHD+p4ZHX+PXrN/D+978fL7zwAubzeQB55+fnuHfvHt58800/Jk1YsyGKVWlo7yCZTqe4efMmnn32Wezt7cF6p8CjR4/w0ksv4cU/+CROTk5iLRRPXPwuz3Ocn5/j2rVruH79Ot7znvcEwM3fvfbaa/jkJz+JBw8e+HSVDDrLwYhlNCJ5UNcNxuMC169fxwc/+EFcvnwJBwcHsLbFyckxRVMsFlBKY29vjxyKmiI1aF+bRFmpFebzOZ6+mUMZ4rs8z3Hnzj2sFuQ1V4qiUSmqyiLPKNWAa8kYz3N7e3NcunSEF154F55/17M4Oz1HVVeEHTKqSt7aBspm/qg0i7OzM893lIZ0dHQUvjMmJ5yrYx0Oo/t2qG16G6CbBtcJ5QNwIabeGF84zZgQ4sa3OXRzoXdtuHyNvDYqIWoLcEhmlkqeBNtRgJPwZ+WOvYhx05X53Pzj/Hvbzntle1NhfFGfugp9d2ilckrn9XGYng/d0hxe5NsKB9dSn5q29WfbUbhNVAABedC2NAyk4yZ/p9elAkP2NzVu8HukksL3dUO10GmXnFv5Xjm+qULhnBNnXKqwQckzMPuAiwTrFwFxbnM6dzLEK6UnAV3cVvns1Eom2yb7B4ijmJLrt97D/6YPZCv9n77v/h0SdO8iVqXS98r3sxKVruVdALVvzNL+7DLM7DKc7DQGiDZdpEBJvuOfmCfXlQfpdX10EfBgkgrnLqNB3/MuGse+97zTJNd5XzTJrnFqW4tGAW2WeQBHofrOH7HFPdCBZ02QnY4tlr7gGEcwWUvPrWsqnCZlA0B5iVmWxwiazMAgRpgQFtU+VJxltJcjyp83y+cEcz8shfOWdU2Au+G8YQerWM7x/DlwWgTllqaeOZ/TbnSoVJtlGR1fYlQP2O9GZqW8Ec/6ZdDd5SHLdVGS/SE1qEqvaaAd+3oX4GzvR0+0jlyMkpN7j3yWBF2NyNOXP3J/6QJuDW1UqFXCirvkLQZfFMbOewgbgThaYLcMS8F4p3s2npHe3VuiFOfKwev1mrxvjmVGJgxRZDywloFsbAulSnGxOoTidllGR2eORiPMZjOvVNLYPH78OFQ4p7N7CZhfuXIlKKB1XWM0Gm0ZN+Sc81ywfJPRitTnaLiX+3xfFGTKN9baUMeG+SP93eeFCnuBGHd5XcqXu+YOzgGJ/pc6K9I1xPoROweYUv5nnk6NAPx8YwwODw9x48YNPPfc81guV9hsNrj/4AHW6zWa8wUqXxn80cNjPHj4EOuyBKBQVzWapkKmKRXF+ChKC04NIHmzKUs8evQY6/UK2mRQ2tcRgkPbtJj4Ks5N02C5XOLw8BDXr1/HbEae5ZOTExwfH3d4geXwbDbzBhzi35OTU79/uBDBA5+COB6PvNffYrNZoShy7O/voapyrNdrbMoVNpsVqgoB1D/zzE3cuHEDV65cweHhISaTUTj3XSmF2oPTW7du4datW1gul6GiOYAOANdaYzqd4tq1a3jPe96Dp59+2qd0AGdnZ3j11dfwyisv4969eyECk0Lr67iXOSrodXR0iBdeeBeee+45XLt2Dfv7+1BK4eTkBLdu3cLv/M7v4Pj4OKwblmdKUQqo0gqjYozJfIZnnr6JF154ATdu3KC86tUa6/Uar776Kl555RXcuXsHbdP6yKgoO1mOzOdzWGvxzDPP4AMf+ACuXLkSzu7ebDZ488038YlPfAJ37tyBUlQNvyxLjCaT0M/5fB7A7vXr1/ChD30IzzzzjOdjGoO7d+/jxRc/idVqhf39Qzz91NPY29/DfH6A1WrZWWd5nvvjjhXm8yne/Z534eq1q7hx4zpefPFTePXll3H8+LFPQaB3NE2NtrUYj8bIMgPr/j/e/jzWsqW7D8N+VXs687nzvX379u3h9XvvG2nSlhWFMimJg0RRikhKkWVLHqJIBgQkthAEDmzEgAwkAQIHFuAESRzZkmVTlhJTAwWR5iSSnySK08fh4ze/fu/13LfvPJ1xT1X5Y9WqXbvOPrf7kZQ3cPvePmcPtatWrbV+ayyRFxlkEGFzcxef/vT72NzagFIlRuNrSCmxsjqE0rQ/qr1LfHY0GtmIB5K/MaQMMJ3OEMeRaRUWQ2vWeX63QTfnd1GFL6OMCISCGHgUhZSTZ6wGgkOZvQjZZWDOB64L1iERLPWWuAyRv3eZlNKl7RtL/ejIulkxN6pw6t7zJkXVBZ7LAIOvENQFgVPtVVeFl1ihL0suLmPelz0pNoTSMHRdEmGZvAhWdoPQtRTX57EJ0LoK8jLAzYLLVxxchcZfP/ZSNylJ7twsA2f+s31h7AJXFk5VaAkJdhu26QhLXzi68+Cuo6scuDTqK7k3gR3/Xd3fbpRCE3g0snzp85fd374vUIXW2/Has+3fHB7z24Vl/ry643c/fxvw+Dbg8CajwE3jW/a5S5/azBU/w/VA+5V7XTqx/6eNvaAAus/kfePSF5/HrXp8+l52P39Olu2z393DUlbztx5/cQ1c7lh9fg0AqtTICwUlABmYxxhvN7h1pHkO12QA51k6QEUrEy1UKuQZ5e4yIOMCmhTyGJsfqhURSAGhlLVVCq5JYt6r0IUtLC6ltAXjoAyohkBRKmRZgXmWo8hNKJyor7d230RoKyMJ4LnKPoXTc2GXdtt4AoTJjzcVgNk4S/y+4il+qO7yNQMEuCp6AyBt8Ny6lZpJfpGBoZrnutGVx3mTbF0Kumtj1Y1/u8916c+nN/dZi7JcG/AdgGqpOBFfHO6ttckVpnByoQGpLJE07kH3GU3eTJi0iGVh6FxtfzqdUr2SgjpOsCcxVpEN/XfXi9eMFMbSMdiS4TVNMwq9DFsgPYjos9ejdkTb29soigJPnz3G5eUlLi8vrbevqjze7CH259k1fNSvEbaoWFNIty+HXdkNMG8ubzT0NdGQHYOoUgL42Wy4cb3mPh1V11c8v0l/dPWWPM9rci4IAmqb5bwPvxOvlduWz9WrOp0OOp0Obt26RTmqrZZtzaS1xsXFBc7Oz3F5RWHjWUpFIwuOsJPk1dOl6cBR5AjyEsJUg+50OugPBgimU4zHE+p5nGXI8hxSBAjDCGsrQ/S6XdsvmkJ417CxsYF+v29r6/A88t9MC9yze319AwyuKbS9tIBHa412m9reDQYDnJ+fI01TdDpt9AYDBAGFvKfZFNPZDFJqrKysYG1tBbdv38bq6qqtoN5qxUYVItlwfHyMly9f4uXLl7i+vjb9yAmc5nleC+2Pogi7u7t48OABbt26hVarBaUU0jTDyckxnj17gpcvX2A2mzl0W4LrPJCBKkO/38Xt27t48OA+Njc30e12IaXE9fU1Xr58iY8++giHh4d1nQSe3gjKnd7Z2cE777xjQ7gBYDwe48WLF3j69ClOT0+RpVmNhvgnisjYtr6+jiRJ8ODBA+zu7taee3BwgG984xs2AoDnQwhhQsOp5hS1l0uwvr6Od955Bw8fPrQRHZPJBK9fH+DZs2d4/foQ0+kUp6cXuDi/pucpARlwz/PKoUYFGBWEUGi3Wuj2Omi1E3S7bfR7HTx9/ASHr49M9fQAWabJuJ7N7XxJKdDtdnHnzh729/eRFyk+/PAxxuMRut2u6QCRQmtljYgUKatqrf0oQqJlI4Tm8xmGwz76/YEF/RTJ8+bjrUE3ER4XvDBW/lAgCkJIKRDHETi8XBrhZSSU/WkCdD5zdoWNm7/iKj7umNxrfQXDArSiMCF9deHgA81lTNP3JiyAerU8N5e+p5ZoxgdjmTSpOWwlJQ9KUVLuIc2NYfRykdEzyHZD7FkR4tAfIt5Fr547164w5Dnnn2Xv7Frim6zaLpBoAqrNtNVs7OCwHlfAu2vPG4OFpJu7JgTXFagDqJuEcpOy0AR0ffq9CXjfBI5vAlZEE4sgv2nuGg9N3iFt6c1+XL+X1jYs95Mc7vu/CdhWz4LRLxc9zW8LLN3/Nwkl937u/Nw03tr6ob4/WFlyrc1LwW3DPLhj8T9z95q/F93xL+Mv/md8vnuP3/3jZjrx9wLzCNdowUdNSTcGyDQtEEqBMDK0rzR5IM1lpQKkNLxZCHBYtFZk5NWaitOVRdUXl9uClWXlXQrD0IR7RrbwFJueKg/cIoDweSfLqbxUKA3ozgsKJ1eGv0tJ1carSuHevgbM+7Gc5QgyAiGtVoJ2u2UUGdfry+JEGw988z6ulECfx8D8rjzcQtRTmZpAN18DVDn8hYkoqIVBet5Bnq+mve/T+JuA97JxCCGsDGT68/e9u7ddfaNJZrnjdWnXBUZakhIsUKeVpjXw9RPer0EQ2poOwiysUgplUSLLc8znFOZblCWtsQDyokCWp5inpripCVG34bnmnTkPkY0SrCdISYWq0nmJxFQgprkRGA6H9h5BIPDq4BUODl4hTVOcn59Da41ut2tb5hDdVC183LnizwAuslfxU6YLl2f5eofLL12+yevgzq+/Ti4P9eWC1trWYfD1IHeN3X3g05/7HPdo0jf8sTIP8t/LBft8Pht+taYWU+vr6wZIttDrde36npyc4OT4BFlR4no0wmyekuc3aqHd6ZDne065xmEoUQoKIc/zHJACUtBeGo/H1iHU7fYQRTFG4zFGozFKlOh0uuh0utYjStEXBPZfvnyJvb09zOdz60XkyAqttaWzyYTajcVxy7YVG41GuLggA48QVMCvs9bD9dU1tne2cXV1iSCU0FAoihRZniLP51CqRBAIdHsd3NrdwZ07e9jY2MBgMLB0SsBOYTwe4fLyCl/9yldxdHRk+jOHtuWiy0vYUNLv93H79m3s7u4iSRIqBpZlOD4+xrNnz3BycmLD8F3ewvuDaigQML116xY2NjbQ7rShoXF+cYFnT5/i8ZMneH14aA3/qiypOKWm9BNVKMhAIgpirK2uYn9/H3f27yCQAdKUiruenp7i448/xtHREWazWU2vcA2fPBfr6+u4c+eOMd4McXl5iY2NDTx+/BjPnj2zvbe5TSob3fKSeolnGfGLlZUVPHjwAHt3biNpxchN+Pbx8TE++ohC9xmTjEcT5JnGbJZiNBrh1q1tbO9sIYojU0m/RBhFiGNhon5zyECg329j784ttFsJ+oYmDw5eYz7PKCc7qHhaEEhjBLiP27d3AaFwdnaGs/NTQGvkRYbrq2uMRiN0ez202gl0qW0UUafTAYH/wK73+fk5ptMJWu0EnU4bXJOlLDS43d2bjk8AuhW4eJqQQCCAKAjMi0oqWCWM4mA8D6TMU2VYN0/NBRrV/XVNuLufvY3i6DJVV4iyMgGPibt/u6CV7+Xe16367IJ1XyHjwxfaWgsCPk7/Ve0AbiHIM6NAgQRcJVxKAzSdxXQFD//tgkoGqO557rjcefIty+49/fn0QcGbQr5Y2WnyHi9bvyZBxkyQhb+br8drzL95LvxG9b5A9d/JBy3+WrrA2zVK8Jy75/pz7YN09xkuvTV5OChEcBGI+uvaNG6tq/ByVw/Xzvc2DBiLB93vzSB8uRGAPN1N701k/2avdpMh400g3x/HsjVoeoYPpN1wPgbdvGeqPMY66Pf3WJOC7Y/PH4e7x9x7uOc1RWC8zZz8T3H4yjPzF1eZ9MckhLBhvFleQkkKKyf+CGN4NPdX5J2SGk4bJwIhGtT/uyyoVQ6vm5vfyvyEvcdBUPFLJUyjLwahioA9iTVSfoSgMGSYOS8V1ZJIiwJZQdxas81ZmErugt+F9psWzrqZ50nNhTRp/0hTcIcLp7VaLfrOGL2JTlwQ0UwvRMcMJsrad/wOGtr2peQ1Y1lSMw54Mod5UWGMDEVRGYF9g6UPrt2jab/cdDTxFf7te3T8OXHnxd2HboEqVz7wvZvkaqXL1D3//nvxey/TGYIgQBhFUJmhQ5NUUSqFNM8wnc6QzrMqmi0gIxGBckBojaJgr422oJvXZjabIUmqPrlSSgtEiqLEeDRCp9Mx/XhLAAr9fh/D4RBJkmBzaxOlAcsXFxdUQdnsq5WVFXQ6LasLcrcXlz6AijeyDHf5g0tfLkh2ealLdzX+jmZDurvGPo3Vn1M3vPhjcPmGT0tNPHUZ7fnPdenHfR6PmWWNu5fciMbKaEjVvo+OjnB8fIynT5/i4vICQlIRWQrhjhEGFLJbpil1RICClBGSOIGAQLwSY7iyAgXg8JBaKJ2fX2C4sopbt26h0+ng5PQMz5+/QFmWWFtbQxRFyNIq5SEMQ1xeXpr+71cYDoeYzWYYjUYAYKu2U7tfKsRVllUbstXVVQyHQ7RaLWitTN2BFra3NzGbTbC6OkS7kyBOIuR5hvHkGrMZeeGFAIbDAXZubePhw4e4d+8uVgdDbGxsoNdt13jP5eUVHj16hA8//NC0GSvRbrftuHi92UA1HA6xt7eHnZ0dtNttK8vOz8/x6NEjPHv2DPP53BZFdXkg03yr1cLdu3fxqU99Cnfu3KGK3UphPJng4PUBHj99gsOjQ4wnY2s4U8aYLKSAAKUz9ft9rG9s4DOf+yxu39lDt9O1RpLDw0M8ffwYJya9wB0Dg2Uppd27w+EQt2/fxjvvvIN2u42iKPCVr3wFZVnaKIDr62tLb+67aVMILQwDbG9v4eHDh7h7dx+dbtsY1ih0/8mTJ3jx4oW9D5G+gCo1rq6uMR6PMJtNMZmOsbu3i9t7t40BKTcVxan3k5SAEBJJK0Knk2D39i1rKHn54iWm0zm4lStAhsZ79+7i/U+9j16vi9evX+Pw8ADtVoK8oIKq48mIcrmFRpalSFNy2vX7ffT7fZSlsn3op9Mprq+voZTCYDBAu91Ft9NDnmeYTScoZ/kCL2g6PlFON1VbNdXJg6qnaRiYEDsTS07vrEHdR1mFqDOkJjDthvcwQ7KMF82Ck3/7YN0qUUpVPaXBlm9aGB988Xg4v5t+6Hz3mT5guwkI+GC+sprX3sRsTPLECDh5YqIqKMZzRECAjSCcw835VFxZtspZd8fhjnuZB8NXONy5ds9zv/cFlR+O1aT8uOvkF6rhQi382x2n34bGFd6uAKeH1EO33TVrUtr8tfTX2F/Hm9Z9UfGof2crLzbMP9Ej9+5cTFdomveF/QSYsHFdbUB6wuK4zZ/uWmjdbDBxx8KGFV9Ronsv7tlPArT963wlzPVK8P/dqIEmBcd/lr8/fFpj74JLn78d8Opf02Q4cYG0b7ByLe833dudf77eVXCbxvLbO5pp3oziRmX0pucT0NXIoYGiBEXtFggFtVQSofMOuvqtjNVSaQ2tKCwtNwXM/GrqFK4dmRDZusFRG+CuhYBSMNXEDTiV0rR3hA2DK8sSeVEgz3JkZYm81FAwRY8MX1bmnbTJpxXGQEDrQb5RJapnCUOD1KYptpXKg4C8O+5cunNL+cXNRlK3fZS/ZhY4Ck15nYGw1YZdHsWHq3gxvyjLEoWpQ+LzY/c57nj9yKWbwMwyueHyHT5vGThyC3ctP1w+DOc392rW4BaeDCZpHNQaNBDVfPky0P3tGm79ve6ew9FbWUpeo1arZeZUWlCQZRmCQKAsQwTSAH/jrVTGsyRFACm47oApTFhqyoVW9N6TycQWcxJC4/LyEtPplKqbh1TU6NatW7aibxiGOD8/R5Ik6Pe71lDDc+3Ou+/JdUGlb2D016dJh7ppHf219w+fvwvTV9KXGbyGCzoFmgH0MqDtvoev7/B4mt7Hnxs+F6gK4YVhiI2NDVxdXePo6BivX7/GyckJoHXVtz0MoTVQ5JSKMDNF+KSgmhgSQK/Xx507e9jb30ecJDg8PMSXv/wVPH7yBFdXV1hbW0McJ9BKI0laFoQV5WJkCwAbDQEQWDk/P4dSCsPh0BbpoiJeiaV1fs8kSbC2tgYpJZ48eWI8xWQcOT8/g5RAEETQukBeKmTZHGVZoN/vYmdnC3fu3MHt27vY3t7GsNdDr99HEoVmnFSf4NWrV3hi3q3VallvNNOryz9XVlZw584d7O/vW298URSYTqd49eolDg5e4eLi3NNXKx5BhccImL7//vt4992H1uA1mUxxeHiIDz/8EE+ePMF4PEZRFBT279AXVwRvtajH9P69u3jw4AHCuKqyfXx8jK9//es4ePGS+mobxwCvCUeDsrFmfX0dDx48wMOHD+18//iP/zh+4zd+wxZZ5OgFf17yIoeGxmw+xebGJh68cx/7d2l+IMhbfHV1hUePPjTzfI0szWhvSAmlNLI8g4BEIYGjoxNMZxNEcYTtnW2EUYCsyED4hvqJQ3CUTIYsT6F1gfX1VUTR+0iShDzeM+pKEscR9vZu4+HDd7AyHODs/AyvX7/CbD7FcDgA5hqjUQ4pq0r6RVEgCCT6vR62t3fQ7/cBAKPRGBcXF7YYXafTwXC4gjCIMZ3McD26xvn5BdJ0vpTnuMdbg24JZhBsBSerJlUqF6YvbiWIpLE2MLMonbA2N8fPZVi+kK4xz4b2Rb5y4d6zptQKeEyTQTiPceHO9v70zoshcsus4a4S4YNTF4y49wcA7rGtSspl4H6XSlE/bfZicJhWWRbgqqDVOCikoDS9Zfl7ngYf1LnWU6t4YRGY1hSzhrVpUpB8sNqkBPH7sSeRrYosvLnghbvh3fl0c8ZdT3adruQCnfnv5YIU3xPhGyX8+7jvwvfw58qlxWWg3lVIeF7QoGD7Sol/f/c7UrIo19RboIX1Yk+erSugnHZGDcoEP7dqGVPU6EIpbYtPue/tjtEHDf5n/uEqX66BzgXdVbGjRYPKMkXe/c3KhA+4+ZkuLTbR9zIjQ9M7u+NoUipd2nZBg10z+z4UVVDNff16Hv9NoOaTHy4Prb+nUv4erE5kr4z/7pZ/A4AkcFCU1Ptca41IBNAAAhgeCALH3FJcGX6nNOc9alsbg40//Bybv23lkIkyMcHlCgJaSCq0LATAvIzfryyRFyWyPEOeZdTLVlHnX42AqkKRWR5asAHX7HHT9gyaDUg8D9XvMAgRRYGp5ppY44A27XRYxtLYq3kkvlmXS1U+6eK6L7IFAttBuFi/w10rPz/TglmlwBXmfZr2adDnZ03gxJdTTfK9KeLD/dsFaBwmukDJnlwxo6jNLctZ/r+ULoDkscA+050DF7S5Rgp33Xh8vD7ciSNNU6RpRu10WtQDmflrEJD6RpXJaSztNrWNStOUihwJoNVKLFAqS2oxFkURkoS8jjTnAldXV5jNZsbjRzmmaZpSREiLZPHq6iouLi7Q6/XQbrfxzW9+0/JJPliWMwBx6aTJ0OCvofvbpde6l82hGe1EbTnz7sv3au3qPJ5b87nyl+lBG/DK/+f14nspRYVs3T3XRGPuONwialrrGrBxx+jrmVprG/EHwKmsTOOeTqfWYxyZnPsoiqCFxHQ6w2xKOdk2UlBQ1EORp+h2u9jc3MKtW7fQ7nSwubmFJG5Da+D14SFevTpAEByjLDXCKLJtvPJ0jty0RJNS2irl3F2Bx8T0fXV1Ba0p55oqdqe1PcJeZykpNJhoeY6rq0skSYzj40NTw0gjCAUZCsMA3TjG7u1d3L97Dzs7O7bSdJxEgC6hNa3Z5eUlPv74Yzx58gSXF5eI49h4NEtMp9OaLAKol/3e3h7u3r1bA9yXl5d4/vw5Pv74I1xdXUIIiiKaz8mjzU4T5gXr62t48OA+dna2bCouz8eLFy9wcHBgC3e5egzrH+zRXV9fx97eHu7dv49OtwsIYDqe4Pnz5/jggw9wcHCAyXQKaM67LhEIWeMxcUxt1D71qU/Z92J6/JVf+RVjxAtsZJ+rn1r6VhoiDNDtreCdhw9w795ddDotQBB9j0YjPHr0CI8ePcLlxZXRE4OK3ylKkRGg+hG9Xgcbm6vY3t5GksSAkZOlKqC0QCgFAlA0dRAI8lanBVKVYzDs4513HqDX6+H09BxXlxRh8d7772FraxNnZyd4+uwJ0myOXq8LIbRpsRdgMOhhbW0dnU7HVJuXGA6HWFvdsPu+LEtbjZ5bq81mc8znKbI0x/X1FSaTKdUOe4vjrUE3VbN0W4dQ72eYvFPJzNKcT8Zho6gsCVN1haQPmvhgkCpq/19UXpuAh2XgCzWX/YFocwb75OsjfhtAcNOhtfaADntpqueTbiggAwlhKggZWIqiIIOGC+gY4PH9mVnwON059AVYk+By7+ufv0xZ53ObwKgvhJru4Qoi3ox+HqH7zvzjh6i67+6+B81RNT636rerBPmWc9dT4ntjgEXvtw/y3Hv57+jSuz9uX4mUJkKjCWj5CkUToLTnurQvKivMsnVZdvgg+eaf5rE0Pfe3s6+axu5ay/1nNl3rrnFTNIW/djeN/7fLG5oOVzFjWnQNDP57aWPgdK/n3+4e/Rd7VMZEv5iVazwA0BiGa2kcgAjIEq7IhQ1dAEooFKUGtZMJEEYBEIXkrRHCyKESpdIo8sIYfQKwjsoRH4GUJryxXrCJ3oAKoQnBXmpB1wkDlpRClmbIiwyqZIOMCTk3KUQioL7d2tKDuU8gAE3F3XitFgGthipzSBlahVlKUiyF9At4mrsLeLTcZARaNBraa501gVDVe3v7g+/p/m4Cv+4YXRCzbL35fnyPpj3ZBLrfJFduinipz03zmJoOPp0L59DcV/20WVZwBw03WsAFn9xCyo0SUkpZHaBUJdIsxWw6w3w+N2142ohbiY2ekJxWIYAwjhAFFSBk0M3P5GrMXHRtOp3aMaZpauaC9gJXZw5DadtvzmYzKF3Y2gIbGxvY2dlBt9u1VY6TJIEMhCnuquzcUN9yiVIVVpFmOpVsMdNkHHfX3T/eJOs4GtHVcfxzmuhZSkk5s44ewIfvZADqrVEtfTfIP58e/bG4v+fzuaGrep0hd0+1222bg+uC9slkgul0avKQ6TlUeVsAkgyVWZbbdSyMDhRIDsMlfn15eYnXr1+jPxhieydCr9vD/fv3keU54m98A0+ePMVseo24laCNjgldViiLHNKMkUFat9s14eHaVi1nYycDssqAEQHIoFRpC8qRISJFq9XC3t5tnJ2d4vy8hNYJyKmUYzqboswomrPb7WA4HGJ/fx937+5jbW0N/X4fSRLbiAyAKox//PFjfOMb38TJyQmElOh0Ept+wZXKOfWo3+/j1q1bttc097UejUZ48uQJHj16hIODg9p1rnGJDTbD4RAPHjzAgwcPsLGxYUO8T05O8fzFCxydHGM6n0GGARJTnC0vCpRKIS9ySCHRarexsbmJ3d1d7Ny6hdXVVQRhgKIscXZ2hq9+9at4/PgxtCYZNx6PbUX5UlVFBsMwxHA4xM7Ojm1VJiUVtONCcgBsb3mW1eQFDqoic4VCr9/Fe++9i/fffx/r6+uI4xhZllla+ujDj3F5cYmyVBZ0VzJPWf2m3W5hd3cHd+/tY2/vNpJWgiyf2T3t6nPsoCvLEr1eF61WiclkipXVFfT7fQwGQ1xeXOL27dsYDAe4vLrAq4MDzOZTdDpttNstpOkcQSCxtraKJIkxGKwgCALMZi0AVKE+acWABq6urnFwcIDT01NrsJxOZzh4dWR5LTucXIPYTcfbg25TGTOUzHR4IiisT5gwPZshKgGrCDYIs7qy0Rwe7p/fBPjc85ushUIIE2dbKTsLYwEpXML/0D67/sEnBSsUveWdo+meWgNaUwgY5W0EkDIwHhLzTkoZx0kd4DaFH7lzw8ybFSB3rgDUrmtS5pve0wWPNwFuV4D4gsj9cUM/XS8UM7EmS7mrzPmC2n9P9/3cMfpg3lXmgMUCSu6c8PfuXPtz5Atcfy6W0a97DZONL8T572Ue7kqJZVcNKo1RawvC6+/XrCD47+2OpUnxrZQaDltcvMeyzz4JcG2iqaZ1XPYOrreiSZFywyObnvm7CbKXHfxObj9vvxiZTxNNwKMJYPg06H7eMBJgieHUudL+1aTAup4tzg1rpDXmISgt/ZaqhMoBWZaQEih1iEiH5pkUrqa1iRbKFYpcQSsCEpEprGIFuBQIQ2nlFx+VIk7VyrUNlVbGs13YUN+yLMm7prWZmsAUIBLQMgKEqePBaR2uol8uFpl05z20OdzU2iYIK4MxnVNP35Fy0Qjo83itYUMdFw3b1pxtx0mAaDEf2z9c/kmypN4n2uXTLnBupB6PDyx7tq83NB3L+KQvp/x5K8s35+TRuTwGZqvaqhauEYJ5izsXnM/Me9pGW5gKgBpUkyDLc2RFDi0E4iRB0mpBBgFKrSFNW7xSVSkvkVN9mwtGMT9rtVoYDofI8xyXl5dI09R6IFk3IPBD6zSdTs0ekRY4Ja0IvV7PKK5tu86DwcDWHAhDOp/bjQUh7znApruZTiwyoB9eIynq+oK7jk1r6C0KGcc8mbhsrReNMvUaOTfRk3tP/vGVbZfOfZprktMcgVGPcqvrGpxv744xTVNbKJLoiPRJAkYSpaYCadPp1BY6Mze0dCwMEV9fX+Mb3/gGRuMJPvPZz+Hu3bvI8xyrq6vY37+Lo6MTpPMcYUA1HrhWBlRJbRYDacEq00eapgvRWSx32Uvf6fTR7fZQloWN7iADUQ6lSkwmY3S7HYRhgIvLc6KfQEBI4PLyAt1eB+12C1tbW9jZ2cJwOECn07atvCAE5rM5ZpMpFdE6O8f5+QUmkymB5IzkKXt3WfccDAbY3d21uc68X8fjMZ49e4YPP/wQh4fUQouvcfVh/nxtbc1W897e3kav10Oapjg+PsbHT57i2fPnODk5wXQ2A4RAEIXQRYEizzGf0/7s9ztY39zAnbv7uHXrFvrDAQE9AZyenuLp06e2TVkYhghFpSsEQVBhMpBX+fZtajHGufMcXfDrv/7rODs7w87OTq1mjV8sOQwDtFot3LmzZ9+L99dkMsGzZ8/w/PkLXF1dQ2sG7hXv5M5MSin0el1sbKzjzv4d3L17ByurQ8zzOQBhjUx8kHFkjslkRuHvSdsU8guhFDCbzbG6uoLbt3fRbrdxcnKCg4MDFEWG1dUVSAnM5zOk6RxhFKLf75lChG3kWQ6KDCb522pRq7vDw0McHh5a401ZKpyfXWA8njree2o9ysVd33S8NeiODNGFQWAfRIDQgCYtTa0YI5BQeWBI76jCtfjwheoyxiewXGFfBhotsw3YY+x7m5cfC88yTL1pzO6xzKKJmjIMxxZRmrEziKnnz1VCRltliD/nnugUPq2qe8P1blEOPt/TD5/yAbCrhC9bG/7b9QC779sUFtU0r7zObuguewZYaWDLqKusLFtnV0D5hgH/mctAcpPi1yTsXcWA79cEfpre31VKfVpvmvOKhBY9mT748p+ltGmZtoTu3efReJzv6ISliq0PFhZ/M94QDj0ujvGmv5cp6O55PuBuWo+m8bmgnJVVPlxL9U3jW/b7d3rwPnIBDe8p15ruHv778lw0GaSWgZ/l4/+E7+Wtn7/neP+4ns3a2KGh3TxLGE+y0lBaQBQaSucolUaYl1TUDKCWTgVQ5AUZgoUbPUMtLclTyPvK9TjTs5WmSqRFWaLIqThYWZYoiwJ5Udge4fzD+4SrqGsIqmyiDdAQVNVam3NYLlfvzAYN+qIVJ0iSCEkrriqVOzyKW4QBynoOfI+5a/SoQAYrTFGNZ9T4miAPmLscPlh1adL90ZrWy11L5u/uGr9pz/sgSWu9QOvuNS4t+7m3y/Yv/9+fO07nWXY0Gan8ZzXJEleGMQjxI0FkoJHlJbKCKiJzMad2q4V2u4MwjKzhhK9jmQgA2XwOVZYIghDdbsf0zSZlt6ptwIYkWMVXa21abU5sO7rpdIokiew8TSYTFGVkv5eyHnre7bYNb1ksjOZGH/lz76xGTRY1yVM/uq0++bDP8qNshKiDYpeeLD+U1XfuGPnwIz2a9AH3c9/w776rT+daa1u93KUPd/zD4XDB++3Sb7vdtmtK96S/8yzDzLSYY3oSklJ3lNZWp9XGATSbzfHixUuMJ1M8f/4c/f4AQRhSe652B2qoIRzjtNbkqCKjDYWUt9ttSCltagTrcBzdwZEf7PEuSzJ0Ut2KxIIzps/ZfGrqWlAOchgGOD4+QVHkCAKJdruFtbVVbG9vYWVliDiJCJQb/t5qJeTFnlPxwNXVVWxtbVnvtsorcMl6Z5Iktvd51UecAPeTJ0/wwQcf4OLiAq1WG0FA6RRFWUArrq9E9+p0O9ja3sTe3m2sr68hCCRmc8pvf/zxYzx++gxn51SU0E2VZJrhXPO1tTVsbW1he3sbW1tbiKIIeZ7j9PysVgyOW8blZYE4pp7ZcRxDgnhFt9vF3bt38fDhQ+zs7Nh9kec5vvjFL+JXf/VXkSSJbdXGDi/eQ9ySt90eYnOL8sHX19cgpTBGE43j4yN8/PHHePXqFcqCcUKFWaSpORGGCkEQ49atbezv72FnewudTgelKlCYXG7ClxpcHK1UpjtGXtiUKyGpj/d8niFNBXr9LnrdHkajEY6ODnFxcY5ev4N2u43JZITpdIIoDiElkCTEu6QMoFSJGDGiMLEFRK+vr/H69WtcXV0BEATuyxJFUdoxUaCLNnLzza0KgU8AusNayK8jeEQF9mC8tYCAMGCRmJMwhdAWGZbLyHwPiWVQHuD1/77JEgkOLBSVYtN03Agu9M1W92UK7DIhwR9XSikz2GbvnCukOE+7nv++WNCMjByuVb55rC7w9Z9ZB2R1ge/+BhZDJd3xNM2tSwcMJhh0uz0FmWGzl6l5TpoNBq6wXFDsG4CxP25XOWqaG3dOls3fTZ/7Fm33b7p/5W1159p/7rK1MRUNbRHCasz18SxTwpvGVI3tDYWPFu6ynAaXKeJvOny6vIk+3ff1acO9lxtN0XQ08Z/f7cNdD9eY0JT24BvR3IOVXddA5tN801r4FPA2fm73kMKEWnu05Rfb8aNhtKa2KBoE4LgKJ9Mvj6XUGmUBFEUOCALCzD+lFtAlCWuWP2RUCREEsAZcmleX75kcfgXkBQGRvCigStcLBiBw8rt5VoQpIaoFFAQVTtP0f2G+EwAB7yCwRthKzpHiKaUwOdwRoii0hbJorlh+3Qz6fI+eT/+LXl9zvqyqw5LsWDQIApW88Htig9/R24vu+Px97u+lZbLdHbPPs9xz3RZZPr0ve457vGk/N+2jGu06BgZXPrs8pekd7F5GYb3QXAma8vop7LFeTLF6dlmWyNMMqQlT5qgDKaUB3DlSU4iNi2jR9aw/AO121fWEveUcIk+GvsICQwZdRVHUQp5d7cWNGOJr/HW5d/ch/vy//b/F/+ev/+c4OjpcWDuX9y2LjLH3MwaJ/+N//H/BV7/2W/i7f++/t2vqG1X9aDlSwuXC+vAa+WkoTTSj0SyPXFrxr+E5iaLI6jiuQZX1ba2pyN1kMoEQwupIbqEs4qlc+0NhNp9jPp9jMpna8yiFRFh6lIYfBSKGVqCiVkWBk5MTXF5eotPpodVuIS8K4xnsI82o17dmIGXwAKUeEEicz+e2P7fL63kueN7ZG352dobNzU30en2srAxNH+45wpBqR7HeRyCpi05njPm8jSgKsLGxjtXVFbRaCdJ0DiqSrsnTLSPjlU3Qilvo9/vWCy+lxNHREaajsaVRADasfHNzExsbGwjDEJ1OB/P5HE+fPsU3vvENHB0dQQiBOA7JKKsK5Hlm1yaKKCpkZ2cHd+7cwWDYRxgFSLM5zs7O8OzZMzx79hxn55eYzVO73u7+ZvA/GAyws7ODnZ0dqsJuPOXj8RiPHj3C48ePcXx8bEPcoyiCNN5lphNVUKuyO3fu4POf/zx2d3ftWiRJgh//8R/Hb/7mb9o9P5lMbO0IrjfA0WlRFGFrewvvv//QVHJvQUqBNM1xcnKGjz9+jBcvXuDy8hJJ3EZV9FEijmNjTKFWgxsba3j48AH27+6hP+hB6RLpNEWhqKAZzQWBWaU05vMUk/EU0+kMvW4XURxZo0+eZ0iSGFEY4/LyCgcHB5hOp4iTGFIKzOdTZFmKIKyKqCZJZA3uURQiiRPEcQtBEOL09NSmRnQ6HZSFxnQ6Q57nCMMYBHzJgFWWCtCFNf6/6fgEOd1+FVPHZQsGg+R1tX26YSz+oDYsCouKveuZ8gtt1ASkZw2tntsc3mzP0cYCTycsfb8mcGgZr1quaC8D1rW50uRlp7kANHv9BQtbjQoeO/cVZKwIZD1kz7XQNyndvlJhw4xRASZXIDS9s6/4NAmSJq/yMsXFBwr8NwNsN//NpQeuwshhnb6izmPxrelWYdV14OG/U5MC5gp41xt305wsm3s+17/Onev6WrneSI8evOf6h39vCVKi4Y2fw76Xgeabxte0vjeNyb3mpjladu83Ha5C5j9/GeB2lR7+v6vwLAPcfE+m29/JuN90+DTo730XkL0pJPJN+/JNxyd9u5t4grtXGZy44AGavNCaC1wSw6yP0xQhK2tenwCBNFhdBuQttzKJi0uW1tNNCk4FupUqybutBAptFHBb/FOasNjAVvxwIbDWgNAaCgoQAXFzwQqDNweCvOlacV2OqrBTEArEcYQgrHhbJQfrRoogqELBIVy+XC8oWgE0L+WE15bXwNRocY3lfvQIgJoR1G3d6PIvl3aXpXk0/bjfu7TieoddAOVGcfC88BhcOmx6Ln+/TAY0HS4wa+KRUlRF5tyxucCR15TlHQBkeY6iLJGmGaazKeYm7DuKIwRRSIYoo8dACBRlSSBJUjgqexp5XhisM18j0F31SvbnmIEfzx179lj2kuysADRXeuZ3mU4nttoy39MtsMdr486BUgqvXj3HX/sbfxXHJ0cL+ohPfzfyOM1GrjfLRHeteX0CSYzDj35y6cVdd5d/SUk54dB64Xn8HH+PLJOXvBfdvzmqgEOAKW91YOeQw4gJYFHkYxCQR7ACFJGpcwEbfcY/ZVlCaNh2UXleQAYBtC4wn58jSVpotdsIgwiB1ESrTtE8KSXiOEKrldjiW2ma2nO4sJprgGJjThzHSFOqwr6ysoLpdIrt7U2j5xHY1uA2V8IUOgN2draxtraC8XiMbp9Cz6+uLnF0NEcrSbC9vQ2tqQ2ZNJ5zoWk9+/0+9vf3IYRAu93G4SsqYMaV4NfX17G7u4vd3V2srq7aOXr16hUePXqE4+Njw5MKTCYjAn5GnnBtg36/j62tLbz77rvY3d21e+vq6goff/wxPvroI1xdXaFUxjBrHJWc5iAltQ+MkwTDlRXs3t7Frdu71M5NKxyfnODxk8d4/Pgxzs/PrW4cBAE6nQ5C00qQ0xHChHq6v/fee9jb20O73cZ4PIYQAj/yIz+Cr33taxBC2HSTVqtl973L8zqdDra3t/Huw3dx//59REnVPeH09BSPHn2IZ8+eUgFHu++pPhWHYpdljigKsb29hXffe4D9/TsYDAYIAglVkvECEgjCGEJWXRbmsxnOzi5wcnKK8WiM4WCAjfV1dNodlGVqipwlKMsUp6enOD09hRACvV4XSuVI0zmEEOh02gjDAL1eF2EYoCgyI6dDSNP5SSmFw8NDzOdz9Ps9DAYDzGc5ylIhTVPTGo5a8AFAVipbPPJtjrcG3aKGCg2TWQJi2O5t2BAp+UICWi2c6zI1FuJ+eLLRAyyTc4XrMsBdE6BiOTCu3m95+Cv9agZTbzd3ghSt6jZgxcaibaNowhgp2FDAnhl+Xxd48mf+eFzB4gPDJotx03XV3Dd7EpsUlSYF2xVOrqLtghfX083gmJUDt8+u/3xmCE3PA0iYlg05lItKaXW48+Peryl0sUl43jT37j3dd/fX0V0T/zNfiVi2llpTnhyHfNbXrL5e2rv/2x61Pe+Ny5wBF7LdqNR6dPSmcTTR5dscTYoX8x4uiOGPt0lZepOC/js5fIDtgw9XYeTz/evd38vG6s+zfV9Ta+ITo21z+HzZNxC6gIwVMns+p0No7QReM5CkryrgSEolW8NZSHEPbOKplBNepiUpNdAU+aSUAcaO/CkLKARAEBGwDhqKeLEH3QBrmNxtbeSdwUXO2EzRKPNeuixNlW9Tx0MIyCBEGAWII8qNFILX32+DSAoZF6GSUkJINszQ+FiGut4yBt6k/LidQ2DGyAWuqjVcxteKgkE3e7lhIg0olFmp0t7bzQ13gUeTTGDl1n2WOw4XeFURd4uRTLw/XJC0zADg75MgcCcAREfO+U0ArGYEdoCFOxb/EEIiimKjJBaYz6ZITZ/3eZpCaYVOu4Nur4c4ilGWClmegUeTpimU07qJow1ZTrmt3li2Wplo9hrTtA1PzzK0Ox1orXE9HiPPI8StFsIwRJpnRJthiDCMEMYR5tMZClWi02qD25cJWUUL8Q+Px51nXsd5OsOLl08BCAQyrM1XNb+BpekmnaM+r3W+7vNFl5/acyXlnvNauuf6+gLzX7+45bKD7+fmx/LRJLNcfcAtJsugWynqD0ztAwMbsk3vU0VC8r3a7TaKssQ8zTDTMxTz3IJu2wZXofZuzPu1pmr5VCFbIM8Ka3RRqqTaE0kLUmjESWJpZzqbUvGvJVGGfsSB1lWEypMnT6hIZhhibW3VFDvTRjdk7z7tg8FggK2tTVxcXUCjhIaCDATa7RZ6va4B6RMIaORphslkBgFgfX2DqpAHAZI4RitJcHJ0jJOTE6yuruLBgwfY39+3YfJ5nuPo6AhPnjzB0dGR7cXN7xaFYY1+OB/8zp072N3dRb/fpz11fY1Xrw7w4sULnJ2eIc1zxHELMpTgiCitA7s2gRRYXV3BrVvb2N7ewXAwgNYaV1eXePXqJR5/9DFOT04xn1Mv7iiKEIUhFR6VFS1HUYjN9U08fPgAe3u7EEIjyykt5Kd+6qfwi7/4i1hbW4PW2kbXdLtd21e92+1SBAwU1tbW8PDdd3Dv/l30BwOUKsf19SUuLi7w+PETfPDBI1xdXdJ+11T5nVIJlKXPIAiwurqK+/fv4/6D++j3+wS2i5w6b0hJxRhVaYzr1OpuMp7g7PQMR4dHGI3GKLICnXYH0AJFoexanRyf4vj42O7PosiRZSny3EQORQkGwz7a7QSAMlEUEqFpRZrOM5SlMrUJOlDl1Bq11tbWIITA5eW1KeUiEcgACoaPvqVO+PYtw4QAULVXECZcnCeTgCX1fTQImUSEltT7lEOdtflBJSi0AsrC6U+NysIhrSDU4OqXNqpPENOUEBAmz9wqbeYBGhqi0t7sdYsaZcW4+OBL2BOtnXB5K9DZ7yF4joQ9j7wloMIVznVwf8xzhKvgOPcTArYVCzN8FwD6yqxvzODP7b29z3wQ61vo+X1hezbze9jhO8+D/WHApVRpPqP1obwyU/wlCg34DKylFsbiV5acb5ZbBc99Ds0vF1uiZ7GCy+PjAfqhbe5c+GG7rLD63jh3vpoUQUtFS57Z9PwmEO0KKDags/JeXcPfL3pD+T5VCogGNHntNO9VMECheQvY0CEKU9CH6E0K8oyx0k6AgPeIMmPjHNBqY3I+FrsBfTgs7G6iQ4pKuxU8Zm+dfBDntnOwe82lfecubLgKpIQ0a21DUZVCWRRQ7GUFA7YmZbkeFrrsYIrkh1sasMUcDGzjuROCoSC5QUEFhyA08Vsw0DPFmEpteZ+QQCgCKOOJUjZVhAx4qiygBOXrSgHjHa5oSWllDZqQgqpZ62qcfK7LM+v8pPqcf2kpIHT1mTbXaOdvAQEpDG/ltQ1oPmjvSPIGg/muIFhr7JQQgoxKIHqSkJT3zfPM3l+tgNJMBxdz4ncyPMPEfgOgauiae4KbwROvM8hGV9eCz3L2p9IKQhu5JLjOCfF3XWqUeWbmj1rqBVIiCgVaCRWjUmUBqZmXhcaDyTyZ1k5Ibdee14N/ioKjBUS1r2yhKCCMEqtU0zpT3rkSxsghKEwVqPMuYWRQ1RpQgnrlOsYIy7+qOWEa5zowzL+lDWd3eLoS1b1Av7XiBQBCaTzygpQdtyc58XyqXi+M1IZmD6Sht8DQtpFPWlfFywDiW4GUCMIQQRjYlocWZDOPdfm6UqaQn64B3GruqMCfUhphFEOVirqTyABCBiiLAvM0w/VohMx4XVpJgiSKEQUh4iiCCoAopNDMyWSCyXiMstSQkIiTBEVO3sIiL5EkMebzFFpf19oN0ftxJxTKT2TZLoREXubIFdUwgKS2eZAScauFQCsEAgjjGFEcQwSB6TBQolAlwjiy4J9kDcnl/b0H+EN/8Puwt7uPJGnh7PwE/+yf/yy+9FtfBADc23+Iv/jn/zL+X3/t/4bjo9fQAP7T/+Q/x0//43+EVquNb/uXfi/iOMZf+T/97/Gn/9S/jb3bd/ETP/kP8P3f90NYW9vE8fFr/Og/+v/i+YungITR84QF0gBwd/8Bvue7vh97e3fRarVwdn6KX/ylL+BLv/VrYM/i7q17+Pf+wl/Gf/3f/Bf4Pf/yt+PTn/o8prMpfuWL/xT//Bd/DqUqoUEFvO7s3ccf+d4fwJ29e1BK4cOPvoGf+KkfxXgyatCbmEfWZcmCMcD0T5cAeTi5RaCmUPEkTrC+ug4ZBOj3+4iCCBBAIKnmg5QhhJBGtyqpoGSpTJeGCFlR4OzsDLMZVcIPogjcbg5CQAuN1BRzI4BF+7PVSpDEESbTCeazOWt0iEybYCGBVruFKImQlwXKkuhHMe/QHEEh2ExpjBnSzD0wT+fodXtotdsQAKazGUKTWtPpdDCdjQEAs8kUw2EfV+kMcRSh1+2g1CW1u9LE4NvtNtbX1jBcGUArjel0irPzU5wcHeHycoSVlRV0B10gWEW718bGziaSVoLBoI/N7U10Oh2sbayh2yegOZvNcH5+jo8ff4yD1wdIcwp9LjJjdDDF06CBQFJKxurKKu7c3sPO9i20khbyvMBkMsWrl6/w5MkznJyeIyuoYJdSJUQJqlUCjSiMKAw7irCxsYb33nkHW9ubWB30EQcSV1cXePHsKQ5fvcL4+gqz8RilKhEFAeI4QRhIqJJaWWqz3++biuC7t2+ZzgIF0tkcv/ALv4hf+9VfQ783oCJiShOPMcayOI4RJxE+85nP0L65OMX6+jruPriLwbCHNKfuCFejKZ49f4UnT5/j+OQURVGg3e6g3e0iCEObGqCFQl5m6LQ7uH1nF3v7dxAY2lQlGU1KXaI0e5K6gijMZnNkaY7LywucHB/h/OwMURjRPggTlCXQarUBAAcHh3j9+rUFzUopZGmONEuhlEIch0iSDtqtLmirEi8sSzI4CBCALwpybKbzDJeXV1AlGTiDIES/P0AYJ0izAkKE0FohFBFEGLy1j+ITeLqrjcSajwvuhBBQZWmAgq4ErDZeXiNMXSskf+Zajbn1GHQ9tNcqdAZE8GcCpKxV46wDYvu5+y5WkXSVyOqzmmKtrdoHATIskHdQO6DCWAh5hFYJonYyVX0WD3AzQMMiQLDvZxVlOlxQbO+6BFDyb/bmue/bFCbHXid3DpUCVMlKpwQEK+0EbCvFp2kcVU9jfj4B5dI8j6yeXA2f36ssYatZViGMTDsM7BYLq9D19R7wfq/opr/d8Cf3WqZJ30Dhg+WmOef78jV+GLT7mbuO9d8VbVaCu6Jk14tvDTr2Xky1ZHQivED3ciMl2FDFQIAUUWVvwmNYtOwLVB0M6h5g92/eI/U5qvaWS+fuPJhVWlBY+B4cXu3mDvpGC+GcL5m+zbsHZk+UngeZzy/VYvEf/u0aupYegUM3djBmns3f3J6p4ocwIJgMHq6BhUA6z49CqQoEwoRmSwEoAapeK8iLa9eEjFhE46QoV9xG19bGIGLzUWW0YcWiYSlqnzNfVUJyi3e7lpY2BXtmYHijst4X5glSC2hIMjKwOcKLVhJaWAOQAMkZwQZPoS3tG/xtLqqKhAldvWHNGCsCCB0YYwnsPNr3YwMFw27H6CQEECJwJsUANA6ThYJSnIdJHp6kFaHVihHHIaKIKg4HoUAYBQgjSVWkAzJQQEiwUbniuRXPUkpR/1Th7nFle5hraJRlZsarbbswgArT0ZxGjqx1ZEVpjIylsusk+PtSGb4hnPmAO/GoctIr4O0aagEyvinvfbSJiRWoPIHWgOZExAEkJ0ncOnqKMW7ws/hhLJ99o6g0vIJr2JACWOVks3x25YpmOhaVkdbVXTSAUgEhyDmghaSCfUojLzXmWU7ViwF0u4ltD0W8lN69lSQoihLXRYF0noI3mDbhnWykZkBNXvDcVCnPFvKFKz2HpkoGAbIih9KKgLWUSLOMiuuFPGaNUitAScgwRKgEGfTYe+4a47XAyso6nj1/gt/4jV/GbD7HvbsP8Cd/8M8hCEJ86be+iMqAaxkbAOB//j/7Tjx/8QR/7x/8LdIRNAG2QX+AH/gTfwY/9/M/gdlsiu/8ju/FX/hf/fv4z/7qX8F4PKpsf0IgCEmP2djYxLOXj/HF3/hFlGWBu/sP8AN/4s8A0Pj13/wVaK1RKJqTH/oTfxa/+Vu/gh/+O7+Iz376W/F93/uDODx6hW9+8FVIKXF3/x38hX/3P8CjD7+OH/n7/y2SpIU/9Af+KP7NP/O/xn/1N/6Lmq7l0lRdn1osnGpsgRBCIgojxFHspMcVaCVtdNpdm4pHNCEQMnCWwjpllNIoC6IFDnfuBlR8M89z6ifMRm/L66sWidrw+zAknSzLUsxnVPGZ5ZcQggBiFKLdbkFDYzqbIS8KQBmdF5roAiSvABC/EVTgldMelNZI2i3bgz4wHsc8z42R5AS9Xg+5KiAEMBwMSF8UQKvTxerqKhmKhEK73UKn00EQCPLmJgGCSEAJBRkKtDoxgihEmqfQSiNuJdje2Ua32zGgjOonJC1qI3Y9usbTZ09xcHiA0WSEoizI2BFIhFFs0veAzFS23lhfx939fezt3UG/14dWZFQ4OjzC8+cvcXR8gsl0DqVNG72iRCiJ12R5Bq0Etezb3MK7772L/f07VDk9ELi+usSzJ0/x8eOPcXx0jMl4BKEVIq4dYQxgJFtoLdc219HtdvCZz34KWiusrq5gOp3hx37sH+H585e2OKONIBISQRTYVJS1jVX0+j2sra9iY2sNK2urWFkdokSBrMhxfTXBy5eHePL0Bc7OLxFGCZJWB3FMUQlZlkFIjiLLMOwNcffePu7e20e330WhSiiTfiCEQKlLwBjdi5KKtk2nU2RpjvFojOurK+RZirWVVXQ7PUgZIQxCFLnCyekpnj17jtH1yPSQ52gbBSFCtNsxhoMhup0+hAgArai+CiSKIkee5caoTKD74vwSFxdU6b4sFPr9AXq9PlqtNqJWC6dnV8aBEyKITHHb3+3wcqVuriDKB8kfJ1xNL1awtF4BR+Ftyv2qnoGasPSf7x4+aLLXv8EO4Y+NGSUrnG86j9/HHQM/W3lgyr+X0nUFn3Q7VtgWLab+O7qAww/Za7rOz626aQ5VWVVXr8ZRjadqvVMXKj5Q9cEK/z+O49q4WNHhPLRlvbWXgV4XPL3p8OeLr/Ut1stA9rLDf2f3OlfoNs29fx+ftvy19Nea56Zkb6ixotvnNDxOafJ4Wm+5LcDnAGRv7FprW3inppR6NPdJj8rYdfN5LuBuMoq488Jr6q61G9HgG58W+cfiO73p/ZYxYB+813mnNdstzOVN+5k/45DEwlRTde/pzoO7jgt8V1cGSHdcPh3/Tg53/C5dSymtB5nHIVkRxCL/dN+rNl7nh86pXWHPWWJDsMaDprPcIqJNaxiE1KBFqYq22GiowVE/AkEgTGGgji3uAyi02lQRl9Nt/NomvOd4/nxDHRuVKCJNWIUXZg5VaXL1gqptmjZISfE7m8mze6wsCVgrvbAH7FpKrhXRbCSrAJ5rXvbWTwpI1PmJT6u+fHN/SrVIC3UDBOxcNf1/mfxclsrRFOXE17kRaaXSEIKq3kZRZFvcsWgvjdxrtwg0tFot++zSFK3K8wLj8QRnZ2eYTqfodHq1EF7eOxxWvLq6CqUUrq6uMB6PKyOGrgzN7nuVZWmVbiklyjJHkXP/WSo+VOSFyfU00UJcjwECqiwWaOPLX/l16/0vyxLPXzzGcLiKf/Vf+Xb81pd/reJnqBsxp7Mp/tbf/q9q9wIEOp0e/s7/77/B4yePoLXGx48f4T/6D//P+I5v/y78jz/1o2YsZLxh7/5Xv/6l2riePP0I/d4Av+df+Xb8+m/+CgAgMHv6q9/4En72C/8jAODxk0d4/73P4rOf/lZ884OvQgiBP/w9P4BXBy/wd37kr9u1fX34Ev+bv/Qf4eE7n8KHH33DjrdmONK6Jm9cOqOw2AzS5vkHjoFKG29yQrogQF5dpc3+DUxkDhnX2IssjEWRQa4QAt1u17SqizCZzW2+PlAZsCwPMV5crTXmpiAb6ehVYblWK0GcUN/41NBFwYVuzT3iOEaZF7W9xPnHPC/r6+sYrq2i0+0gTmJUrfNoLBcXF7geX2PQ7SBpJdja3rQt9/b29mxxOCFNLRDNKRMaURzZ6trpPEev10OcxCjKHNBkhE6iGAJdSBnaWgVpmuLk5ARPnz7Fhx9+iMlkgiwrKFoljExFc/IKS2Mkp9D0d/DgwUOsrK4iCAJkWYbz83O8enWA168Pa7nOnB6gSjKBpPM5VBRhc2MDe3u3sX/nDlZXViAE5bI/e/YMX/vaV237qtlshiRp1/RlzuPu9/vodrvY29vF3bt30W63kGUZWq0WRqMRvvzlr2BlZbXGu1gmaAA61zat89mzZyhUjv39ffQHfSitkKUpRtcTfPDBx3j+7CVeHxyiVCV6vb4tCkgh3bmJdKA0k93dXXzmM5/G5uYmNGCjUQCYNCkBISiaOssyZFmKMAwQyAC9Xg+rq6tIkhbW1tfRarXRSqgf/eHha7x4/hKz6dykBQTIstxEyRLN93sDrK6uodVqQ6kcQpKhRil27pWmon2K2SzF6dkZlNKIowRX0yuMxxN0Ol3q1a5KTKdTtLsddLtdSFlV63+b461Bt6+8NSn7ygmDtoqaWlQOWel1mZIPfuqHsIpTHfwtUVo9gKSXeWka7uMqhDed789NXcGqn+cL55qy4r1P07tIb66bwK2vMFTn6QVm3wRSfOWtAueA1o4w9Z5VtY+rr6c7Lj9Xz6UdP3SbC3HQpstq7+aOz89Nd9+jaR6bDh+MAfUKtT6g+6Q0sWwsddpcDuzc6/39w2Ndvmd4DNaBAI5OgXON1hoayrZGUop8i037oWnOm8DrmwDpmw7tAb+mPb9sPO457vr6SiaHybqtaDQ9bIEf+HPxNu93kwHC551N+88d6zLaYJ7r0gEruRxB5I/FrafQRDt27r1XXMan3nTw/ZuucY0btRxAvTjfv1uA/5McTWN/09+qNG4ruPzZNQHAeKAidDoddDodW/RK6xIdUw2WeaMv43z56fMlro7O3qaKb5jvBYVnu1FNPE6lqWioMhED/HmpFLTh4dzP2T1s3QFoGyQDEJgSwt1Dy0wdzJfINOHStvb2o3ss8psmg3vFA5qiU1zaapKh7r5qokP3Wl+PIeAnEATa1mKJk8R4WKo0mSRJoJVCr9tBZEK1K2dEgCiMMJvNMRqNMJ1OobW2bZTYCJOnOfKSlEwuksT3oernaJwHHivnB3O0YampGjtFBwUIg4DAKbkubSodR0mVRbEgR5Okhe/97j+Gz3zqW9DvD22k1GQ6NnPHc1g3nj569PWFNRJCYDab4snTD+3naTrHRx9/gDt37lf8XVR57DRPLXz3H/qj+PT7n6+PYTKuASAAePz4g5r8Pzk5xHCwAoCKke3fuY+f+pl/SKkNxkt/cnKEq6tL3N7dx4cffaNGp03pZ0wzNX4vgDAUptc5d20pzB5W1KpIlZa3sDqmtYAWFB7Lc8kRXUpXTpW84PDaGO1OG6VDwlwfw6VtrnrNhWx9urZ1A8IAaZYhS1NopSqDn64i+ZjGpZS2CJXWGsPhEKtrq+h0h2h3u0jabVOIUEPpEpwotLO7gy996UvoPnwHQkrkRY5ut4vNjQ0AVItABgGCkHgNybqqQC//qBKm1kFszpE255fGyVWwc4zHY5yfn+Pk5ATn5+eYz1M7TzQ3kX2/MAyxubmF/f193L//AOsbG+D84ouLCzx9+hTPnj3D2dkZClVaOg2DAHGnAwFKoYzjGBsbG3jnnXdw794920N7NBrh+PgYz58/x8EBFX1z6x9V0aHEL+I4xnA4xMbGBu7fv4/d3V3M53PEcYyLi0v83M/9PLa3t3FxcYUAMYKAjA0a1CaTjCI5NCiVZTqdIlc5SqUwT+fY3NpEmqZ4+vQpvvrVr2E8miBNM+s8y7LM9oSPosCEm7ewt7eHBw8eYGNjA0lCkQRaevJRUFRYqUrrSEySGHGUkIc5ijEajRFFCeIoRpblOD8/x7Nnz3F1dYV2u40kSTCZTDCfz5050SbSh+WJNBFn9X2YZTmur8e4urrCZDJBHMVotRIo1UeStG3LRHIGskEyrLU4fpvjE4HuJuWx2ryL1R3puvq1Ptj2FVD3vvYz8WbFyxW2/nlv0hFdhc9/1zcpe66C4DNZN1T7Tfe46fMm67t7jVsBuHlclQfXhnI4bRLca1wgbibF6otCCNNapgIxXJBD62rj+0o8j8W17vK7uP0Jy7K0ltU8z2vv7zKYNwFgPqwqtkAPdVpzabYpdH8ZyHgT+GhSHvk6X9lzP/efwXMDoLZ+rFjwc/zKuVqXtoSCkAImUbh6vvPuZVmiKDVV1OTxs9/PA4cuLS6r+P02dO+/b9O6+gq0O3fueBY8YKgX6vJ5lUurTeP06aAJIN901EP4F0HzMtrh50o3kr9yPtoPFJXApntpLroWIGCwFtcrsrt04aeb2Lu+xXv5NPs2xzLA5P7tzqsbmtsEfP299EnH80mOpvvetI7EU3n8LHtMWo2m4mhRxIC7bRVSKpoWIo6jhXdyFQMXcPuGLqZ7bap2+oYSUpirUFJopzaACAAtUJSAUAy6CUhLaCgDsoiu6Z3ccVGIbGUcp2fyD+/zKpGqae/zmH1Z6ss9X06xbPEjX9w5vEm/cOWMzyvc57vPajLGNAF9ISTCkKsbU8VyGXBaVQgZBOj1+ggDiTAI7fpW4ez0DG4fxABxMFhBv9+3IcRFlmM8GiHPUxwfH+Hk5BhBEKDdpt7JVJlYIoq4N2+G+TxFlqUoihIllLm3hlLCpnWxl7vX66HVatmwY41qrbiWBM8Nz+W//qf+HezfuY8v/NOfxsHrF8iyFL/v934nPve5b+NVB1DVAOH5G42vF9dJANPpBP4xHl9ja3PHKRZXGZUB4E/94J/D/p37+Pl/8pM4PHqN2WyK3/d7vwPf8vl/uVpbM+Y0m9dooihLtFukaLfbXQQywPf/kT+J7/8jf3JhHAzOfV7m7s1KLtdpN4pC08YoBPU8Jg8ckb8ClRthxwXXQ6D9WaoCWUa5qTxPxAeM11JVxRUJxCQQMrT9mOfzFFla1GiX9cncyfNmOcI6Y1EUEBxV5bQkY52A9y7TuzAGNRkESJIYG5ub2L29i0KRXlJCQZXaGBtKhILyxtfW1xHFMfqDAeV9C6pAvrq+isuLS8RxQvOsVBXZJM2u0VSjIYkTcLE/6AAlqEgXNHnylalzIE2NCa5Avr6+jtPTcxwfHSHLM2McDZCmmaX57toqbu3ext1797GyugatgdFoguvrKzx//hyPHz/F6elp5fUVlIZbao2olQCacu93d3fx7rvv4r333sP6+joAYD6f4+DgAB999BGOjo5qVd9pnk1aD4iPx3GEfr+Hzc0N7O7ewsrKipX7WZbhZ3/2Z/HBBx9YXhmGsGlY2tlnRVmiKAuEsxlKrSDOTDFMaMStFmbTKZ4+e47Xrw+gSth2YvN5RnxAVzp9u93G/v4dfPrTn8b+/h3bt11Iisai7cZRtSWyPDXpMpURT4PeodfrUYSBohoXlxcjvHr1CtfX17ZHfJZl1ljA+4zxRJ7nWF9fR6fThgwUZACEQQQdAUVOFf+vrq5wfHwMrQSui2uEQYz19Q1sb+8gjmOcnZ3j6uqKIj3CEAIaYSDRimP0up0FvtB0vDXodo8m8OcCPD5cHc4Vim4OpV8UrFFZdxSIJmDiMrom5f+TvNMC6PSOmoUSdSXB9Zqx8BRYDJv37+G+gzsWC1Kdv91zhfe5+11TKJkLVtjTx5tyQQEy45BCQDshldJRopoA0Jvm2Pcsc6EFKaX1cnOYRhC4Od91TwP/v8mSbN+DXmZhDE3z7ioLrhHGFZq1e9/wrjVl9IZ19b9zf/N7u6023Hvw97yWTaGYACCktD9UUdkx3mgTsmZBd2lzmYXJ4fMNUu488pr5RqqbDBVNx7K5rcJ8F8/397o7t0Bl8feNNS5gWeAVDWPxx8THGyvXRous9W3vDRNWyN9pXQ+vVoq8I5r5ollHo9lAysAaZGoKvEPP7pzcxO+ax/c7O3zZ4T5Ha21qey2mfrjX/4sC2WYkuNEj6425Gp82ynG9KKeGMm2fFKIoQauVoNNpmx6idB6Bm9gUk1w0IvsyzqX/Gk8pufCeO2ZnzoSZd6WgDHiW4NZjElKQx6FUVGVdaOqCIAJ+TmVMB6oKxNCL/MEF3ZUHsar34s4h3auKylowJiyRM+67K13U5N5NPNuXYf5ntXsYXrmMFnzwXbufE7XA4c+B8XSTfAXa7RZUWWA+n0GWopZWAMAC9n6/j1arBa01oiiuvGaml3CR5zYsE6Cew1lW5aW32230el0kSYI0TXF1dYU8z1AUOWTE/KK05wME8MIwwGAwoDSI0NQ7cKrlU9upOsiMwgjvv/dZ/NTP/EP86q/9Qq0FERtEXT7gppE1rT0AdLrdBZnZ7w8wGl836jCBDPD+e5/FT/zUj+KXf/Wf1fhg0/5epC36h0BLCq0V/uk//8f4xje/bOmZwBcwnU2Wyn0eqy8ztKYos3Y7MR5Uru1BnRagtRlmVdMmCEydB5PHrUplohRcnYLvzS9RObuCIEQriExVaWpT1+QosjqBU4yP28KxBzzLc5sDzoe7//h9M1M8UgYB1tbXMBgMqB2XiZ4oDdjm/SI1Ae4wDPH48TNsbW+iP+gjTiKsb2yg1++jKAsMhn0IBGasuZ0jITW0KpEXOb0PrzUXKQWldJTOGilVIss4NZaqo+/u7kIIkqUX51cQgoxRmamREEUhuv0hVtfXMRiuUGGwLMfl5SVevHiBFy9e4PqaDEhJktjQ67IokJc5snQOKYGtrS3cu3cP9+/fx9raGsIwxGQywfHxMT788EM8fvwYaZrakH2mHQ73pygaaoe1vr6GnZ1t7Ozs2OrheZ7jJ3/yJ/HBBx+g1WpVelEgkWU58gLo9roYDIcQQuDq6gIXV5coFBXDDcIQnW4PQRDi+PgYp6fnOD07QxK3kKaZAcll1f43Cmydptu3b+O9997H3t4eumb/5nmOUpWQIcsI4jtZniJNyUsuhLDvSsUjZyhL4nvtVoLRaIaDgwPbwi0MQ5ydneHi4gLT6bRGy3meYzQaYTabIcsyrK6uoNdvo92OEScx5baXjEFyzGYzaCWQ5wWGgxYV4Ot2cHV1hdFoBK011tfWbEoIWK69IYWZj08MuheF5aJSwOcJI9R9hbwG6ho8LwvAyLh6moRckzJSPZ+Vy5sT3H1BWb2bZzU05yvbMY0U3qLksPpKNrPHQdjS6ajd1wd+/jPdlhESda+5/54sAJruwwLGvdZVati674/FzrG53t7bm3ff6+IqgkC9tyw/ywWdbpsmtkb54+JraO5V7b7L1tEMEk3HMvpx26zweU0A0hemTWvZ9Cz+v69wLDvcOfANAO64mpRFrbUXglStJyuSDORKRT+VR74eyv+md+Cx+srTTcfbgiafX/BvF0w2rZG7//k71zjWVCugdn9vD/kKoNunu+lQohr/m45F/kPKmDsmn+Zco4G7FwFQ+KBRwtgK7dI5P68pRYXevRpbE7/iMTYqrje8o3vPJuBcKUCqxtOa1rbp79+dg0Bn9Sb+OP08XpfNuMYnVckCUzRNCI1er4d2u0U9mI0HKAikDU+Tsj7nvsx058jlhXZ0VoF2ipkK7qyhSfE03gUBU81baVLyDZhSZYkyL0zYqgIgTS/jelVukn9uGVDvWDDQ8nxaLFB7r7KoyyZgcW/4cse9v9LFUtpyAZfLG1zDjquDuF5bISrP7sIreuPz6Vx6n7MhMwwj2wqMx0I9jYVVOKWkYktVQSAaD+UPZsiy3OaOzqdTq/gKISw9+b27uVhUq9WycjWKIpNLC3CrFxUV0KCK0N12G+1WgigMIDSo2jB7XjVVWvUBZRhVYfIATB5wG++/91lnLZlSPWfJEp7ZbnXw4P57+PjxBwCoavE7D97Hr3zxFxb2iNYagZF/papq3iRJC5/59LfYMQBw64ZCK7NPOCoM1M6sLBVevHyGjfVtvHr1AlQElo1ES4yHDf/36U9IabzPdeOckI48koK83pqMsUKy0bVKG6yB5MIYVqMQwqyB9T4LDQ1pa+ZQASllPO4VvTDYZi92v9/Hzs4OtNY4OTnB9fU18jxHGEXUdQIw9Tdg09OkqFIZONd4MBxSHmwQUNhzqw0IbesRCCgUBVCoEqW5/7d8y+cx6A+wtjbE2uoaSlVgNpthMBhAl5U+wjyPU1QA2DBlQJgipXXjXafTwXw2wzxLMZ1MkaY52u02Wu0Oev0h7kQtaEgcHx3j4uICp2dnyHIycoSRqeYvApQaSPMCo+sRDg6P8PzlK1xcXkKGAVpBy7BIwgOCbXgC6PV6JjSdALeUEvP5HGdnZ3j8+DGeP3+Oi4sLArOOzlGWJWRI6RRRQJFTGxsb2N27jfXNDfQGfahSYzKZ4Qtf+AKePH2GMEqQ5QWgTe92RYXL4iTB6toadnZ2IMMQrdMWREjr0+62sbW5hbWNTSgAHz1+gtcHR8iyFN1+H1pMUEwmKMrSdicRgUAQCaxvbuLegwfYu3MHrXYbhSnCWSrq954EkWM4KJw6A9TqrPKgzzGbzRAEEaQscTUb4dWLQxwdHiHPyOAwHk1xfX2F0WgMGM8472vq2ABMp3Ocn11gNpthdW2AlZU+VldDtFoddLsSg0GKtdUNpGmB6YRasa0MVxAEAY6Pj3FwcID5PEN30Een03aKDwJZNv/dL6TWpHhqQ0hNlr3qGlkTkkAd1DQJrAXhpmEtav55vhBuYm6Uk7xc+W0Slq6Q9EGz/zyuIk2PrnsCLAE0CAX3Wa7S7M4Pg24XXPuhocuNHmwpr4e/8/UsoH2w5gJmpYF69IKuMfrqs7KmCPH1rnLDnlt3PrTWtriG26fdVRZ8Lzff081PbVrHNx0+EPHn3afDJhrn85eBqzcBBv9a92/3HX2g7Z4rRJUbz2tQlqZoD/cwBmwIkfboWRldvNqjzWNummd3T/v7/G2OTwqaXAW5KZzUB4fuHPP43J6kPm70adelNasoCWEjNJYdLgP2AZPW9cKRPl9jsOQeLm0qpaxw8ve+Ugo5FJQBSq7HmxUvP5d3YV3favma163itA4dOTyenym8z2rrqOt56P76+qH//yIPwQDVjnP55BBNVfxQa2p5GcnQKBEB+v2ubYkjRNVmyno3UTeE+IcLZJqOyujJ8rIC3mw8FRAIg6qSPyz9lNAF1XfgVo2AgJCVl1aZME6tAbd9mpD1yB37eY2upZ1PntM67ZZWVtH5i/qBu4f885Qua/vG3/sunbvf+/LF5bfu+TfdZ9kYtV7c3+yxoqri1C6H28IVRRX5Rb2vq+KCUpJXL89zzOcZwpA82uPxGOlsjigM0Wq1qICV8Uaysh5FEbIsw9nZGeKY8sEZnHMuMe8tKalLiRDChm1KQaPglkJMX/x5FEU1Q9B8PsPLV8/xr337d2E8GUOpEt/5+78HaTpHGPbM3Ji847KuN7iU787bdDrBD/3gn8XP/tyPYz6f4Q98xx+GEAK/+EtfqEC71pae03SOl6+e4Tt//3djOqH2St/x+78H8/kM3W7foRWzXk4dDHovh24h8DM/+2P4d/6tv4R//U/9u/jq176EeTpDrzfAO/ffw6//5i/jydOPGvVQP3KjtudDYxjVVW9zDqd16Yo6VpTU5ch8RjqTAhDWUvPKghwIUStBEITIHccGNFCUVUQhFeDSNU8lAKuLUfRNiF6vh16vZ0N1uV91WRbQJWxeqxDkDS5MK6hSK7TbbaytrWFlZQWJCRGvp4QwP6PK52k2RzqfoSxLbG9votvtQkhge2cHhYk4aLVamEwm6HX6Rvcwc+SlOHL6ovT4E1eHT9MUF5eXOD09xcnJCWazFJubm7h9+w7a7Q6iKMbm5ibKUuHi8hKj0QR5lqHVaqMoFMaTCa7HY0ymVL391cFrPH7yBIevDwFoJK0YulTI8wx5nllaEwIYDobY27uNu3fvYn19HRwGfn19jWfPnuHp06fWUw6QU8rmqNvIBWqttrW1hdu393Dr1i0MBgMIIfBjP/Zj0Frj0aNHkFKi0+ng+voa7XbbhKYD3V4P6+vrWN/YQGLSUDQ0wjjCWreD7VsUpg4hcHp6iqfPXuD05BSDwQrynIBpnCR27vMihwwE4qiHBw8e4NatXQxXVkCV8DNL37ZPPNeEKEubJx2ZlnZEZylmszmkMdqNRxM8evQxnjx+jjQtEAaRBeZcdZ3oAeD6YlIGpo95hPk8xWh8jcl0hCzbRBS1qI1Yu4P1dQFoSvc5P7/A5eUlZrMZDg8PkWUZRqMRylIjjELM5zPErdi0K1PQWkLperrusuOtQbdb1KUSZOTh9QG1C2CYgzLDcQtn8eGCN19A8XEjKPfOcQVpBfCqc9zf7pgbQbt5gVIvhr65oVhaw7mW+5IKC3iaABbfy/X28lEDVI4XcWF8oqpI7INI915NP+7c+3NSGQK8dZFuD2g3l7++Ri5oce/ptubiZzOIYCDhesRdC7p7fRMIdz+zNOnRlAtO+LdLJ643pGn+/KNpXuvCsg4Cl81L0/3Y28GMKMsym2fFyjfvM1bE3WsgiHoZAEopAcmViyXSrEBeKhSFQlmSdZ8xF1mLF4vsuSHbbCxxc4Y5bM2PXGnad/5R3yMCbsiqO4am2gH8fjy/bmQIKxDuWF069O8hhECcJAvrzG1X3Gua6A6oPN3++Plo2nf2/cHFZAA0zJ2UEmEUVa2ofPpUVZ4lF71hqzGHbvEcMR3V+MpCgPIib2g67BoJ7Vj2RWMhyGXz4t/P7cxwE8+yY9JVNwgGikLXjQuS3Mm2o5W9lhg3OLXC55NNfNWfDzqvdJ5FXstej6qUx3GIIJQGDNFPYNqCKV3aVlRNvNqdEw7XZcMpfyaM18iGutneaOb/qoQMAwRSIg5D27u9yAtrPJZam1QLcwtoQJvmbcoUVgOBESko3LjU7ONabvwUjgHAYgBHrhZlibKop57xPmWwyYcvs5n/ND3bnz+fJ7v7yr/OlRXMY5fxeH88dD6Bqk+RXgABAABJREFU5TiOURS0J/M8RxhSP+YugHk6Qzqf1fhWbkLFhb0+sWCFgUpRVPOXpnPEUc+GKmtNhcZmsznStAq9DcMA8/kMo9E14jjCcLiCtbUVo0MUuLq+xmQyNqHoPURRaL3h9O6UPlHJOm3DSV09AQD+7t//Yfwv/tifxp/8gX8T09kUv/DPfw5xnOAPfMf3Ik1TK++TJLGGAvOQ2hooRZXzr0dX+Imf+lF8//f9ENbXNnB8fIj/7m/9l5jNJlYHctdNCIG/+/f/Fv7EH//T+JM/+GcxnU3xS7/8TxDHCf61b/8uu2bu4Ufj8ZoopfDs+WP813/j/47v+oPfhx/8gX8DgQxxdX2Bjz9+hJPT40b+5MoZ3qPsSODoFwIilXzy5ZfW2oJ0no9KZyQdk2VfWZa4uqL2Vu1ul/oZJy3LI9Isw3Q6x9RERshgsZ6RS+v8Pmma4uDgAJeXl7i6urJzlGUZpJRI4pi83RDQJtwXANJ5hrAfot3pIDT5vNJEzcC0JGu329BKYXw9QqfbwcGrl1BFiffffw/dLrUSG/S6FH2jTA9pEymU5zmE5kgdI2+MkUophSgIrb6qtJEF0LamwXhyjdPTU7x+/RpX19eIowSzNMXR8TG0BmazFJPJFKPrMeZpjjBKUCpAhhFkGOHqeoyDwyMUJd385OQEx6dnKMqCwqO1IC+woUc2AnQ7Hdy7dw+f+9xnsbe3Z0OpsyzD69ev8eTJE5yfn1t9j693ddRSlcjzDKurq/jMZz6DTqeLdpvW+id+4ifw4sULTKdTCCERxwmm05nhOwlGozGSdguf/ZbPoixK5GWBOIkxnkyQ5yWGK2uQgUSpNC6vRkgzyrXe29tHp9PDyckpyqJEK0kgRYDZjFIIWq0WZBhS/20tME9TpDkVU4OQyArDi6Q08kYZPjUFBPGCsiR6U0ojTTNIESCKE2gNHB0d48WLFzg+PoFWAnGc2KgNIUSdj6DuQOMK76XKUV4VpsZGAmiBtbU19Lp9xHEbg8EA3W4P3W4XR4fHGI3GUEphOBwaPEcG6rLIUOYhojhAt9OGEC28zfHWoHsZWGBBWp1TgSJzVu0+Pvi5CWz6DNEPD3MVcf/+9evZ0l+dUx/j4lEpkKBE5nLRq85W+aJoAsP1MfnjbHoWn+sCmyZA5r/nTfdkKybPnw/O/Wv4fjzX7BV1v/OVTxoPAMez4RtfXOuuEGT18oGQ+/7ute4c+sLB/axpnpbNjbuO/JlPXz6d3nRP/1icH9F472XnA2RtZoWEwezM9HN1q3OykGbhzMLXpzsNWAAEwAALx0DB32mAK9bzvPjvQl6ZyrLnr8dNoNt/96a5005BN3d+/LXz94MFzUaIMX25NMYKGp/vRmDwfLKgdJ/np2W49OHOgxnQwjstnNNw2OdxG0FvrzXxPX9OAxkAUqEsSquguWGnfgrIAo9ZMu5l77P4EvDZfu26Bbp097FnvHvbZ1qeJKhCt7vPpG6mY//eesnt/f2/FNQJDWrVRf8NQolWq4WuaS3SaiXWqxmGAXm/o8ApRqmtdX7ZGPhvlg/uZ648Flz0rGrFbf/QSkEXJZSQFAoIQARUtbpQCjowKVTK0JSAAUIEIhfmDQC3+hEQ3n5w0wWYfhc9gASs6sYUPw3Hn393H2vtek/o8GUdz9uyw98HrpLrjsHlI8vkBT9fiBKBDEDVkik/0h1/HEVQukQWx4ijGHmRWdCjNecJ0py5EWMcQQiYfu9JbPvjVsYKbQy1pS3Qx3ybKiZH6HTa5MmCQl7kGE/G1kjp8kV6N+ahvL5EGwL1tC+eq6vrC/wPf+9vWq/k4eEhzs7O8Df+5v+bejCfneF/9x/+RXQ6HUvL/4f/+C8BqINVV05/8MFX8ejR12p6kka1B/+zv/pXKrrUGheXZ/hv/9Z/WVtDAPj5f/KT9v9Pnn6E/+Q//cv2OuaZP/y3/5qVp6yrvHj5FD/8t/8agEq28Du70VcuPfnyj6MPqN2Vwmw2s+Hkrv5V9eWugLBfuFSAUlRcfZH0hLkxhAm0lbZeaI6AcGvp8HK6jge37hIDFjYa8PiFELbdYSCpUnXciqk2T5YhyzP0BwOsrKzQGrNBHlT9XiuNbreD0fU1+r0+Op0OvvbVr6DIc3zm059Gv9/FrVs76Hba6HY6CCOJSFHY8+HrM1xfXaHIFIaDAdbWVtBqU855URQQAEIb0UX7RytTY0nDpNEUKIzhod3pAEIgDKmS9+nZGcbjCc7PLzEZExCVUqLVbiOMyPtP4LLE8ekZrq5H0EphOpsiS1NEARkWyNCmHHqlMPtbOzt48IBCyt35ffXqFb7+9a/j1atXNf7FujMb/pUqEbdibG3t4P79e1hfX7fRCmma4itf+YotchbHBMTDkNvApYCU+KPf//3Y3N7C06dPcXl5CQiB7qCHII5QqhKXl5c4PDqm6JQownA4xNrGBjrdHkQQ4uToGBqkR7babQCks0qtkLRaODw6st9vbW2ZHPMQpcoopxsaeV5gMplgNptCSCAKQ+R5gevrEdI0NXUsulCK2qqdnV3g8PUxxuMpojC2stalXaZ1n4dX0TBEE5PxBIevj1Dk1A5udXUNcRyj0+lic5OcSuPRFIEpcMl7UAgBhGZfFHMEYYsKqxmd803HJwLdPiNxj0roe5Yz1axE3QQm+TP+v9YaNU3Q+X6ZIlR/VmU8bTrPF6Y1QS0ApSUKpaj4gmFGbrhmmuckGg3jC41H0f40PM9X4PlwQYAVnh4Tv2nsLtNmInFDUfm7ZceCwqeruVOKmskwgbu04INmFlYuKORiEuxxc+cQqKIpfGWrCXD73zV97r/LmwC0q2C5a7Ls/GV03aS8vWkPNN2b86oYeLfbbdNLcIY0TdHr9ew93Hmu7ksKMVUuF7ZKa6k5x5OKq0GS1VkoI5xAay7QvDebxto0h7+bhw/WXBDsAm5XEXbpn/cAf8cVQF3DBR+sdPlAu6boNdCSvcdNgPStXha2JY17LCr0i8YMAVbAqK0N8ytWDt2omKa9cyOwRR1y3YCtl9+jYR/VjpuwfMMY3fdggFjba3pRlhAfg5Up9h5SAJxXaZ/HRgizIZwLyUbANABAG0CrFGRAXkUKz20ZTyEVvyG+yHy+AjSApoiThvd2I3OYt7KyxjKEPJylfYaU0uxzADYqgvxAuixQaAUdUPuaMJAIQwGRF9CaiqwpQaknWikoSQq+hmtAlFwEGIzF7GxpUwxQuTRaFVOrgW3eR2g2OvM5TZ5oF8Da4Dpvvnx6d5/h05WvrLl00wSqgarmiEvbFW9gI0ndwGeBNUih7rTbUGWJ6VTbVpnuwcCK5UBZKpPnTTwsDgN02m2rcDI9cDGlTqdjeaHW2kbAcFiwNE6CKIxMezBT9E0GiMKQ6NMutLJKgTYhPbnKa95Z69HrdrFq+ha/fv0a5+fnyLIMw+EQKysraLVaVJTKgDg/N7wC3JUi4stTrer5+naPO3zC1yHqfJ27elAq3nw+w2xGlcyTJLEeLiF47SkiLAiEvc4H3C4dMo2w7uPKHA3ybgpJxefiOIJSGkVZQKBEmIQQgUSe5Shy09JJKWNUE1bWVDRtaFERmC/KErOUvMlRFBEYNrmz7rv7TjVeQ799mBuhEIYh4ihCzGlsAfWIB4C8KNBqtbC1vYW1tTUkrRZKpSpjsjnS2RxxGCGdz5BlKWaTCXZv3cLKcIB2q4Xbu7chTWX9MKIojcvzc3zwzW/i+fPniIIEe7u3Id65j+2dLYr0E4DWVZV1CECXmopMmloEqqRoEfaQdrtdE01CMnM+y5HnBabTKS4uLzCf5Wi12uh2qYK21tzeTGN0cWnaphEgi6IAOklMiQQNKEUqlpRot1vY3b2F9959iP39fXQ6HatvXFxc4OOPP8bLly9tKDnrxxxpwqBbCGB1ZQWf+uynsHd7H+1uG3lOcz6bzbG2vg6lBMbjEc4vL9DpdNBqdXBxfoGtrS38se/5bjx45z6yosDq2hr6gwEAidzoPa+PDpFmGUajMa6vryEDiXmaoVQa/f4Q9++/g267i8tzynOPwhC9fheTycT0vC5xfHyM8ZiuH43GuHVrB/1+HxCUDpAXOa6vLzGdTkG1LICz03O8fHmA6+trs+8iQEdQWkCVGq2kh/X1LUhxhdlshvk8RRhGZk24jolbo4qL47l6A9VpyLIcRX5NfDFXmE1TrK+vU60AJTCfpSjLEisrK4iiCFdXV5jP55SaEwmnGDV1JeEiqG86PlFON//2FScXKAlfWRTVOU1Knv//JvB9E9BvOnyQVJ/w+vv4z3CvJ6YJlCbfhnsZ+6Dbes1YMXeLoJlQRjhKxrJQ8CaFgxlz0/svWF+cz6oxNveKbJoD/qwJINqxAuCWOFYYevd0DQYMwFm4a60tCPK9j/5z2UPijstfH38Na+tOF9berwko+ff1wdwy2vTfu2nO3Plcdp1/8HO4vcJ4PLYFcIQQJoSMGIDvjeCfIAhQKrNe0nm+IEXBz01lOhMwhkAseq3eBNKWGSea3u9N5zHw52c0gW4XCLP13bX2u9VXfdDMOY18P9+LIL16Af78LgPdRK8abzENNx4+Lfs02LRf7RwVJTQoLcX1lLhKII/V/dzyCdEsPHxKfVvAvWytXTBTnbzoIVrG95tkBK9lNUbqH1GjYwOEFsLLFaAFKVJNL2ueYMEhj5f/4HmUQiAy1X4pXzYEF8gijwW1bgrCKlrC8kJeggY5y8CT9zsL/Qpw0A5mwCUlAWqAQDY0tf6i5xC4LgtFymhovKgCCIWAkgKla1RQ2vAFkzYlJSlPNotf2Plx13Ix4oVAWyNNmtxw5l++ccudB3df1hZpSY0Znnvml67hAqg8i01z74PsJp7tjsvl+67hmQE4GUqAIKiiM8IoMmDaM/apuq7BwLvbreoLKKUA1aIQXyGsks6KOkdMMZjn+e10OraImjaG2DiK0Gl30Gm3EUcRAsMvi5IVzLIekVBRvwWU7pqyrKdCai30+33keY5er2ef78t4X1b76SQVn22ec9fgwrrRMnlO9ybwyWOfzea4uLhAWZa29y8VngshhLL8hcYRAKjzVB/Yu0DbNfCWJbURjOMWiiKD1mSYkhJQWYasBIAMQRAZwJsjzzNzjoAQodVt3d88Nyz7spyKVBF4VpilVcEqKQIIUaWO8p7iaDmttdU9rq+vMZlMkOe5rQsApRF0JdptSmsLBQH+KIqwubWJVQNYlDYdEWAM/sbIn8/nWF9fx7Mnj3FxeYGHD97Bnf09CGisr6wiiUPogqrjqzzH9eUlnj97hscffYSDVwfodvuYT2fIsjlm8yl2d3fR73ehzfuzzmppqaS6EfPZHJPpxIBEAtjEX8n40e9Hph0Zges8OzNddaj/fBTGACSoAFiB6Wxu0rkkijJAUZRoJTHiMIQuCgRSoNvtYH19HXu3b+POnTsmlJp0jqOjI3z44Yd48uQJ0jS1xjOOSOB9lGUZkiTB6toK3n3vXezd2UOv10OcxEhaLRRFiSiK8e2///fjH/7Df0R7btBHnhfI8wJr6+u4e+8eNre2MJlO0e52sbW9DaUUTk7OcHx2ivmMCrn1+wNASBRlifOLc8zTDLM0w9ZmgY2NTdy5s4+VwQqU0ri+vrL8aT6fYzQaIY4jzGYzTKdTTKdTjEbX2N7eNmBaYTK+hhBUUX80usbR0THOz89QFCUGgwHW1zchRIDz80uMRlNIEUGVArd399HrXuPo6MiG4LNRi2VpxR8YArh1EqjdmpTE7yeTGVR5CqU0wpDyyQ8ODnB6eoYsyzAYDDzvuUa71UZRctG3qgDh2xyfqE83/67/VBuVX8hVgJgrLwvragLwC4fvvXDO9ZVQPlzARhPVfF2TcsPXKKWgNCvw2liXXQs2/bB1MQhCr3G9WQhdKUeuQPXfuUnJ9MfZJJT8c/jH9SK7z7oJ6PnnuIB/UVgBbhg9K5auRR+AtbgDwGw2s55aN8R3GaheNt6m8S8Dxf68uOcsMy7Q+9RDOJcdNylh/H3TurrKhj8+rckbwVZppRS6XWr30u12a55YV0ldGJezJhp1RaXUyhQKNJU/A1TWWThqtPce7j2alOFl68DnvM16+l5IV9FylV9+d7/NTmHyd4QQVvl0jVlu9IcfeuiuuV90zH2++1nt/SqE9ts6GMZAmOxqbQwh/BuusmtgoNYQmr0uGgGqQln+mrhV+t13qgwZpIQSlNL4Hb2MczSt/QItCEAsi/O+4X4ub1TaqREC2GrsQjBFi7pVxzmUrofXN46x4XD5SRxH6PW76Ha7aLcTA77Jq0hAm1qECaGhoW0BGWU8WAL1IpUujbktYwBXrmqb513nnQYQSwmhqUAOoIEyoB67eYZcZcgyuler1aK+7yYEVAkyTiiloUVpQYEFOE40DeWCu7Onrezm/1c8YrHXOJ/r8jL3/f05YYBV8YV6SgivB4PpJEksD3BzxX15vIynsffWDX125awLWioDS+jUTqhaM7LeIMx6SSFsdXG+J3m1CqiS89mruaHWP1VhNSiFOA5oDgpABtQHXCOBUqaOgJIIwhhhEECDKpOHkUSeZ9Algc8oCtHvV4BYKeqbvKj38X4rIURgqm5XkXtMh+Px2Bo/4zjGrVu37DyyF9XXbVzgzGv4P/zd/67Gv73NV3um5QOe7iMdfujqYlIuRuVxRFme51TIS4jKi2tkSwWiK7rle7oRVix//DxtXudup4PJpESWlZCyQBhGkDJAUVDvY61zFAUV3SOwwO9BP8LhP0y6QRgiQBVpMZ/PeUdC6coooEB9hl1dhOeC56/b7WJ7extRFOH6+tp+TvnU9dQCLmglQopyCILQ1hdRDHwCabnEcGWA0+MjjEcjQAPra6vYXN/A9tYGOp0OUJQQSqNUOcajMZ49foInH3+Mi9NTGkOWGY/qNS6vLnB9fY29vV30+lXKgstLKE94jslkgtF4BIpUzahft9KIwgStpIWk1UGr04YMIggZQsgQl+dXyIsSEDmiOEEYhihUgTCOEZUl8jyFVgp5ViBPM2hVAkkCVRToddpYGQ5xe3cXt27dssanyWSC6+trfPjhh/jwww8xmUxsyH5ZUv46d/XhNLGdnR28+967ePDOPQzXhijKAkoXCCX1XtcKeP/999Ht/izm8xRJ0kYUJkhTqiWRpil+9YtfxIN37mH/3j1keY7LywucnJ3h5cuXlmY7vS5W19fQ7nSgIDCbpciyEkfHJ7gejXFvbw8ra6v4VPJpHB0f4erqEqPxxBiTNOZphjAMUCqFeTrH+cU5jk9Ocfv2LawMBijyFPP5DJPJGOcX57i6ojoTd/f3MRyuYDqd4eToHGdn5xiNpojCBGEYo9frYXV1zRryOHqG95ivf7o8heVWnhcm2lGiLIh+wzC0vdFfvHhhDRxCCJRljiAUiOKQopOkRBzFCMIQYRBCBpI6ObzF8YlAdzPYq3J2XdBN35ES6BI+X+9OBh8+OPHBqD+R/v388VbXVp6nJsDtPpffyzJPBePhrnK4q4Pel5hkvQptbd4cBu8L+GXv7iokwiMi9/18wOCOn/7Gwhw33cufl2pMbCkyn5t2OvwuVHW1Cpl0lQxXqWclgkJC5lZBbC7Qt9h67KajEfiYgS84rIRofFd37vhoAldNxo+mtVucx+VGBV+ZcVMDeO8oEy7GXqz19XVMp1PLSFh5sR5LQVEnLESllFCQlh4tjZvkaQHKaZXOe0ld3c81jrhKoUt37tw30dyyeW5cU9QxkR8azfd1PX/8HA7X4rlzaYwPN2LFHSffK3UKjrnjrug+WKCDauxv9nQvNdS478//q5yJgG6eT8AUEAMQCgorrvK/KqHiKlN+KD7PCycCC+ff38nxprV2DwGxsG/ceywTqE3fmQ8XeZ62/zSPQSz/tokHV+PUkEIjTshr2e12EUWUb9tuU29uCHZl0woT4K6iDlyDgy8r2LjkFvRz+axSHNVRRSJx+K/pMoQokAi4o4HWKPK06rUsBOKIlIpASkQBzUVeGI+r1iZ3OzBRRLD0GISmtSXc/a3B4QTu3tSmLZLrCaRznOgwvF0NEve3C+r5me79mEc2hanX71Pf6y5PBqp940ca8Oeu0ZmrktN3kkJsnTWqIuFMmLjxVhdFYfI8FVTJtU/mlv8nScs+j4wNrl7CsgUmfQGGzlTNAB6GoX0OVJVD3Ol0LMBMsxxaNYNueoYGUELrekVlvjcbjbkgVL/fr/Fnnk/lRKf46+3y9ib9jz/3192/j8srfDnC37MeB8DmPl9fX9s2a64sd41JrlzkKuKcQjcYDGr5nj7/5ohEdkZ0Oh0bHZPnmZElbOxicEz1k6QMURSlw8srORax3haEVVi4kAjCyI6jLBfr2rh8JY5jDIdDDAYDXFxcWLqJ4xhJHCMKqE9xOp9DttvQWqPb7aFlUmqEEFBw1tE1dmmFyWiM58+fo9NuY3N9A6uDIeIwws72Nsq8AIRGqTLMxhMcvHyBJx8/xsnhMcqiQLfdxjzNUZYal5fk6b6+vsbFxRnuP7iLzc1NB4SxnKunXXIVd9JHjd4aSARhgCAI0euR8ywMWkjiY5yfX5jCXRnFN0gq8qU0Gb7LooBWlCOcpRkkgHYSY2VlBXt7e9jf37etwaSUFnA/f/4c0+nU7h2f97DHezgc4s6dO3jn4Tvo9jtod9pVq12pEIYS81kGIMH3fd8fxU//9E/j+OgM29s7CAKFs7MzlGWJ3qCPi+tL5GWJQpUmgoGMh+PJBEIIXF5d43Of+xzu3rsPLSROTs5wdXWF8XSKPC9w8PoQs9kMm5ubePfdd3FycgIpJa6uLqGUwmQyMTIPmE/mGI3HmM3n1At7cwMSAkdHrzGbTdHtdXB797Yx9GkcHBySh/t6gjTNAB1ARQFmqkBZAL1eB8PhCvr9PrrdLg4PaSwsx1yA7e5997P5nKqdcwQOG0KOjo6oXZqR4UopZGb+oyi0NBQEIRJTb+ltdFo+fkeg2z2ql2lWCJuUzGWAe0Fpb7hfE0NtGjMxowo4+kpaEwhnQi/LEqXSyIsSpQZKraChK2VUAJACURxZT3cQVlbwoiwApSF0HXS7784Mkv/vChgr2LRemL8mRcRXFKzig5tBkA8c3HmhsCvHYIJKYaKQPJPHHlatSfwwKha6XGXQZerL1t21WjcJ2mXKeNP7+Z+7v5tA47K/+Rp3TAsKvTOHTc9edo4PuLXWNcOE1rpWoTFJqqIh7nxZr4vkEDRBxVZMHhrdW9TOpb7Owp7P45G6ejeXTt/GeET/gRN0qu3fb3XoZuMFsOjp5sNX4t3P+Z34HDeU1F0LNzqk6V7Am+tbuM5h58+3PjRAhhHLtxbpzR2zfwiqylMLl2dF1A21d0EJ/00CvoRaGPfbvMnyc5p4bTXeRX7U9HnT/fy/gboHH6iAvKANcKNwFEJ4r8A8tH6OD8LI8BggianFUrvdQhyHiKLYpNbERjYYGQPq78tgifcXsFgArHqGtADZNZxU4Eug0OSxtHuhJHkluT2TDBCHIUKTvy4EVZeHoNoOinsaywCxDCCVJkNBUQKlBmUha2d/GhoKQgSCvN1NoJvWqa5I1uUUFvgPy+Am2mmSCz65uOfVvV11Y2qTfHHH5gMRHguPj9eBn8nn1XkygVEp/E4bxiFhWh6xVxRArUK91vVwcm71JAzf1lKaUPBmo7BPK+74i6JAFFQFcPmn8gRL6AVvN4Pkuizl93WfwZ+7z/YN8tqJFHD1JDd9qknnsc9G3ePKe8k1Dvt8wqUNKjib23WkKAIyio1GY7TbHSRJyxSrixzdJrdzoRS1LhqPx7Y6uBCiVt/GlTt8j9l0jiwrMZ0QUJ/PMqysrCAMA6iSUi4CKSGFsnpUDiCOAUQCWZ7bvuvCMZhKaaqEC6fFqvNsrbWtHeLrHK6xXSmFq6sr276KUwXbrTYCIZCnGXKl0O/3oQH0V4YUQiwFtOSaTNqkpFA0Ea2VwNHhIVpRjNXhEHu3drG/dwetVgujq2u04wRBKDGaTPDyxUt8+MEjvH71CkU2pyJpCtBliSCIAAibF93ttrG5tY6NjQ3zbhWtsNGq1WohK9q4noxQlgWEEGi1ErRbHetEk0KYOkQxopDTDNq4uLiyzqMgCqEBBDJEnLQgYgWlCuTZHEVG0Zxra+t48OAB7j94gK2tLbRalOpxfn6Ox48f48MPP8TV1ZWde7eKPe+nIAiwsrKCd955B/v7+xgMBihRoNQmusksugwDTKZTXI/HkGGA+w8eQMoY8zQFBDBYGUJrgaOjIwxWhzg6Pka7Q8aSeZqayBvg6dOnKBWwtrGJzc0d9PtDxK024iSBPDtHHIWYTme4vLjEbJZib+82BoMB3n33PZyeUoVxIYRpiagt3cRxhFIpXF1fI5+naLU6WFtbRxxHyPMcFxdXplo4YY8wDKGVhFICGhKz2RTj8RSzeRfDYc+G7AdBgPPzc2qfaPRkV6/hg3kSR5Fy3YlOp4ssKzAeT5DnhcmBJ8NmnufI8rnDQ52aDHqxfsSbjk+c070M0Tc/tFJYWJkhxgdor9VoE/BapmAuY75N4yKhwffxjQLM5HmMpEQQsyXrY2ks/EoDUKRw8LsIAyMCE14QCO57Sl4nbSzUgdALY/YVAveda8rkkvdy7+cKPFfQ8Tu+CRC693P/T2PRJnyp6vXM1lEmNhImkelFGxnruglZFlSpnL3brnLZdLgbRBjg4I9bO9/7Y3avdY8mYevO28IzblDOfUXupnH417n39//vrx+DbbcImKt4u6F5/jvW5lGaHzcDz1GANdgqGFqQR//WabTJA9W074UR9PVQ3XrgKYURN06T+d4o7JoVS9qfgj+H8eZDAZAGpBpFsSxrOThuyJ8bReAaEvxw1ibaYAVKCGE9N/5+tQo972c7458EfHO4LeWBulO8bFx2v4LATck0ISUCqyBW+ZVuyH1d+VQoy1ktb9Mdl89DveSV6rcx5NRTfAVRgfc+5g/6mJx+pu3L4t6qjWYJ/bnfEz50ZRATXkWPbNygH4r4sOum+b298YIMkNJ8FkjyKq6urqDTaSOJI0RxRN6gKEZsjLGqoN610CW13lIKpS4pNQAEfrWgolWEk4WZG+o16xfZ4rUjugwgyoJmWjk8hcG9ArWiiyiHG1ojEAAC00owpBA5IUPIwPADpW3Or9YKRQloTd4rwtzsURVUpRveM9nLJYQtElcHbw4/dObX5YX+vPsy0zVM+KDavdbNxXXnzpUFLu34PJnBE9+Lf/xorVr0gZWTlayoACEVRGKvptJ1I5h7fsWf6If6qBeIopAKQEUCYRSCZW5liKlSbFhmRBF5R4NAVoXXhICUGmUJKF0Yh0MVLVSWy2Wi1rB9vrXWePf8A3z6+rGzLs6eUdpykbN4iJ9e+VbkeY7IgNHvOv01rGVXhv+ZTgRsjDF7WWvg6/37+Eb/QQUeyxw/9PrnAQhsfdefw+DB5wFVYvzqIxz94x+GLnPwrv659d+D82TFrte94hy/5/jXSdE3azvTc6RdAk261EjOYwSzHn505w9Z0FkUBf6lk9/Cw+zI0gw5GDKUTsVqfa3xMtvCF4NvtS09pZT448f/HO0ytX3KM1PkLJgGaI3bFJpbKnyx/x4et2+jVCVm8zmS61P8L/Ov1ZT/MIwgAKRZhlSnKEICOyMd4v+ZPbD7wyjh9K66zos5AoF1DA6xPzk5QZIkKIoCGxsbEEJgNBphNpshiRKUSiMOY7RaHczmc4RBhCRpI83m5HQy6U9QCtASMO0wAwD9fg/d9QRJnGBjYx2dTgvra2uYz2bQmlpHnR2f4PHHH+Hx48emvk0IaGA2TyEQVF1xpEan00a73UUctRDIyLJuMnBWxQi7XQFIjdF0DEgqYJnEVQVqqq2gERl9tt1pYVWsIwxjJK02zs7OcDW6xiydkWFISrQ7bURBAFXmmIw0spT6S29ubWL/7l3s7t5Gp9NGkdM6Hx4e4vDw0IZzs3HIL7YYhiGSVoI7d+7g3fffxe098giHMkSeFUZGSeRK4/J6jFdHh0hTosHuYIjB2gTTw0MAwPVkjCIrMVwdYGNzE0VZoCwpFPzk5AT9/gB7e3cggwgHr1/jxavXeHVwhJ3tW/jMZz+Lnd3b+OY3P8Dk+hrj+SWm0wnOTo4xn88w6PfwzsMHGAy6uL6+QlnkmGcpsjRHu93C6soQm1ubGA6GSOIY4Sr1Dtda4fz8HCcnxyaak0K2tSa6TuczpPMCSSJtS7B0PsdhOkGv28XGxgZu7e6i3e3g+bPnuBpdU3HQKEIgAqtPKIBqAxjQLaVEr9fD2toahJA4OTlBlmXo9brodDooShPWX3LRQeLVrVaCdiep6ZR+9NRNx1uD7qJwwzCrxuZ8VAKNUb8BbAFfb6pfwoR4GE+xEAC0MPmIwrlWOAoP/fiC0LXI+kpoDYBUKhx94LQjIsWMhTeBZaWAsqCNWOgSpS6hhIY04fLCvEdA2gYiCQLdUkIBUEWOsigBrRAILnSiK8UCAoGowl6lfWczRqVtjhSEgBSL1n33XZuUGBbW2jBYuO/r/Hbv6VqUqyqJEkGgK8uOowRROBpVDqSfADaPHZWio0pisqFTTIQVGQp5EnUPgFkMsn6bsWtVG3Ol0CvrS3X0dwijfLDwW2bUYAXtJhpyQ5GZ7lyPRNN1vgLXZDxoWj/3Hq7F2fX42Dlw7sX3Z2u6BjEIUo75WkltGhQVDlHKgHmGQ7okJZqLJaFS+Ph5vheuaUwQgCJVvfoO3p6zFGI+s9JRW81SG+EshYBAibLIAQ20ohA6JKs9hcMLaEU5Y4GQpHwavlCqeoV8YSzYTXuJgZ+lP+GOGsabQmPSFk/quil9CQb0P14KJM3Jdh+85XW1edZAyRE5wryXg94LVaLMFIqyQOjUoWjFMRnMlEKezZEXJvc0kJQTDKAwhSUBULoCPbw2FokIgTFJCkFVsIlWTA0BaQZpDZjETwl0CwgtbUgiG4rsI/y91fAXlDA8RULDFEZTGkVZVryG+a1w9zoBbq7IzWYCs/IAgLIoEQQCUSiJVMsSgQA6rQT9fhfrqwNEcYRQBgijEFEYUS9cXaJI8yqCqihQKCoQBEmeEmGU4rzQyDKa+ygKqNWO1kjnWRWFATIalSgRIIBWJiRcUp6sBIXHqlKRE1uVBKbyHGmRIhclpNYIpUA7idBuJwijENM0xSzNMJnMIIMQraSDVkyK9TzNIRBa/isl0QXRB6AF7zFABPQubATLFRWN4nVVqlKEyQgUWgOzG6Hh0r0Pbt3vtKaINDY8CdfLYcbr8h9haMkCfUELX5aFyZ2t+iBT5eSQjOsmci7QBJKFpDx3ISWEWXP2lGmlqHiUVoZ+jIwqS+IjgUQoBSQ0lGk7KiFoO5QKgZCITW6nMGBTGRoOBI01m+co88wUd6K1h5YoVWGVRBf8khwpISXlIpOXjwwrpVaQoQDlaJdQKKBQYpZW/dHJLiQdnckYtpSyOyVSObrl3PJROA6WimcCsYhr+ohSCnExR6ec03M0eXlF6RhizD1jVbWrBAChFTplCgFg9Z3Pox3HKH/rH6P9+e/Gyr/3f4VKZ5g+/wbOfuZvGr0qQBBFCMMA8eQCXZXVojAiUSATBXJTj0dmOQDqutJuVyG9HanRVSmASp8pFFXMtmkIZQGRjnB+foou986OE7SKGZJsasVHOxBQsURRZMAsRxAGCCGg8xx5VOLy8gqX11dYy0eI5BgyCNAyaQahKbgnixSRLqFEadRtAV3QvBHLVdCCwLYA8UFl8LAQAcIwRhjGKAqFssygdYnJZIYsK4xxjcJrhZDIygxZNkUgQrQ7LWQFIMKIsLUWCIMIaTpDFEXIihRhFKLdijGfz5DNUoynE2yuraLbbmFrcxM7O1uIkxh5Ngd0icl4ivPzM3z1y1/BV778Fcp37rQRmCrbQguEMoJQAr1OD71uF91uGw/vv4sHdx+aatIaQgrMpjOMr8Y0z+02AvIJIY5jjCZja4hWSlEUISRm0xTC7BMtNJJ2jCTZQGfQR3fQxfHpMU7PTjCdzVAUGYIwQZTEkAggpUYQCOxsb+FTn/4Mdvf2ECeJyanO8Pz5K3z44Uc4PztHnmYo8mqPpekcQkhESQRVKERJhNv7d/Dw/XexvrkOSCAvC5SFMnxHQoFC9Y9OznBydo7T8wusrq5ha2sbd+IYmS5xdnIGBY3esIfbe3uIkgRZXkLMU5ycnGA6nSFudTGZzvHepz+DpN3BaDLDeDLBs1cHCFttDIYDrK5t4P69e/j6b/4m4pB0C4ESqsjx+uAV2kkL+3duo9tOcHB4gGw+x/r6Cu7c3sHq2irarRbiKEZZahwfH+Pq6hppmtpq5FJSCzqlKBJDSomkFQMoISQZimUYIS8Ezi4ucXk9wubmJtbX13HvwTsI4wSXl5dkUNCEPas2ooA22HJ9fRPr62sIghDT6RSAQpLEEEKjKFIyiiM3zy2pAGqsEYSwRqg0pf7lrn7/puOtQXf9aFb8a2dYxYW/d3OPWeHie9XDiN3P+RpW2has477i3HCQ5R1g4M592vx3ontTaXqlKFxPaQNgzelBdVMr/KSkfDYBQHBolK7aariAmw0KtR/Hs8iCpfJSKCo8oSsL9o3v6QJTZy3eNF9uSJx7KFXlxboKUWiq87bbbcfjWp1P+THAbFIRJN/H9UBqXeWs87hrAE3VjQT2Pdx1cN6R/6b/1+nSB8RNxgp37nyg6Rp42Fq27PDnucnI4e8ffx81jc1dQ/ZiNO8/AVb0mLahSdmjNSwA48GqPOAcVKxA3XsJqC9Tcpe/t7N3Yf6LqiiYvU+F0b2l0oBWkJoEVygBCQrbUpqAdiCFAdCBUUYpAgPaGKxU5WVaNj+Ne8HQH3uKfUBZvdMydF0H6r/tQ4ilj7BgtfmryoDhfiyqQH/+i3uIWgu74WetJEIIMi7keQFVmLBLSeGxio2WBizzXb0Hwmh27kvRj+Zrq7GysaDhTvxaFa2/Bc8Xht7sHkOdbyhRpwHNfNij3wpwSwAKxB41VFFQoRyhEYUh2u0YnU4LURiQUiApv1sIZddEK4XSKYAIQ6M8ViigUAWUAqSMwG1ISHHP7RgAd+wV7yiVQiAjCDAPN6YPQcZSqkmiUaoCEjmiUCIIIoQSKIsMSheIQ+rRmmUF0vkcRa4gwwSFArjll9IKUpmIAMM/FNjIwWMDm10gTJsymPdW5Da1INYaW8vlhUaX0bvPIzV0rXuIb2R16QlaW45HWLjq9sGGas7JdguomUGZX/VIEf5/RXOL4+X3o6iT3AJgNrJqY5gRqPerJrlWpfjkORkIlKK0BVIsE2MMqQwUJH+ZTgooxfKDxiQlywoqwGZbu5XVmG1Ulxeq6c8rtEaGAJOgZf9fzXmd/89lbI0efI+5jDENWsYYJuv6AK+zEMhkPcoLQmIaJBAQOPhn/wB3/vC/BTz6JeCjLyK49S6Cdh/Db/s+ZEGC9Jd+E1lYQIYRRBChkAGmQQsKVF1bS4Vch5gXAmmRUt2TEkAhMJ1ObaErIQTmoGsBQAmFXOUokVfj0kApBCZKYjZPUZQF8qJEt9vGWIcoZELgSUgEMiBApTPSo0BGw3kpMJ2mmMxTzOYZZlrhKoqAAgi0QhQGEEWJsihRlGQ0lxD479O7uBItBIHbpcLQAssJLWy0DtECpwuGtWixqvAozP+p8Bu0wDSfIisVlBBot1s4z69QFiVWV4fodXpU0yjP0ApCXJ2e4YMPPkCv08a77z5Er9PC9vYmtra2EMcBkihEv9/HaHSNFy+e4aMPP8SrV69sPZs4CCkkXhdgo16W5eh2SwyHq7h9exf7d+5hdWWNirplcxy/PsKLFy8wn8+wubVB7cHCEGmW2TQALqrFefitThdxK0JZGGNlSeHxUdTCIOkhSkLE7RAiBK5H15TTDo28yIwBSmP/7l189jOfxs6tW0habZRKU+/rw0M8fvIE19fXiKPItnUs09IY9jW0ziEk0Gq3sLaxgVu7t9Dtd6C0Ql7kCEybLCECzPMc5xdXOHh9gFeHr3F5OcI8y5Cdn2Fe5hj2V/DOu+9i59Yujo+OICGwsrYKrWk819cjXF5eYjbPUOozZHmBvU4X9x48xNn5OV4fHuHo6BgfP36ClbVV9Ho93NrZxuc+9xm8fvEcx8dHEFojiWNIAOPxNbI8RbfTwu2dHQSBwNraGlZWhwjCAGWZ4nIyxsHBIa6vx9AaaLVaJuInR5EXKEAe/ECSsZOcP1XnjJRrmgQB8qLA6dkZirLEcDjEOw8fIk1TPHv2DC9fvrR1KtI0tZX3u+2uaaMXoyxzzOdUH6ndThDFVI9CgwyUEBphQK3gwkhCyiq9hvfKvxBP901HHeA1AxugpobXQLl7nfnfwjNIUNWLhi0DHO6htUahjNXPCmiLysx9CDJXjIkUGLJ0aPJUyEWw77aB4DHaEFYHqC0Dw/7/fatvdZ1vlFiudDaBtKZnLUQDNOS80We6xni5gE+r1bJtP7TWtmCTEMp5lrDhGf7z3Lwt12Pqj5GrxbvvwuN58/rXQ8CXAe6FqxyDiDsuf17fBLzdc33Q7c5302+g8rA3KaA3Gbyq59IcQFRjqPWtlj4dkbcHzr1tXrhDx+568XkLdOxv5RuwKBkEqlO18UJKZ4+RsCfwoKWClLHNYaPrOSWkRFmQgFT6ZgPBjcebcd2/qIt/Z/d35tktAs6GDQHyHmmtjQeyAt0AoLVCK4oQCkCbuc0yohkZCsjwzSKDDIcK0AJaEcDlNlHLCIGVaT/l4CY6e9Phn2sFo38P/j//csAszRsbD0xosFYoMqpUmyQROp0Oer0eVet1QqxZHkhZ7Zmqt6cLVGBBVpbnECJAHAUIgxBBYPLwhSDDgDEOCNuL23lPDUBKFFpDcMpUIAFFnQqyogDKknJXoahtWRRDSI00o2JCnf4AYRAijjXSNCcPgMwRRC0IEVgZWhp5LENJeE3V14jBEtgIBl1FnRQlAkexB7h9UrMB1I204Wfw7xofF7AtrnyQ3CQXXXoSQqAo6mkz/Gw/r9hPrfHPASpdoOmZfA9OUXFbHfIzuWCea+Tlc4WgNAMGUUJQFWf2CsVxTHQo3R7noiZzac7tzjAp/X7dDlF7R56nprVQBb3X9xz9EtrlHFdBBz+z9fuWyjcrD511BoCf3/xXa8/0ZY97rjunGSR+ZOe7KF+3bOPfCIbY+IN/HunP/HVkH3yRDBzHB4i//9/Ht3Tu4wu/8AUUZYmgKPAi2caT3e+1xaqEEEhT8v6dTE9qwGw9vrKFl6SU+OXee/i1lU8hCAVUCcznc8xm1HOaK3nD7AWVlcizDGUhoJXG3+l8K7QGsnkBrYQpvBhVnV0CaT3qsdTo9XrIsgzH4wJ/VX4WWgDT8RQBqFVSmqaQUtoieEopRFF97wghjT9IkyFQa4pS4XX0IhnZe8/OFgbi5JXMIIMQeV5iMp1hls7RabVMuoDEzvYW1tfX8G3f9q3odhJ86Utfwle/+hVEUWRCmAO02230+z0kSUye+oAMkGdnZ3j06BE++ugjTKdTS/d8BEEAqUC9m1strK2tY2/vDu7d2ze53ALzeYqLi3N8+OGH+OY3vwmlFB7mDzAcDrG+sYHhcIidrS28PDjAfDqn+hfGqEV82qSeiqoNMOEWSlltdzqmqnuA0dUleTyLAkkSY21lBe++8w7u37+PVruFosyRTqc4PjzCs2dPcXDwCrPphGopGLVLmTUIogCARBhF2NnZwYN3H2JnZ8cae2Rg+KaQmM3mOD0/w6vXr3Fw8BpHp6cYjcfIywIyjHF6eo5b29vY39/HcDikSJhSIY5jSy/cqeDg8BiHh4c4OTtHGEXYv/cAGxtURV5D4ez0AqPnIyRJjBga22tDtNttrK2tIYoiU+UfUKqALKgta6/XQ6/XwWA4QBSFGI1GOD09x8XFBa6vRigKbeolJJUhMWe+KVAqqochRAnuDkVGQg0ZCMQyhNIlrkdXuB5dYWO2jlu3bmG4MsQ+9iCkxsXFBbJ8Dq0VojhEFAcYDgcIwxCz2RRFkVtHIreKVYpiNYnWJKIoMOmzIQSEbR8nhKhSdN4SeH/inO43/f8mYEN6i5uDSsBAkFncY6bVb1aqbzqaQFvFSDjHzAHd8L0FTv5n6RRlgl7IL2TAbXNJRHWtX+iGnr9YPM0ftz9n9UIzdaDWZPl/G2DhP9/9zYLW7WtMSgaVy2emC5BVigsNcGsDVzhWBWaUzQvjMbpFB3zFxh+XTz+fFDwJwQaV+hwt8366Y3Ln2AXIPE9vO5Ym0OfOt684uucu8/g05TP63zOQEA6wZpqySmNDtEf1A/vbHe8yT5T7vu4ef8PkuP+xWIyBBSuBZCyguanvu8qCXzpeslKVEDqshZP64/Tn7rdzMIT8n/qoP/e3PwqyQ+r6/lUlQkkeb+rhS+flBeUKK6UqcOr5zitITaGw9B/lQWxlaNOEetVCH6ooH6DOBz4J8G76nunX/f6m+7BcMFib3soYbrkIUBRF6PZ6GAwG5D2JYwj2Inm8zgVPPt25Bg9SlAOTisM59gW00mZPGE9UxFX76/METklx5KGGQl5q5KWikBADwrT5KYVAoYCsUBDzOcKkhTCKECUxslKjUJoQWkARTIqseMYro2zxtIV309p27tCaKvuyccHlsS5fceWmz4ddfuUabPlgAyHzCBcA8/2aQHB1z2bjqG/kdAE7yy6/5oUPzuvAp3pv7inLij4XegKqAqRuQS5X3+Bq2m6dClt8LQog9SKP01o3zjGHJC3Mufe3e537Wxm3+KAYo1PMEanCvvsyGej//6a59g/3vjw/vAbz+Qw/+8u/gB/6ju+EWP9JBIePoQMgf/oV6B//f+D3/fH/AGH4vfjCL34Bs9kMoeF7XHOGW5nFcWznWwiKGBiPx2i1Wra9m6uThWFgI//SNIaUAbSWmE4noHSKEuQIKDCf58hzk16nBIqcaKHdbkMIKpYaRKF9rpAS7TjBYDBAq9XCzs4OOr0uDg4O8JUvfRXaGO64VzHTAbXtqhehq0CFAXqqBGSdLtyaBVzFnb2EQRCYCu0phAwRxy0ISXneWZoiDAKk8xJHoPZcq6tD9HtdXF1doSwV+v0W4iRBlucY9AfQGphOpwTapMSLly/w5S9/GU+fPsVkMoGU1CKP22a5dViEUrh9+zY+/elP48GDB1hfX6WQ8dEI5+fnePToAzx79gwnJyfkJAnpuvv372Njawv37t+HFgInJ6fG8Gf04CxHGMdIkpjm1gBwW3y2KBAIgSQKAVU5MuIwxObaGhU8u3MHnQ7l5itVYjyd4uz8DBcXF3R+WZCxTFatzYqiQACio9XVVezt7VELrZUVq39X1fVznJ2d4eWrlzi/vASkRH8wQFbkmFxMkc9Soh1DD912F6urq0haLZyentrw6NXVVQLXvQGePn2Kg8MjqqY+mWN9axN37txBt9vFq1evcfD6NY6Pj/Ho0SOc9jvoJjEGA6r8HYahcbLllg8OBn2srAyhlMLF+QVOTk9wdnaGdJ4jSdoIgqp4HLfBZSdLWZYo8sKkiErEcWKLUcZRZOYvB6ARhgGm0ylevXqFi4sL7O7uYmNjA++++y6Oj49NpMMcvV4PK8MVDAd9ZFmG0WgCrRXlcXcpYiVNU27gYvlxFJkiiILke5ZllHse1tsNvs3x2wbdb/q+yWLtCjS2ZNDfdecDA+1KcN2sLC1Tni2TUZWwYYXJFTAEuKtztKoLClVSvlLlXais9Jwz5Xq5XeXjJsXety7yZ3XAbYpeOO/sMvpl87BMyC377T+f/xYCyPPM5FpQy4+VlaFpayExn0/NpnCViYoJCecZrITyjyvQfCB50zz6hoqbDh+c+r+XGSCaFA8O/+Pr3xa08Vj9+7rv06RgNK2hb/13v3MVD/A55lE0l5ViyXRvrnb+Xhy7u37LDA7LgG11guVX/oW1D62hQ0jjiBdGYVGGASZW2SEjUYkipxx1GxkAUO2BBkX3k4C3m47fHtT9nQFkd7Wq/7/d/Rg8C4AzsQ2dwHqXqYpwianWiKPQFGmKAUiIPDP5iqqiLTAQ0rVh0Dp7i8152zznblVr9y1qmK0ZbN+4bobOqnMqg2oNvNlbGO86Aw8BcB0JJnM734I9IBTS2e100O/30el0EBivVGhaNEFXfL3OyxsAD3j/KIRhYC35RZHXQJcQVdu3MJKmUwTzTbp/XnKRM1Mt2uT3FpxPD6rMLEMJiIAiHaAhghBRIoGAcoJhWloFYWRi8aVxpJuoMPOvzyNrhk1VhUrT/+n80BQe0lrbcE6g8vS4a+z+1h6v8PmGC36bwOIyMFfxrnoRT/d8Vnhdw0CTF3zZ/V0jjJtixffxr3ffiZVsN6edwQ/3lqUaNKX1kkYqNLTE1c9ZbtUNbVYmwxS4Nc/28+p92b30eAuRKCpLVm2ul+kBjY/xjB+ujNJa4/jkENeFxsa3fR/0z/516GwOpQJkT34L8gs/jM9/91/Er/xGB5dXF9BBCKGpjg9AaSHQElKElL6kBKQgD1eelRiPpmglEwyGAeIogkZV6JT2Z4goSoysaiPPC2RpjnSeQmtF+qgClBKUvwvaB+xBb7c7iOIA7PDo97uYz1PMZlNoXWJ9fRWf/exncOfuHZyenCOdZjg7O8fh4SFGo5E12rD3sL5eAhS2Xxn5iqKAQtViksEtzz+DM3bIRFFkq+frskAUKavL9UyPdwGNJKEc6a997euIIio0tr6+BgAYj8cII4lWt424lZAnOQyhtMbJyQlevHyBy2sqqMfh70II5EWBknmboB7i9+7dw71797CysoJWqwWtNc7Pz/HixQt88MEHBuxTRMj5+TnyPMdoNMKt27dx7517WF9fx8bGJhWNM15YIEer1UYYhchzihAioCKppkeUYDotcXZyguurK6TzOeIowrDfx9bWFm7d2sHGxjrarRYCKZGlc7SSCP1hH6trq6ZQW4nZdIwszw0PoHpXQpCeffvOHWzf2kG32yP+AKqvorXGZDbFbJbh4uIC5+eXmMxm/3/m/jTYkiQ7D8Q+d4/l7m9/+XJfKiururqbAIlVJAESA5AcUVxBUZTJRqKMko1sNJI4YzYmM+mfTCaTmWTikEZpSEk/pB8aIzXSDIkRRQIECAgYkARALN1oVFdlVlZV7vn29+4eq7t+HD8eHnHjZmY1ybGJslf35r1xIzx8OX6+s3wHvX4fg9EIm9vb2J3O8PDhQ6Rpisl0htIAg+4CEAK9bpcI1dIMp6enGI/HuH79Om7duYfr16/j008/xavDQzx//hTnF6cQ2mBrdwd3797GlSt7+Oyzz3B5doJkuUAoDPK84wg+q71O2+ivAQCB4+NjPHnyBOPx2LHHF0WJPC+R50tH/FYUhWPUp5KDNM8Ia0l0u5TSmmQ5prMZFrM5hBQIwwiduIPFfI7J5RiBVMjSDLs7OzjYv4IojPD61SsEQYCd7W2YUqMoiLMgDENnYON5H1iZrhQbO+tpQ3V59tV0un8l4eXAehDjA6RV4A37HmDFiP5gAQJvcMY7r/6Qb7OCVtfzlR4CGXVGUA/k63onckYfh6751m22RK4jf3HP29Jf9TDu+udNINYGtNru8y5WZT6PN93mZz4Y5s+o3myMjQ0qB8GU+8vlEsYYN2mbz+bXsGs+i68c+ff7qoCW77n6rG/zZK16P/y+WPe7r7LI2sA8X3+d8rfunm1KiQOp9nMX4sjP5YHuZvko7fqnDXTX29vmiWqubf9z81XkUF0QWFI9BWUZ1/15SSVbqlrFeZZbweyDGVgStHbjUnPOrD3e8AzfC3Ruiy1412N1dL73i2hNecZSSgQisCTxNvxZGyzLFLosYEB5VkEUUvgbAFkUjrFcOPBVAefVmVQVHxPWMGcaMeQC/ljU51PzPfCWcfPwPxuW2Jvu935zJLzZC//yxpkrAGMjd6QQlF4z7KPX67poH7LSR27O+vKuudabMoSMGAaBqrxbbLg0pnQ5bX7953ppRtqlclNQ/qkdL6M1lbzU2qYLWGAfEOlnmmXEPK5onKM4RllqJGmKJM2hSwGpAkAEMLYMghTVeBpRjUnTMNn8nEgaqfyRsEr+ihd6jTFs3Z7grg2sgG7/HP/1bYbNdSAdqORgUx6/ac/yZagP0jklyxjjMZpXwIefSSm14tlv5hImSYY8K1yVEK1D6KhSJsuy3djj+t8YN++MMQ548bP6+0bzGvWHRZsQeOOeyQaipkGZ77dOJ2gaLbTW1gMlURQ5fvHX/xl++sd+DOG3fxb69Zfu+unzTzHMl/iRP/DD+Plf/vlKdokq+oDvzaR4vpFiuVxiMpmQsr45tLwz/ryh3wUB1VNXMsR8PsP5+Riz2Qx5riEE9XOWlVjMpsjyxHm5Wd9S1ohC9dtDoBSYz2c4Pj7G06dPsHdlD+/dfw9//s//eXz88Xfx67/+6y6H9Y8Ml+gFBRCW+E296waHDSvGUDnBPC+R5sTsnlvwx7XVeVx4ntSi5AR59iGUJR7MXJhtnueQAggCiSLLEAYSpRZIsxSmLF3I8tn5CebzOfb3dxFFERmPGIAqRQbHvEChFAKp3HgbQyU/o04X9997gHv37mE4HKIsSyyXS0ynUzx+/Bjf/e53MZvNXGpAGIaQClgul3j27BmOT09xOb3E+x98gBs3bmJnZwfD4QaeBwFOTs9xeXmBKO7a8YjQ7XSgjXD3uLg8w8npMYQAdnd2sLu9jf39PVy9eoD9/T0MBn0EStla6xqD4QC349sY9PuI4xDipUZZUF45p22GUeQ83Hfv3sH2zg5UoKzsoH5ZLBa4vBjj+PgUpxfnuByPMZ5NocaX2Njewt7+AfauHDjPb5JQLXKdk/Fkb3cXW1tbGJ9fAADOzs4wn88RRB188MEHeP/997G/v48vnz7Ds2fP8K1v/za2Nndw995dXL1+HTeuX0cAjVgCg24XURQhz3Msl0uEYYBer4dudwcbG0PMZjO8fPkSR0dHmEymdk5RpQ3AI2g2gNGGeAlMUZNF/hp3694QvwqTQ2Y6QZHnUEohjiMURY7x5TmMpvm2u7ONzY0R5vMFsixBslgCxqDX6xEbvjBIkiWEEIjiEMIauMOQ91jWAWgPi+MYQtRJht8Vs3xPnu76xStPgn9umyLuf0fv4X7b3AjroNtuDKhvoG1gzj+ccIFlJTfE0GkMCUZjiEqe6hZ7VhrnwxGAoHJFpJhUSo5/fx9wt20MsiVsqw1srQAXd86qZ7d5rbcd6xSO5obWnERs2ez3+zY/YwBlBWKSJFYgha7UApMVNBUT/55val8TgK8z2DT7q9kv79I3zXv5bfQ/8+/b/HvT0TQw8NHmwW8DFG33a/aT/54FE4NuF0KmtbMikseGQC2Fu9V6pPoTwjE+crv8Oe7P/5V17vcLgyBR3cF9bo1rxv6b57mAnYfWiyfK0pakiyAscUaWF8jzAnlRECOytGXqGmPF7/+rcHy1VlQg9KsehlHwmnuTGZM6XxESBgRtevy7vNAwSYYwNFDWYxYGIYSQyApmWm25iWEwbmqfC6pKBSEqgnrX3hbv5Trg/Q5PjzcseWpOCyDz2+KAtvAbSvtCGITodCjMczjoO7kHwAPA9fXMa6UJRv3786uS5IEqywK6LABDpjEpqIpFoGz5PFBHGheuDxhh1zsoHJKIfQokWYYip7BuSAUjCHAX2sCghCoMVGBQBgaQCnleIE1zmgMQCEDrsWRThf2fECB2aQDClJa8cNULyc9H+e5wpTRXAC/qM+pNINmXeVXZJLUii9YZatp1lHa52na9plxsUw6bewhH6/jzgT/zP2+C22Y/+jKYGZeN5U9gjySEsfmQVU43tY8IYv32a03l5AQ0VYHQTNJGHlwKT6b160xQkvYJmgps9GGtyf7nPb/vyW/2pd+fzX/zq89v0uwPfm2C48l0TDwB2s4/RYaK/PIQy3/wN/GDf/p/CvFH/zh+6Vd/CTAGEooiBowho1YUIuzEkGGArKRw4EAEQFlgtpgj6nbQHVCtagG/Kgs9H5WSChHt9DAYDBFFfVxcXGCxWICJ+gIVErt3TjW6OZw6jmP0QvpuPp9jtDFCpCjC6+TkBP/8134N4+kEP/ADP4T9vQNcv3EDd0+OYQSQpRn+VO8hRiLHFBF+M9knuWbYc13aknMl8qJEUZYQQrl2A+SBpGdgp5C0QImdZTaVIwiQF8THUFjQOxqNMBoNoZTAEgZn56fIkiVGoyGCQGE8nWAr2UYQhbi4vMRd3EYYhphOpxQSPxxiNBohiiIsyxKF1VPYUKqUws7ODq5cvYZvfP0b2D+4Cikl5vM5Li4W+OKLL/B7v/d7ODo6QhyHTkZEUQQVkFFgsVxiPJ2iP+zj1s3b0EWJqNvDwcEBGR7yAhcX51jMp47IKwwUilIjWcxxenyE+XyOvZ0d7OzsYH9vFzvbW9jc3MRwMEQUhTC6wDJZWv4FjTgi4B4EEkEg0OvGONsc4fTsDKenp8jyHFtbFJp+595d7O7tIYoim3IFmJLC9c/PLnB0dISXrw/dOGVZhsl4htPLMZI0x5WrV7F/cIC428XF2Tnm8znSRYrFYowoiLC/d4CdvRBh1MFiscDR0RG++93vYrFYYHd3F9vb2/iw00GRZzg/O8fx8SHSdIk8pzzwThxj0Ikw6vehrCFAa40gIKzQ7/cxmy3w/PkLHB9TaH+/PwJA8y9Nc0RRjCgkRnetNZZYWrlTERFKi7viTogwUtCmwDKZozQGnW4EKTec8y8vNKQCwoi4R4QEsizF6dkxAIO9/V2EYYAXL8cQ0tgIN0qXo6iP0qbmBFZmggw1UkJrNkDS91IGAHyCwvaInLbje6rTXQcp69mTm8KxCbzZwshHc5Os/irQ7Vs71m2o/mGMIWWgZqnzcIG1urc/NJ9CoR9t5Cw+EGkzPBhjXPmSdUpEM2e47TrvcrwN0L4J4DXbzxbfsixd2BN7uJMkwWKxQJqmGA6HLreMN3wfjPP9fRZWP2TNB/nNDZSsXXmrgrQOUDXBaVWDff35bf23Tkn7Xo42Y4sf9vUmxbAJ2pt94K8p7jMG3WVpCYzsOLLnAnLdsq+7KdpC/Zpr2D/awJHwXhtn134HwNUqFkJAioq4hJ6pCrPMi8KVafAjKhy7staOZbcNrLUZuf6rd9h+B9ZJp3f5OdxFvKs5uYr6PARQ1cTV5O0qtUZoKLpAWaKRnOtW+lf1B1pQuomzpojGuqzJOTqxLQpgHdh+4zq0Rp62eeobwd52sFGCrmWjrYRB3IkxHA4wHPbR7fUgpZ/6EEII40g0/fY2jZv+0TT+8QZPDKkCioG28KKivL3H3UcABsKWmwQKTUy3WZGj1CUiy/6qYVBoW/BNgIjXshwiyzBPUqtkAFABJCjkXENAG0O/MQKQ1muGKgXKQKPwiC+dNLH9zbWYsyJ1ucwMmNtqaL9pzHnf9GVem3H3XXQTPri8ZFtpsnVzx/f+rfOw8++b6TlVWc5K3oYWaPkkVuz1JoblOn8Me7w7sYQuK1nPFSo4WqLf79fa1WZMKEsCVNwuP9+czuM0PFTZITQJque1f2191zaWb1rLbX3ZBtT9sH1Ov0jTFEmyxCTX2PkD/3WUP/9/hQQQhvSb/Ol3gH/wN/EDf+p/BvFjP4Ff/qe/TGPgOQuoJm+nNhZsPMjy3JYLytGJKhZ+GmMqIydtd5RliTjuYGvLRv1pymE21sizs7MDCPKgLxYLSCkxGo0IePd6ODs7w2K+QFrkCIIAe3t7eP36Nb71rW/h4uISV/avod8foGdrFo/HY6oYIAQEpIty4GfIbHQYyXcDoajEVTUm8N439UImLKV+yrIcUgXo9zvOo/zgwQN88OA+kmSJ3/3db+P09MTt191uB1tbW9i/so/Fcu5qk3c6VPqs1+u5+ToajZznXZdV2VbugwcPHmAwGtbG5+TkBI8ePcLh4SE6nQ7m86lbU1prGJuGoVm3jag9G6OR0xn6/T5uXL+G0WiIly9fI8tyzOdzz6BDZGndbgc3b97EtatXsL29becepeZkWYIsJc8+6cIBhADyIoNUEleuXsHe3g6W8zmev3iBjz/+GOfnl9jd3cW1G9ext7/vdGpjdSKtNabTKQ4PD/Hq6BhZViCMY4yiCFoASUbGoGcvXmA8neLWnTt47733kFy9hqdPn+Li9AKz2Qzz+QKvX7/GgwcPEIYR+kmC2XyO09NTPH78GMfHx7hx4wZu3bqFG9ev4+rBAZ6/eIHjoyM8f/4U25s76HXo+XO7DqSU2N21EQvpAk+ePMGzZ88ozz2KMBgMUJYF5vPEGaTmszniuIM4hpufvmxkhx+TNne7XWdYS9IUQRBY0kCBJKHog8SmcNB5BZbJAlL1MJleYr6YWibzLkKpMJtRrfmyLDAYDBBFEYqysNElEkKE3rqmNlbpOqom01fTONYf7wy6syyrbURNgdh2w/VAHU75ch1t6uzhPqkJg16uXe1vuHz9dQCSNoKqLSQ0Ab/UR1mQclMHalUIjbQKBm/uHO7FG+I6BYHPNWUVmuVvmm3W7jZrLocV8u/9MN8mmOPPKgXEy9tq2Wj5N37tbB+gBUHg8rgBkPVvsXCbHAuTosiRZSmKIrfPQ7ndxqgVsObPGd840VSU+B5+fzXPYTDfVHia49Gce2/qCz7HB8e+Msabq6/08mL0jQt8NMOy+fp11uhVJbGpUPpKRrOP/PWgdUWkpL2xlCKAVLDFoAjwSCkhYMnKbB/w9fwycRwayfOP27euv23j7Nq2vkNjAMNlmo3Lk1WiXhIviiIbmWIQR0TWp8sSqc0r1poqEmijAVt5gJYsWSIhFN9+7dFm4Kh/sP63X+VoUxLfdK6dBTVPcZtaKkSVV/sujfVNnFxz27+2A0eGGGHp3yQri4KqfnMecc9QndqMy6MI4UKqWVGnwxpNZH0sVqzCov4Ebcq2/1r7vRArv23OSuF9x/sOsMYIKQWEEra9lGNHtZENoii0Hu6BZTktISUDpBJ5nkHJulyptcOTd/73Pj9Imi6hNYd2AmEYuTBiXpttB+9zsB6tPM0o1DgvrWeiCxVIKAgYXUDrwpJc2uvaWurQxMiuQgmN0pKKGhD7vIAIKGSB6sNSqgCXIdSGohhcGgsIaDtCKnCdcwmYSlH2x6kJnn1Ay+eyzOPaus4bgYr/pZ5uImrA3j98ud/cQ5qGRj6nKY9ZTvJvWDlvjg+nIbCSyvKOFczm3sEg3D/SNG29vrIkXu4cnTsAnSQJyrJwhED+GuI+5PtW0VDVHsgEX23VNLjtvqELQCXvW/rb71Nfr/HHo7nu+TxfyW0anfy8eyEEptMJfuGf/1P89B/+Q8BoD3J8CGH3BgMg/eJbkL/yH+Ojf+N/iF/r9DCZTlxJSmNDc2QQuugQYV8LbZAlKcLFEsPFEt14A5R/XZXlE4L2JmMKRFHHhf13u11kgwxJsiSW7yiANgWGwwGUIi/sYNDDzs4W+oMusizDbD4FYGAE5fJ3OhGuXr2Ci/ElvvjiCzz+4im2trYwGo3INhgoqm1ubB5wEGJuPZHGaGRlCRGE6Eax41Hg9cFzi6MZWZ7zPK3p30rBFNT/SULh8WyUvXn7NgQ0Hn72EIUu0B30kNsoCsYS/X4PYRQgy3PMlwtAUuj2fD7HcGMDo83NWom2LMtQZDmuXD3AnXt3sb+/j15/CIBCxk9PT/HZZ5/h1atXjtsAIBCdJAkuLi6qPazXw92rV/H9v//3O6AvhECWJyjKwnrrR9jb3cXH3/0Ey2WCKAoQd2Ls7u2gE3cQxSG2NjYhrewsiwxFbq1ShupJa977jEZZUsRJGNp0GBGis7OFqBNCSIPpbIFr16/j6tVrtiRbjm6v54jhXrx6jaPjYyKsyzLMZgv0hcL169extb2Lbn+I49MTHB2f4Oz8HFlRYDwe46OvfQNf+2iALz//AscnJ1jOlpgtlnj48CG2t7cJXN+4gYcPH+LJkyeYTqd4+vQpLs/PcOPGddy8fgOjQR+BMEiLHKES6HSI/Xw2uUSn08Gtm7fQ7w9xfHyMly9fYTKdIlARjCZW/yyl/g1URLgp03a9UG1unn95njsDDRnRmFC0tJwGlU4exTG6MZVI7IQBunGMZLnEcrnExcUFSm1rrhcFMltyjo/d3V1s72za6KAESbpEkhrEcYx+v1sjESTuFOX4u/w9i2XTvxYitbcd76JQtv1GCDSYxdu9AevsoW1AbLVdTa9HfWOlc1YtqXywx60yCqwy0TYNC7zRVyB/vWGiec+mos75e77S1mZZaVNQWx5npa/9tvtWmzAMMRoNMRoNYYzBbDZzzItdm8uhtXalMVjQKUWT22dT9Q0B7e00K2Gpzb5sGxv/2VeB9NrT3eGD+SYYaN7f/6ztvQ/QfcXhbe1tO3fds74VLKIC3WxwqcIRyRNGXUxznoHWuqNtrrzp3u476xBb+z2PvZdn5vcJeesrJbaw3u2iaCp+tg+BGrh600O9qd+rdgFY0/43zcN3Od5VODfuinqDzLrmtdzQ/s/3SPnXbDwOVWyA8z2XWpPF3q7fOCYyuyAPHLMtK2dRFHlK++ozrMi6NzW7ISeAlvlfe28BdwOIt1lf1o2hjZqtyleVJYQEut0uycLhEHEcIQwkwqBiLy1LAWIZX0+i6c87NrSyoc4YgzRdIssS12Su39zWS233MALISw1d1PlFnFfSCOuZFu7PPjVKoyGEQiClDZ0T1jomAKkgoCDZKLEia3mdapQtDOCV7PBGqk2mesPkA8PmemkC32oPgzP0rdtX/X3bb6ffrub56+7rn/cu8rvt3v7nfp8179+mF9U+M5wLbJnPS1nzdFc6UGW48fdkXw/gz/1naqZG8L+dQbYRPt7cfNfpK+v21jf1pd/GN/0OACaTS0p5cKlHNldbKZQqQPbiIYb5HD/yAz+Cf/xL/9iWiQVMUdhc5Sq/2wedWmukaYrpfIatjaH7jtO3lFKeIZIiFYgBWSLLYoSRQpoaZFmC/uYI3W6MKAqdl1dZ722WZeh2yYucZGRIY+Wf+z/qRI4czNc3ASIBns3nMMbY0lAR8rxweoHPK9A0uPj9748Vr01a7xoSwpGtUW5sgjzLEFgDz2KxQJYmCMPAeX5fv36Nbi9GpxNjOpsCgsBLIGlu5nmO8/NzB9CZZ4g93Ddv3kS3a42/WYHXr1/jk08+wdOnTx0oms/n2NnZchwJnU4HUUzX2d/fx/d985u4eeMGwjiy5aMSPH/+AoeHhwjiCAcHB7hy5Qpu37qFvCgRRhGkklQqt9uFsZUgmICRx1/rAroooC0pGqxspLfW2SfJYG4MpRLcuHEDRakxHG1YpvaqDvliscB0OsVsNsN0OqUyjpCYzuc4Pj3D+fk5dvb3cfXaVVy/fQuPHj/Gq1evkCQJnjx5grIw2Nvbw9Vr13D12jU8/eIpXr58idmEOAaklLh27Rpu376NOI7x/PlzvHr1Cnm6SVwCIKNGv9/HFetxXsxnSOZzbG1uYmdnB1JR2sPJyQkWiyXKoopM4PlSOXMCBIFwbOcUlZKscFx0Oh10Ol0XpcCGEa7iEHrGav5TnrOIIlEyzGYzm+tNJGxk6ElQajvX/HB2j7W8bgT1dRHZ+DdW3r/p+J5AdxMsvcvR3OQqQGhI79N1pf6rAqzm9/XrWE+bAGlVuqHGeMJbw1iwICin1AJe1lz80OjmhtgGuGmBra/f5oOMdf3atAb7v+P7rwP1bzv8dvPENobYAknRHCEIFRbLGS7H50jSBdXfGxJzb5ZlWCYLLJdL8oyrAFEcghnM/UXk943fbtcWtPfnurnQppS3nd80hvjnNTfStnu0Ac22e7aB7nXe4LbneNtnbef4/VkzIBiKFilKg7IwLjyGoz5If66Wv6ldk1IufMD+rmDb3mIVJhhQCRvHl+BdxwBKSCghEQhJREvEogYADnAzQzn9xgo/4Qr6vbW/VtrZWDO15/pecHHjaFOS38Ug0340z1//e4N6/1cmRW+cG570avzpWw3hQr6NJk4MgDbF0DGbh0iDFPPFFGla0BgLSeTX9soCBOLJAytXWtHa/jX9tu5cJ094bpk39A6Di+phyfADUAktWO+dtmUTQeVJhsMhdnZ20Ot0IKVAoATCIIBSLA+IGCZv8QbS93UwyO/ZmErKYwIB7XJPK+u5Aed2a5duI92z0B+Fjae5TbsoNIQhzhJpJIQRgDXG8fmABSJCA6D2QwZEQigs4JfGyQTnhRbe7NFUhoxSuEoURRW15e9bxhhH2NeUDm4dthinm3KH+6zeP951Rf1cf29jGd2MFGI5bd7C/lgrVfQGoLhu7H3Pvn+tpu7gK3vNP2A17cf/LXtlSq0cM3xFyGfAbL1+/1UGEZIUbDRvGgZ84iDiHdB2X/H2SGMc4Pb3bz+VrE1XaVvz677jPuBr+uup1ucwWCZLTEtg50f+PJY/97egjBeKHgbIzl9h8Z//DfzAn/mryP/wT+Af/cI/ctd1EWItUZXGELi8vLzE3tYWjKGyRQBHyQAQBkJQ2oUQ1VzrdCIMBj36zhhsbAxdqS8Gh6FlUubw3MJyMyRJ4nQz8tBqdHoDhGHsQEUUxehePEKQlhBaYDAY2JD1DcRxB1lWIEsz5yjhVISyMMg0sWpTSqS0XBLW4UN+c0ihoA3tyyoIoaIQUBJBFKHT7ZLHOwioXvX2NjY2NnF5cUrpEUoiyTNM5zNE3RhZWSAtcgyM9Z4HCnG3Q3nuWQZIifligZ4tk/bee+/h/oP3sbu7i7I0yOdLF1L+9OlTjMdjOxaB60/mH6J83R42Nzdx8+ZN3Lp1C1HUgRQS0/EMz549w3c+plzw4XCIxXQGIQR6vS6GoxGUClDYEH8hBNK8BLSmEptKkUHSAHlpKCpX8/hXriRtSkgpKG0HsARqwGBjhDCIAAjkJfHUBGFIc2w6xcXFJSaTGdIkhwoiat8yxXQ6w/HJCRZpgjCOcfX6NVy7ehWDwQDPnr/A6ekpXr56jdlsgZvXKWTcgeunz3B5OcHjx4+RZRmuX7+Oe/fuodeJYEra61+/fo3pZIzRaIRBv49+j7zAyWKOKAyoBFkcU475i9e2fjUdTELIqYFk2ClR5CR/84zKgeV5gTwrUZaEE8I4sGHllF4hpUSSLpHlCQIboRFHIeIoQifmClIBtA4RRwE6cYgoVJhOp5hMCiwWCcrC8qXEIZQIkSwTQFQyScp6ScZV7i6WXSz/vncF8SvndK97/V4OFkSwYXyVQGs5l9DC2nvWlK+WTU8IUggpp7Xp3TF2r+DNS1aWE0sZb1CxqDeBiB+25veL21zE6gbadi5vIM3P/Wu/CZCuU1jeBMj9TcsP5WPPTr/fhzGlY1fs9/vY2NjAaDRyJB9+2RepJIKA6lNKKQFT1ZZt8xA0+22douGf03zfdtQViVWwDVR56+8GKitrV9PD8iYD0Zu+a2tX895vUu6agN5XKkutobVA0SD4q+aWBUim2hL8lAuIKvy9DXi/y9EEevQZPw+ccsZz3ynTUjnQXeUnVuRBnGNDtYurO72LLOJRXDeXqv5+MzHGu47runm17vcMVg3efd7Ufy1WEWcT4xo+U9Q/B9yaEd6/eW1ziZnZrHRKX7fbtcqlsApOSkZGAXBxsupRv9r8Wad4N/cet25M1XPrZkJNQW8q6qAUpqIsUJQUBh11IvT7PfT7PXQ6sVWsjSMZbJP3Prhe90y8dv0ykwCRVjEo8mUMYOoAzTTWe0kG4yLLUMIAWiAQCobbBcFcV/TcsLJYSAu6GRhQHW5hACGVtTWT4bgmvwX1tW7wpcB7vmbYXdX29j2wOaZuj7PjyXtI4EUY+AZHyNW17e9tvhzzZW0zb2/dXGuCxuY+1Qwzb445yzL+N49xW7oQP5OfUkbzQ7Vem5eWM3iYuiG2LAvnhSuKwrLv+h5jaX+/6nnm/quHWNajjd4mL32D9DrZu269tO2JzT5ojintawKz2RQ//8/+C/z0j/1hiME2MD0FrPJM3m6F5MnvQv7K38E3f+Kv4OdVgCzParqQzxLP92fP92KxxPnlGFsbQ1cTuxo7AAJWH7KM4NpAKmBjc4DhqEf7nVAup5lLLymlHIFYM+KD8lJ76PSoJrhQMbrdPnq9Hvr9PjqdLrpJF4HJEAmJzd4mtNaI4w79LgbKXok8LzCfzzCfz5Hn0pZwypHnhvZWC0T82t+wNhXW2/M8R66JO0YIgWQpcHFxgc8/f4woCjCbzYiJ3c7bJEmgtcZkOsVwNEAY9SCEQGirkgBEXjUYDhwPQZIkGA6H+OCDD/DgwQPKgQetp8vLSzx8+BCfffaZCwWezQgsb21tIU2XjhVea43d3V1885vfxNe+9jXs7OxgkdC4vHjxAr/1W7+Fz7/8AgAcqd3pxTlu3ryJ+/fvY2d3F3EcIcsypGmCPE3J52mjGqRNS6Jn1dYTbsu0Mn4wZDCl0mCwqTkseIR1lFhCzNJgMpng9IzKmF1eXmKxWGC4McLm5iY2N7exsbGBw9MTHJ0c49vf/jZOzk6xubON/f19xJ0ehsMRpuMZjo6OML64hDEGV69cwYcffojN0QZev36Nk5MjPHr0CCcnJ3jvvfewt7eHfp/qqj98+Cnm8zmuXLliydEmKHOKxti2tcOfP3+O58+fYzYlhxx7psNQuvSVIAiRpTmydIHJZEK56sa49CC/KkcUE+Dmmve0r9CcCwJliZtjx0jvGykrWV4ZG3nfZE6MPM+oZKap1pNfNqySiXX5BUhIZ4QGasbGNfKr7fhKnu5/GYDddjig26LQ15WZKgR8HbB8U5sFBKQ0TjAY7d3bawcLbRI0kQPd3P+cU948mkKx2U+V0toOupuAtKnItYV2tXlluf3+pkSspave1qbC4FvgO52OYyuPoghZTqQFo9EInQ4Jbq01Li8vHcFEM6eY89EcoUejT9o2Sf/zdUBvnUGied3msW6jbsv9W1HmUAek/qKsh2+3G0jWHeva+abz36Sk+nluDLrrZXmsJR6qWgvWOMFGrRrvQEsUwDowsb7R7OGu/m0bTMRMgnK6AyecAwgloQ15DYuCGMrzsrBtljBCEVOzAIEKahmMgA0wNjVPrm8w8Xt33fx56yO94znN85rr/ns53gQo3/QbZ2xwn9Z7SDTeGC+EysDPkyWPJp2rbah5CCH6Nk+RLPUwlZESK89bb0lLK+rtXyMDmvJDfOWeqV+zgngEfrvdLrY2RxgNh+h2OwAo1F5awAlUoYVSAlIBXDd7ndGwSU7FcldKCjNU0rg9hxlVCdBVpJT+mixLJjayxrWSKwBY+ei8lgIc4iXZGyf5PDaSaGhoCBIINips1QhuwOH3LPs0efNAHgM/DJsPrbW9Vvt+D6yf1wykfSDvSiPCizrzLtnsp3URO35b2773z/P3HH982/ZiPsd/3+Ztb0aAtQF7ViL9NrXNL/6cfxvYfHohBLIstWkgRTVXTFXqU6lwZW9r01Wa9+b7cfu+NXwPodEoZDv3gD82bzv42twHbfdvjmutz62cuby8oPNkYNn2BbQwkEohtOXU0hcPMSwW+Mk/8lP4h//k51xkpApjqDCGDCJA5tCQUDIAcRyUKIoS5+eXCKVCt9On62nyrjKIoPEuUGpKvxPSoNOVrpb3cpY5uUG1mknGEiEbPYtSEmEUIC4jCttWAkpQ6aJCS8TdCL1BH0EYWqMCMYtHQiFNM+RZCYgQQdihMY9ihBFV9GFvN68vdrBorRFFkcvn51xbHhelJHRBc4nrRy/TFK8ODyF+53cAozEeXyLNM0g7z1NLgMVh+ElCObhGCMgwQLJYoshzRHGMwWiI6XSK/f19PHjwAHfu3cPe3h663S7m8zlOTk/xO7/zO3j06DFOTk4QxzGkrJxgHKnAYcnb29u4e/cuPvjgAxwcHLjnOzw8xOeff44XL14gWSwtAdsMl5fnmEzHuLg4w2w2xfsP3sfe3h4giFW71+ugSDNKSdIlRYcZA2EMAilhBBmjpCL5Syl/pBAZkNOAjFwKWhdIc1tCSwoUeYGLywnOLy4wHo8xn88xXywwmU2RFSWkDHD79h0cXL2GzmAAA6qF/fLVK1xOZlgmGe7cuUNh8ztkCD87PcWLVy+RpTk2t7Zw9fo1jDY3sL29iUePHuGzzz7DeDzG7/vGR9jf38doOMBsOkGeZtgYDqyHXqA/GGBzcwNlqXFycoLDw0MkSWrLb0Uu5QwQVDYv6iKOOpAixHy+RFkaZFluPeEke7hGORv9nIEPGqXOAUFpbZ1OjCgKEAYSSkmLb3w8pCGEQRgq9HodSAl0u/GKfh53Y7dXBUGIKApr3BaVnGlPjfkvxdPtH/5m9K4KOG8czQcii2SbUuV7EYxTivwNaV2ekP9Knc2lweg+2vNsczv4Nz45C1npAaAkD0pDuPtCv3l/oBqs5qbcBIxt+Wl8GGOcl4//3bynf26bRbktxNnfuFiQsuLHpcEoz2WJzJYJICsqMZUz4QXXdvQ9Myz0wjBEIMOV+62bM81zmv3QHF++3zpQb3u7db62KVi+0tO0bDf//LEDWsihgLXP+a5HU9Hxn7ftXnUls05G6J4DTL1VgS73TKqdrbypfH1l4A1SnE3jvRAUBaF8wG2vneUZ0jxHoRv5qd7/nZbu94e1QMJIVK69NxsyWt+/Raa+7fnfZjxZ+539/xs93WuvveZz/thwv9vXmiXE70NZgTasrhtWmnj9x3GMIAjQ7/dQFBEmszHImm/nkrv/20wG77aRrYBtH4igMjJ8lcNYoClAHsggDLCxsYGtrS0M+j2nFAircNGG7QEUSEiO7kEdjDVlDssXf10FQYA4DmF0BsFMwqa5VxgoFVijGoNuXQNRgv8TtoSe3ffIBmJXnjUgSgHiIXS9VVq5ASJdEwpG1kGl1tqBbm2sl95o2zcCgQrc/NRa1+aq0RRy2awZ58aPOqnWV/w9G3Hbwtb5HF4zTYDblPU8Zk0g3TzawHbbOet0EO4Dvw1N+dl2/aZxl709zbleN4TW5xnrTNxnfK8sgy0XVbiUMNJ36iXvfB2Lr+l76pslUqUVJg97N6tn8drbbsiu799t+k+zP9+kI1QnsQQ1ACSSNMGkFLjyh/8isp/7P0MYm6ctBIIwRKgNhZn/zF/Hj/6Zfw/ij/2b+Nlf/HmnDzKHBXPW1NqvJabTKQbdHjY2ChorU3GoCGGQprkltisBWKAlAW1ypCmV6+L+9Otjazuf45jKEhpZjclysYARQFEaSCWwubmJg4NrMAZIloldS+RlnYxndi7ESFPi3zHaUHh2nrlQbhetaL34rEsyd89isXB5324NSjJwV2VjaUwuLi5gNBF5aVPYEGOFHKa2X4wnl24f6Xa7KGyObxiG2NjYwPnpGe7fv4+vf/3r2N7edmM+n8/xxRdf4Hd+53dcWHKaphCCDEnGGFtLXWE2m2F7exv37t3D3bt30e/3HWv6eDrHd77zHXz66ac2f75Lz2jD+gOlcHJ4hMvLS4zHl7j/4H1sbGyg1+1gNBiiE3cobYdlsTM2W9yhqn1QW+Mkz9k8z6GkRBhGNqWJ5lRRFJhMxjg/v8B0NkOWUUpR3IkR2Brx0+kUJ6dn2N3dxY3btzAYDPDk6VO8OjmiXPiCCMm2trZw/z7V3f7k4+/i7OwMjz//HP1+H2WeYmtrC3fu3EEYhq7y0MnJCZHNWaZ56GpujoZDDPpE2Pjy5UuMx2OUZYmtrU3EUddGAZAXmyMjypJKvnY6PSc7WIfgfVBrigiJYiIKjKKwJmc4AiyOI5vuS3uZ9qJBKt2XjCmsV/LcNoZJgoG404FQ5KRpM7zWHZ11eUvjV8cHX+X4Ly28nDeQpteWHqa5AVvru/uMFaJVQORvRG2gyAn62vmwNWnpT5CeRNdWCjIMIZQi5QIapihgUGc+Za9iW71Rvo97r3UNzL1t4232qV97ct3hT4rmvfy+aLaVFweXe+DSYERykBFpgzDWwhS5hblcLp0CzpObBYa/+fv91WZ8aPbX6oba4hFpGee3HW0bN1CxnzfBbNN48abQ+KYxpu2cd2lX2/i/DXiv7zc+7OT2r1dzCgmrBAhb65rYJrmkhn+PppL0pucTQNvQ1dohpURg830CpaAkebiLLEeeZch1QcQ2jfvQ2DCoqJ5TMOB+R8j1xnHjei9rfrcCVFvPqV/3TUaTf9WHb+DwPxV1s4U7y9T+VQcTLLfpcy8tAzRHpAFUx+ZFWSXV3wALZ+B8t7Y353br860B3u9yvNEIKUmm9XrEWdHtdq0FnDZau0ycRZ7DBpnBm9vvb97NNdkE2wwoKS8wgIQFBaF0Hm5iEac6qEVRwIgCMAam1DAlhW5VRmlZrXNDoaK835EX20CADMqSrTDWV20fwHrpqDIFh7wCgmp7GwODEs4Tb2NOpVSQSlk+CU3M9v6YGtCe2wDdbjx09QzN8fLBdjMqzK0rtBsLm2twXWSZf77/XbNqwzpjVPN3fL4PvPk5ms/WnB/8XOzxqQjR6gDY9QHqnuXmyomiEEFARF5pKl15T97/SekNwboXpVHAeV6FqIw7vDcaN4yVkXDFENLQcbj9/Op7+tcdq0rwKtiu9SHblkBVLbIswS//i1/Dn/uD/zVgYx+4fF2TbxQ+DaTPvwvzn/91/Oif/fchf/JP4B/+k59zuk0cx1gul67f/PaWBYVNz2YzABpBKF2otNZlDXBTQXQFgEBaUWjEwaA2b53egSpNg40jUkrXDhkoxJ0udnev4MaNm9jZ2cV4PMHF+QXl1mYp0lxa3Y6AbpblmE7nyDMKu+12Ywz6PSyXiRt7pQIHNHif5bDeNM1sODTtj2mWUR64nZOOD6AsICURcBVlhixZYjAYIC8on/v0/AzXllfBJWgnkwmUUricTqC1Rr/Txd7eHjoRkYxtb2+j0+lgOZ/j5OQET548wcOHDy27eR/dbhdJksCY0hkJyrK0lXc28f777+P7vu/7sH9lF/1+H1przOdzfPu3fwefffoQZ2dnzhiQZRnYsxrHMdIsw+XlBQ4PX+Pq1QMMej0stUYgJLY3Nr3gPVoQmleDYHlDE1JCotTV/tmUgaWmOufj6ZRCys/HWC4TpFkBpQIMhxvodgc4Pz/H+fk5nj17iul0iqgTYzAc4uDgAFG/i1cvD5GXBZ6/eoXJfIHd3X2MRiPcuHELQiicHp+gKAqXA3/96jUMhxt47733yIA06MMYKk+mNeWsAwahEogjcsSdnJzg7IyI7lg/YCwUBCGEkMQRkJWYz5eI4y76fYUoijEYjFCWGlM71vQbBaVCRNZ4Q4Yfjm6sqlVIWS89zHKhmeLL64YdqD5XVRgGFF4u6jLXlaauYYu6PlnJnVXDYJte0Xb86w0vt3ppHUSQwOFwN2NjvevXbgLn6jpt4LS5ATfban/uPtc2rKMCqdWGxQx4vGFoTSVjfNDNG6q/mbY+fsvG4IfF+Rv1m8DxOotum7Lg36sJ0toAml8ejGvY9ft958kiwdxBr98FWzCZVZIJPfy8CraS8tG0QHG7m+GHfn+t609//GvK1r8EiOFco3VK2joCuLbx8ZWNdzma3vTV39pN2v/E8BpqGnYAYicW4PJ7BERXDVp+u/l2nHevAQhTQJhVY9JX7WsG3hSqvGpwYUEaBArS5nDrskBRZCi1p1D69zQ+I7+/ZiqYSfo91SquP3H9WZrv/VdphNs43/B0/3oOxvPG/0fLOVjzPY/pyjmi+ufae1P/NTceKSUBTAEkaUqboQRkoFAYjSTPIG3N6ijqwJiqXrAoDXK2SNMErjXVn2YM+NcbmKrnMJRP0BpWvibgl4LmnSxsjDvIIywBxEGISAWOmVcKgTgi8E38IwJaV5t1UdCfbJHJPggkT5gBtHbhrcqVBAPCIARA64Jy1qiIKedbAqAUbJTgkEWGPM4I5YbZhsfZfZaM2+Th9udEZYahsRHWsBAEyhqMeS5QDXH3bC5ijOSOtCSIKEuUWjuDmRSc4lXVGOdBr+11DXDMr/5+0QTLNa8j6n2+LsKseR0an1W53jS48lxsM/rzXgpUcr1pfOHvmu32PSzrDAT+PPUN/q59kp0J3vh7/cAVUIKg4hJgz21ZGghBQItBvv8c/nV8YFhFeZW2RCV4g1oxfaqGzsPfyTV7ZhO41wwM3rnNvq6PCZX/Ukrh1euXuMgNrv7B/ybSn/1bMGXuZI1SCirQUIVE+uT3EP7T/xe+/kf/Mn4+DKHtmlVhQCWyBGBK4xR2AUBJgaIgwBQEAXqyAxlR6Csxl9P+53RFUUIpSquCpBrOWgNaC6hAQEkC16X1mDOrswxILnCp2jiOsb25jfcffICtrR0sl0s8e/YUnz16jK/PUwwATEoJbUoXipvnORaLGbTWGA6H6A966Ha6tVxWP4ed5yYDHl8vhgDiTowIsZszxhjookBaEJDqdrtYLgwWxRxSBggUEWjNpnPkaYHBsIMsy3B+fomiKHBxMUYYKoz6VLLr/r37ttwapTJNL6d4+PAhPvnuQxweHtr6zzQWvV4PZZk7T2un04HWwI0bV/HBBx9ie3sbxPIpkSYpXr08xJdffmm97H0IUXEXGKFc+apup4NAKWxsbODg4ADXr18ngF+U0EXpDDy0tgNIW+7UaSSi0km0t8473S4CFdj5TSkIi8USl5cTzKZzjMcTTKcUKt7t9nHlSh/7+zvo9/oIVIhur4+TkxP85m/8C+zs7+GDDz/EB+8/QBx18fzlCwwGA7x69Qq//usZ7t6+gytXruCjDz/As14Xk8tLFFmKo9evsJiMsb29jVAp7G5votehEm0iDDEdTwD77J0oQJIscXx8gpcvX6HXHcDoHPPFEvPZEr1ejzgDOh3Hd5CmCZbLBaikJo1LkixQFBmISJDUAQrK0ijKHMuldvNVKmFTL2DPZ7y1qrP78prHkUE3ryHWN8miVclTt194Sh8bsNt0Rd4/m3vEuxzvDLrbAJK/mbTdXBsNzaHRQrmNjcNf/Y2DPaXNzZbVAikEYLiwvSf8AQSC8iBqv2NQBqAwJSlb9hwOyaONwXpzBMX2K0XlUnRB4RSlLgBDJTdYGYUgmaukcmHrbsO0gp6HhS01bfnO1JbSWTL9jZkt0JWXm0LGOE+IxwCAs+JU1nSDIGALG+WMVPWuyeJqjPFyLwyGwwH2r+xhc2MTaUqWx6IosbOzg0G/j6IoqPj8IkWZaygRIJAhTAloQR4UIQjwSSi3mQGVQsNsnaRzajAjILeneqZVhZiPNnDaVK7aQHsTWDU367ZQajaStAFuf5H7ylubN8Rvu79G2pU/j6jBlIApPeVFWkIjGtPStRlVuKk2VBsRpP+UVogICJt1aZU5QfmlQlI+NRsX8pLKXVDuqoSwa0vAN0LZeabeYNkzBmXBIeHSRpNYxd3l7lD4lQxJmckLIuLKigylMYCWNUDFIc9C8pqrh5wL+w831oJx6+pcEqb6vI76PBkEtAJUAdj1SP3YOj9g8+G1N5dhlW7rJWg7yBTpQUvHzl49izEGpixdW/lSTlHVPuD2eojb6cC87TUfuApbNsvb2Fxksv1V0ImoHTAoDbAsc4QSiIKIynEsEwRSIQpiILAst2UBLcgLwOkynP7gYJ9o5GUb4X0nHC402pPxDMA1t9VQXrKgHOvK0GS9EAa2bjh9bjR5itmL1+13sbW1gcFggE4cQpcFdAkEUsHIgOYtJKBtbXgAlLxEubEwGmWRIffK79CY2zMDAShbL1sAuc6R2RQdJRXCuIso6FS1p52CKxFGHTe3RKlh0hIaQOERpClFfA0u59rNR+2qclAtckCF1fZPYeOGok10iSLPEUiFMJCAUa4UmBIka4ig0T6TCglEWPZe/w+AZVEHhCYNa52CoqJKcSewXvduS+t91cbUSrO5WS5Q5dsbDYh6aDfVCidyP220k2m0b69Gh/F73l8ZmPB89PcA3t/4ezJmUw415SrSb0rLPk/huAGkC+/nENXc5vQH3n6iEYYKZZkjzzO7twpb0ooIstgzXaUUGfil4TjkMghi2jtK4z43xiBdJoiCEIFUFOUEgdCmkmVZVjHhM5h1hi84EK2NQb9MnDxZhF3Sj6hhMJLykFUUupKSwlDgQ5kzdwF5wwA4/Udr40JvqxVvI5sE5TsHSjqFnPqN+kIbYLlM0O0K/Be//Zv4c3/wR6EGWzDTM5SaJK2xFQPCOEKpNRZPP8ZGNsMf/6M/iZ/95X+CXn+ARZpCygkgJPIyR5ZnCGSAbreDKBRIyxxnlxdQUYjNnW1AAkVeIIxipBzuDYluJ0YQKkynY8CU2NneQ78/Qp6VyLICWhfQsARlaYLUlskMAkrbyLIMaZJByQC723u4cfMWRqNNnJ6d4/nz53j48BFevHiB/73ehrHP3ustMBj1AFmgMEuUSAAh0e2H2NoaAloiDAN0OjH6/R7imPqfmb9pnDW63Q6KIsd8vkBZFgijCMLmxpNBjrzxSkpkaYZkkYD15mF/E6aUUKKDvMghyxDnZ8Q0vlwmyDMSJgf7B+h1O1AqxM2btzHoDVEUGSIVYTFd4PnzF/j0k0d4+fI1yboSiAIKRV4sFsiyjLgMQgovvnZwHR99+HUc7F9DqEKEQYhkkeLRw8/wW7/1Wzg9PYcQlBpUlgWMAIKASrAlixRhECMIA9y79x5+3+/7Jm5eu4FO3EGsQmRJisnlBEJIhEEIFVT6EI2X1beFgYFAnpc2SgLoRDHCOIIxAmVRoigLzOcLTKdzzGcLnJ6eY7FIEAYxMqlxdnaO+XyJqwdXceXqNfzQj9zC0y+fQEqJ4+NjnJ6ewnz6KW5nKXb3ttEfdHF5eYkkWeDs5AR5ssRiPsX+zi6uXtnDzWv7ePbFl7jIM8wnlwiEwc7OLuIogtElCl0iDCMIG/bdjTpYLBZ4/PhLjMdj9HoDSKnQ6/URRbGTj1IqV22mLAsIqSGFgTYZFkvynKdZgrxYIi8SWu9xF8NhH71+F1JK5DkR1RWlRiRCy31Qka1JySDdoNC563MLgyFs6peBRqFJ3qpQEk60mDLw8JexUkCKKkUJ3lWlrGQdvfqOH1i5u5rqvO74Hj3dxgnbtqNpgWh+B1Rsl3UvRvM+lc5LG+Pq/WpKGeqgm/+thIIWTVAHb3PlHDG2xNefmVVBn9lTCGE3ktU8gLpnrn6tJtha109tR9PKu846zt9VYbgVYQ8LR66tG4YhsfMOeggChYvLc0wmE5RlicFggG63A6UUETnY3Ju2ML/m/X0vGVD35rOy0kQ0q89SDXkTvK476lYpel5fOfKvsa7P2wDzunPepU1+25oW+TYrmvtMl6j57CT9j67jh/jZqAVtBYLtuJopwp7b7AcG3GxR56gHYWD9gmBp5p6zAqVvemYB5UWQkPFJuzZIqawlMoBUZADIiwx5mTuljYXo+jusvm8Vm6tT7a3XfPN4WoDRArj5aIY7velc/zwD4vwmp6RdABWqdq/ekPCP6/829UcW3l/9SVdlKLxbtjw6zSVemwYojYHQJUyeodQKURAABpVnVghS5gP73Dqn5xTC5rlVrRCAK7HIIt/1FRuQnPKtnEfN9iqMKG3JKwMjG2vUnkjkNiQXNQyENkTOEoYYDAYY9fvoxDFCVRl92NruutcAVVqUcbKGuMeqCCKW9xwyl5UZGaQEG1Wq8YMA8tx6sFF5QMkCL207FPKiQJaXyMqCSpSBw0A9z7cTnPZFecBfKQKwHCJveKVJACWYBE9bY7VhThPb92Qz4rlMBkBh56opiYhNmvoarhmy4O8B1eErLv564b3Gz6lr2/eI0K2sAW3/8NO42vYpF5bfcjT33eqe7XtYsw38HO3rvuoZ9mL7BoC2fb9+L84VVlCK2sSAtbn3sVzyQ2mZSIsrkXAEG7eBU8rKsnR7BAPkMAwhA1tiEhp/5vTX0NMJFqqDv3vwEy4P2XAfsvPGVw8gIHSls/D1mdBLCFEzePhjwoaWRo/SchLVbdI0xWQyJodNWUBafgZul+Bw1ChEevoc87//1/BDP/0fQP3kn8A//pVfIqU/jKBUBhUYKK3tnqqRpHQ9HXWQ56TkdzpdpHqJNMmRpmxIkZR/LA2UDFCWNE7j8dh6t20qgS7BkULaOmUAYvFOkgRRFGF/fx8HBwfoDwYYj8f45JNP8PHHH+P4+BhRRKW60jTFYjFHnqcE8kGgeHt7A1EUYWtrhE43wnKeYTqd4vLyEjs7O7hy5QpGoxHyPMfR0RHOzs4cd8/Ozg52d3epLneWIcszx7tijEGapK5+chiGyNLUrX+lFGkUAlAyRCACGA3MpnMUeYler4/N0RZkXzkWbC6RlqYpnj59iu985/fw8uVr5HlOYyICV4+Z5wmTAQ+HQ3z00UfY3d13pMAXFxd4/PgxPv74Y7x6dQhpc4vJWUUEdQBHbAZYLhZ4//33cf/++9jb2ycZnmWYTCY4OTzGyesj9Ht92y876PQ6Vr/OIKSw9dZLGAnHBM9AzpSkF9G9NCaTGS4uLpFlOQaDIcKgA6UC9AYjlPoQJ8dnGF9OMZ7OqO72lX3EcYyd7W28PjnGxfk5srLA1atX0Rv0sbe3R/eUikLyP3+MZD7DzRs3sL2xgSt7e0CRYbGQ2NoYYnM4pDG06UQ6L7C5uYki1/jyy6eYjCfI8wJhEGO5SG1efh+D/oh+l6bIssTly89mUxhDOfbaFMjySscU0qDbiy2XSYQglOAqSQzYpbQL2FpwhQXbUtGur03Fat6Ul77sbXOSMR5qRiu/CWewnCb5yq6ResWpdzm+EuiuLr6qxfJN/Qdwr6g8ET449X/XfOiVDZl/y1ZV/95kRqbrOGkrPH1GOGuFy0ehL4hMw9ZX5HaQh8B6SyBhBNlrhai3q5l474fkVNcyKwq470EFKGfuTYaKdUr720LbqU3kUa4U4IpIRUqJwaCP3d1d9Ppd5HmGi4sLzGYzL6exgyzNbc27CYqiqIWT+/drKkx8P6cot2ya72ps8F/9e677N/Vju3LnX6+tr/33b1tM/mL2lap1v/Pv1zTS+MIBAPsIAKe0Kv6nJVmxc9rzPLECzYrHm+7vswCzsKtY7IO1z/JOAkZUJcnoOY1V1gHOEWPmXAMyAlG4IykZbwb06w/jg1TbjncF3LXmr5lr/NrMUWwq203FuWmgauNnqMlLsfrdOqDuHtPKPAaA79KD77pZkOLc0pn2ho4pNsvRGw2Rp5mTa0pxXWDLRCwC10cEMppklBww7Rtd6gBL2Bq4AKzXjI2pxF7q20+dM1EARmsUpQGgAEEM/cKQMjoc9jEcDhB3QkgJGFPCLaeSAB1FQlEEA2/6NLcJlJOyXFWCcOGaip4LuR33gOUnKWDSPk9RFjXg1Qa6GSjxeiWFlsOW69wj/hgLUeWQ19OcaE0y+Z0flQXB3lDew/39yLhXcNSAbhibfONOC8huaysr6E2m8rZoJP8gTycZHmGYDBBuu1fSi6YT1dwy1sokpVrZU9veN3WW5t7th38D9bQyNiw0dQQ+WP42Zcfqs1aM3jTuBlKiti83ZZb/bEyISnmwBmmZOq4W/o6BtRACl5eXyDLieOGyT91uFxsbG+gP+wQmDFClHLRHg1X9Z7xIA2LdbxpVuP/8mubtY1GfE3wvaUvDhqF0ZEpal9BQUDaSy7UJFYmu0QbZ808w+3v/B/zAT/8HKP/Qj+P/9nf+H0iSpTNQcFuTpEQoBIwukKUlzoIL9HtDbG1tIUsSXF6eI1CKymMpivYsNTl6jCblPUmWiMIOok4XUgjkBXm9s7y0sorWeJGXCFSI/f193LlzB71eD7PFEk+eH+LJk2cYj6fY2trBvXv3sLu7i5OTExSFxvn5ObSeQQiF3V3KaRZCYLFIMB2/RLLIoE2Bre0N7O5tY3NrhI2NDUgpMRwNsLu3jfF47IjUAEAFAlIBcSdCakN3jTFYzBeAnZtJkiBNUlfij/dmqsHcQadDFSEWi4XrTyWlC2NnGZjnOV6/eIlvf/vb+OSTTzCfzxFFRD6mPNDslxxzNb3v30cURY7F//z8HI8ePcLz58+RFzl6cWQNlxS5WhSZqzUdhiF2d3dx//593Lt3D4NBHwCRuL14/hyfPfwMRy8PMej3cXDtKu5kt3Hlyr6rUw7YaF5dEhO+Zdzmdc7G2TwvMR5PcHk5xuXlJdK8IOMrJIadDq7tWyNI8SnOzs6dISQKAoxGQ9y+cwdxv4eHDx9ifHkJABhujLC9vU153kGIsixxenSMo6MjlEWBy+EQO5tbLte/1+s54FyWpWWCJ1kynU5xdHiENE0xGAycEYSjaIIggiutPDNYzCuSZe77QEXWiAQIKMQRRQZwhQUqq+c7Lm14eYv8AGyaWkO++DLC3zt9ucB/TVlD/0C1VzTwTfNceuU/gHXudzneGXS/Cc03lc+VcF+gJoibG1sTrK14UM3qxmZ/4Deidi3+zAA2nBAuHNANAvycKcrR8wUqOeONbc8q6G62pzm4bX3hn+dbWd6kVLeBbj9Xug1EVlbjElKiBrqzjIRKv9/H5uYmNjY2EMUhlkuBfr/vCNU2NzeRZTnG4zFms5kjTXiT5+FNQPVtQLT56v+mbfN+27WoDyoFBlhNk2iNTvDu53/XruitbvbNObKufc1na84BVhqFzbeGUNbZJ2BAOaB+PgrnNlE9QatSem1vKj7ENsqhkEUtvJ36Ra789m1zu3pQoDQ+w63NAXYlIQLH9JrnmQMQLmdHUJqHvdSKOPPneitA/t4we+0abaCaj7aUBn9s/XXSlGeszLYp7fy8EOvlzMqzggHOyrcuSqftWFWE+T03gq9bedYNKDSXv/PbROQwVbpLNU9KFEVlqAjDyBkpicG0qqBgjLEGzwowCQDMU0DN5NYQyALqOdp+n1Wt9/oWBqUu3FzuxB3ycI9G6NhSIqTIa5eiQ4YhCv9kkMPGJGEBm5RUmkkIOMMkG+LyPGvJ+a1kE/+Z0qBEtQe5/UFXc5FyOssW+dsGYuvjzWlcbXOS+jCA1uT15fsLIeweTPm7xpsb3KnURg3o1X2yOcfITvHm/Y6Bql/r2zdeNw+6FuXOksfaeK+U5lRxXHDQswV/luWd5Z5vQF8HtNsOf0/2CVb9Z1m3T9YVzrdzunCKmg+MfX3Aly8s3/nazkPtpbFJVLVt+bdpmjpugSAIMJ1OcX5OkXBSSmxtbbnyoZyeALdnrTdCN+erMcalDDb3Ql5D3K4qTY77ip+9XimAx1OKypgynU5wlmkc/Ph/B+n/92+ygsetAkCgLwgptD99+jHif/af4oM/9G8hyzIsl1Teyh8jbQ12TGQ3n8/x8uVLJAml2EyncwRBgOFohCiKrcNDu/QkrYnUUGvtwB7nbPO4MXjp9XourziOY5xfXODZ85f4jd/6Ns4vx4iiCLu7u9jd3cXGxgbyPHceb6473e12HbNzmqZIlilMAQyHQ+doMcY4D/Pm5gZ2drYxm81wcXGBs7Mz53yhtBkJYdvX7XYRW9kuhMB8PnfvjTEuTUFZuZ/nBXojIkHb3d3FjRs3sLOz48Y4SRL0Ol28evUKn376Kb788ktkWYZer+ccBdA0z9hQJASVBvvggw/w/d///S5Cglm5Hz+m8mJaa4RR5PqZ0zazXCPLMhct8EM/9IO49949DIdDlGWB5XKB09NTPHnyFE+fPsVyusDlxQUuJ2OMx5e4desmrl2/jr39PQSBQpaVTs7ACBgNaFM60D2bzXF5OcZkMsF8PkdRlFjMlzg9O0OelxhtbKDXG+Dg4AClNjg9PSfQ/+IFPv7497B/cAW3bt3C3t4etDE4Oj3BZDbFixcvbFTDNob9Ab72ta9hfOUA5+fntI5PTlDeuIleJ8JgMIKUEovFAmVZotslXqc0zXB4eIjTk3NIKbG5uQkhKMWBImWo/6bTqS0xPHT53GmaIY66iOKASmEq6fKqhRBQAYWJsxGY5YEQwqY30L+5xrsvf8kYU1VYadO32z7z5W4rxvBSlNcdb5L/73p8ZU830A4u/HNWwShbQFcV9coq2Z7nyoJtXcgYX2OdAsn3J8WMAQDnVbLwJCt5xUZO59O1KuVonTLRvKdvbQGqieU/k88cugK2PMWj7fmafdDcqOqgvmIe5c2JLVnD4RCj0YbdNEgh29/fr0IhswzHxycYX46RJEnt2XzlwR/XJhtp25ixIvwmMNHWv34/NH+3Ouf439X33Na2hee3uWnkWGcMWDcObUezrW0gewWQSwVIQEoOraMQUU4Tzp1XzIJu179ee/zrNZ6Ryylwbr8QwitPoyFkXdi1vbct9+7KnxDpEjeIlT1i0FWIIsqpydKc6ojmhRuvsjAQUoMJ40TrHd4kHNvO/mrCsjmX/Ne2ozlngjB+o2LNln8HNBthTiXa5+a6NtQ+d2/bAXez31ZkJzkkagosX1QIYfPUvfOlh9JBjLWhChAEkVO28jyFFHYDReGuS2C16g8ASPO00W+AsWRgxpBHgvOqfFnd6BDbJA1rOyVbtABUaAnCIBDHoQPc/V4XUhHA9oESwMClMiARWCMgpyzZC5FzKreOeI3neY7c5veGof1ewFnxpfuTMAoO0PO88EE3y2Fj6tE1nMcaBO0Wen5tloWqvaIyMOiyijaQgtIJSt6Hwf1ugTjFSQJGO2IsoG7grMmPlr18Hdj2OTWa4dnNtVD/Nz0LGSwVqBauAcfIrdoL66RVbDTx+65psG3uDc0x43OaoHtd2/10hJos8Esm2j70y6ax08AYrNyXr1sUhfM4snGBnymOY4QqdPetmLerMjs3b1IpMPKaahsWGrsw9aIoKHjEzmMp6ulzzX27uV8rqeCH91eAs/B0CgkKaqxSParr+uNuxwaVBJRSYjKb4Bf+2a/iv/VHfgwm7gHJFJDwPO42lF0F0AHN9eTpxxj+yAz/1l/4S/gb/5e/jSRJ60aZUmAyn6Pf7WF7awvGGJycnuL8/AK93gBZlmB7Y5MM4iZAWabIshQGJXnylEFgc2L5OQSUjQYi73wQxVBhiI2NTezt7SOIYrw6PMKTp0/x+vAYuS1vtb29jb29PYxGI/zkxW8hKOY43c/xt+V1nJ+fY7FYYDabuTSabreLYX8IJUIXys/5uEIIl9Pd61Ge98HBATY3NzEej53ne5kkSNIFyjJHWQYIQoVO3LMg2GBqWck5faHMKEx9vohwcXGOqzf3EUUBbt68ievXr6Mbx04nXi6XOD8/x+eff47Hjx9jPp87cM0GuCzL3PWllNje3sb9+/dx//597OzsYDajcmmHh4f4zd/8TTx69MjJUH7O0hMGxhgMh0NcvXoV9+/fx4cffojhcAglJOaLJY6PjvDs2TMcvn6N5WIBbfXpi4sLJMkS0+kEk+kEy2SJre0thDF5epUUZBOUEhISyggk8znG4ynOzi6IkT7LYYRAaA0sJ6dneP36NQwkbty4gSiKcevWDSpBV5a4uDjDq1evkOc59g6uUNTJaIjD4yMkSYLnz5/j9evXuHZwFXfv3sX+zi5OT07w6vkLTCdjAOR463a7rh8HgwHiOIbWFCFxdnaG+XyBwWAAKaUjX6RxUMiywtbeLp3XejjcqMkuA4OiKB0HBR8yImMTR8QJYVwIPskpQ/uqx2HFOCZQVGmqiQtYTvqy2smhmqBgyzGcfkqXsNcxqwZeuoaxctOuVeEbGt9Nx/yePd1N0NEGeiqgDFe7sLnR+mC0DVhprddu0m9rK3c05w1WygUaniRdU3Saei0L+XWgexWE1BUaP5SPz/frXTYnCFAPXW9OKv/zylNfXbvpPWdjA5/f6XTQ7/fR7/edtZw84tJZQqfTKY6Pj/H69Wsky7R1w+b7+ePSzFVnJac2N7AKaJrvm33ZBMFvAkDvAuLbrtG8z7tc01dy/Ne2e7Xdszl3DCoivtXQZIHSEEEZ5+XTHPKvy67B9jb7Cixfg9k+fYWchVvbM7WPQftz8R+z4pLlkgAKW/F9CyhA4fLS1L2a61d7S19ze2rtrgPDd7nOuoOfx/938y+M6mGezf7yvV5AtVkYY1NoyqosTVOm+vdttpde7U7yDscK4IbtNlOX8aTEtvehM4rYjSu3JFwMpHmctckdsCEgErgcvJrn1ZFc18N1+TNhw0Y5EslvkxCgUHMLsqn59hksMGESTRUQ4Oh0Ogi9WshQzHLus+7b8HLL/2EY1EGSbUwQwPPLpVXRGwYQTDRTyWwOCRdCELtzzQhc7RFARZDF67JOjumH6K+C7ub+ykd9jVpQIyjdozB+SSpl+7B0IeeA8HrdpjLBtM7JNnnqHzz2VTWDal74v/MNDG1rylfoSMYBlXeb11IVFVG1j+da6cqj+SlUvreubU3yq9+ephGhbZ+u2llnL/f5AJhk1T+X+8JnmRaimgu8Xnz56vcv38PvVxlKdEXXAXx+ZlaANzc3cXFxYRn1Qxc2qjhkGgbK83ILKRwYao6Tv66NAQSIxIwPbjd5/gh0d7td5933I0ik1X51WTZEHulxBsQKXZYaZVFgsVzQvUubBy8otZAKIbDCLpxelJ8+x/xn/kP8+J/+q0j/8l/BX//b/xEWy0VtTuzs7ODW9Rv48MMPUZYlfvNf/BZevnhp8z4BtR1ClwZZViDPjAUf5CkOVIkgiOwaIM9xKUqURlvnh8Lm9rbV23ooigLnr1/j6dOnePnqFSbTBeaLxJX7Y6P5xsUzRMkEppCIol0XFsxRA+PxGDBAGETYGG6g3x+4yDdjKMrBN/7wXIjjGFevXsX29jbm8zkWyyUGwwHGk4kL4Wej4+bmJpUNFAJpmtI1IRDZfG+Ww0EQOA6BxWIBAK7W9uPHj/Hll1/i4uLCjSx70LvdrmurMcbV4v7oo48wGo1wcXGBLMuQJAm+/PJL5+UejUYUnp4sEUQRdFalQgUh5a2/9957eO+991y70jTF+fk5njx5gidPnlhjgoQutIseyvMcR8fHyIocyyTBrdu3cOXqgZMn0IBRACBQFBrT6RzT6cyuUWIuLzXltm9sbmI42sDh4RFOT08wHo+xsbGJ27dvY3OTnvP4uIfD4yM8ffEcZ+NLHFy/hmvXruHmjZvodDo4OjrC8fExvvjyS6DUuHpwgDzPCWh3YowGQ8Rx5NYms49zSbBXr15DSgLiHOkhpbSlg6luO+/vzPk0HA4RxzF6vQHynMrrUZm9HEWZe/t4iDAKPUNlCSEqvUgpiSgKeatZ0QGcttvAi00ZXHv1zoGH5+p7k3HP1HaN9uuvx4Ztx1fydDePJjhuHizcKR9boil81+VA+6F1boN1qnTDOm4FpqmpAPBNnyhsHne9Y6rvK8ZPvi59v05ZaBoc1h18jr/h+opOE1C3gRv/d374lQ/O2xSdeo3l6nsKU+piMBhYIpUUZUmhkVFMgnAymeD09BTHx8eYTmdOAfeVvKay4PdLXRHRK21bB0DbjjZQ4F+v7bPqPquLsnnuuvu0/aa52JrtXGd4eWMYdvM67rcc8ihhuX+J5bWglIFCVyWEmKEcYCXeAEJDM303YxkpIVQ1FxfJ0hGhGEPMz0pROQUZKJfz1lQw3/lZbEqGUhJBIC2ZDPVTWWpLmMF9I0Bs1YCSxpFpVT1Sn8dvGp/v5ahf3X+GVcDCSkWbkt00DDVTSPiowNOqwVEKAdWsu/uG9dJcVxx6tf6p2mWN9y84oCrq4eVoAW5Gm9pttBEojSUpkwIqiBBw6g4MMeMDRHpW0vnWWQchtC1/VIU4GyNRlpK8r1bR1trASGJA9xrnwKOxXlk21whU4IqI00L0el30el3EEVnVtS4hlIESAhCWlIsZkQ1Zt4WktVX1rzXYgpn0SYknxboCrmFEYFICUILYlitQaSCFgaVkRYnVEGWu013tmXXDCo9JUeRun2umN9C89MPD4a7BKSxsShDCKzEmeS578tJ6CGHISMb7ZRNArtvb3NwSlVHRB9w+oPSv1TRArewlxk0kaqSRFCVQk+l+xEIlX5h8jPq3qrXMbW3uF2/az3zdxu//ps7Ez+/vEWyoofrKkTNAMCBu7kM8V3w9o+LI0K4/GXT5nnP+vTEGpdFIsoqUqt/vI+rEgBQ4Pj3B5WSMZZogLwsoHSAvC2RFDpkryJBr6LodDEIoyBWWM+4z7f171Ruepimm06krw8XrnqPwmnPK2LnIqQ6sEZrGuLpnDmLobAYlhC13JpzHG4LIBpnhOH3+Ccq//9fwE3/638P8v/eX8R/+rf+Ta48AcP36dXz44Yf4w3/oxwEA81mKJMkRhxRyPRqNABUgSYlAUgVdCJlDlznKEsgzyk2GqFKthBDo9fqIu8S5AwBJluPk5AQvX77E0dERld3KS8RxF73+EO/dex/v3/+AcqWfCgt4DKbJHGWpyaCmDWbTBebzOaUPSInd7R3cvHkT3e6Oi3AkI55EGCqQMSpHmi6RppSPHUURNrc3MNJDbG1vYDqbYTweYz6bWZK1JfIiw2DYQxzFSNMUYaiAUjtDDkBRUFLRmGVZhixJ0Ol0XPj48fExxuOxS3Xw5aIxBrA6zXAwwPsfPMA3ft83cXDtKvI8x+XlpS2j9gwPHz7EbDFHb9BHGEcQ1vmkAUAKaBhIJbC5vYWbt2652uBCUGj66ekpGTqeP8fk8pJ0L2NLDFs5kecZ8iLHYrHAdDbDMklhNJV71FYXDcIAuqQa4ecXl7icTIkpPcsxnc1tTrXAZhDj4OA6RqMtvD48xNHREY5OjlHC4EqyRLfbxdUb16GiEIeHh5jN53j69CmKosCVqwcYjajkWhzHOHz1Gq9evcJ0MkE3itGJYnS6RFRXlCWUdbYJKFxcXOD09JRyy9MUo9EIUgRu7+Ea6PP5HLPpAsYIFCUZLPK846IyaXxt9RtGzoYMZCqwfEJSORRGBkHhjHoss+BhMZYNbs17crfVs81rtCFz1+EAfz/xDZ1tOqC2pa7h9lDSX9/l+B6J1OpH0wrctArokkPS6sCxuWk13/sLrNnprh32Rb9B4WaLKlmu24D0qtWZ/02KWpXc77ehTRFu6yOXr2fq9/Gv5fel36fNvvHPaws/byo7zWtyaBHnYi2XCaIoRGwtzWma4vLyEmdnZ86SxZsRAwXfM7Vu7Px/N8ev+Vz+d+usRc1+8e/RdlSfrwflbfdYpyS2jVNbXzfb+i7Xan5WrQ/2epGXkddPocuaImHAXjLvegJEfAQDYQREi+K3XC5rY+ETkqiaArV+rq/rR/6++exOwfPyDJseJTLu+CWZgLZxfHtb/KiV5vespHuv/pqhB1kBBr6xq5l3W3v2oopkafNOs/ep8np63jBvbfvPxxtf2/yvrTX7APRVu6FoRY629U2tN6rwLClkIz1Eu+ERIK+tMcYLaVUAKP+rKEsbFkbtIw+UJZK0ILbTJY+wUqEDpmFI+XC0uecWJK+TnQTU7YOS0ZDLhBmDQEr0+z2MRiP0el2EQSXPVACokMNYKxIxV6avLK1VvgI8foQUlTNjj7aCh9tgTAmpiK2f7gciUGPwZzSMza2tUp1sH2tRC/1lj21zr8rzAlLWmbp98F1fxw1DI1YNRqxQ1GSdEBXDvF/KSVZcH23yve1ogu5mWDmAFW9pm8wyxiBQMapQwfqzV23wwbsPEMkQyPmdvCb9teYDt9U1WI8+q/Xrmn2lrZ2+p9oYLqEV1c5p9ofWmnKIg7AWftv0EvuRAn7baa5p57FiMrXRaOTm24sXL3B6euoIkjik3E8rczqN93ykWPv6i3Bj4OYa4Phi2LhQlqXzUnJ0HnnYilpNaNevsEvdnyfg0nn0bxUozGaU1331p/77yP7B36jOFwLSRpJxlIySEsbOw+Tpxwh+/Wfwoz/8FwmsMKGskDg8PMTu9o4Lf05TIqXrdwfY3NzGxsaQxqnIAAh0e12UZY4sS6yMMYA1pLOhodPpYLS5jStXrqDT6VB/X1xiPB7j9PTUhUiXWkMY7dIF4zjGfD5Hkiyh0gx5DteeJElqFUpINlOK2eHhIabTKUYjIlHrdrsoigKLxcLNIR6b6XRKOdx9yq0eDPvY2NzAzs4WZtMZzs7OcHx8gixLcfXKAYbDAZIkRRyHyJMcWhfIsgKLxRxFWaATVtETxuYUxzbMnMeZ9R2OTKpSJiJ0Oh1cv34dX//613H37l0IQfnkxhhMJhN88cUXePr0qa3U00eaplSFJwyR5uSdV0phOBzi5s2buH//Pm7cuIGNjRG0LnF6eorXr1/j2dNnuLy8rIxf2qDX7VNUk80NF5JykvuDgSUi7kIqSdF7ktIuCl0QP8BiieUysQaNFMvlEpPpFItlgvFkgvv3H2Bvfx9xhxjRXx8duXHa2dnBN77xDXS6XQyGQzx98RwvX77E48ePMZ3PMBwO8eGHHwLaIBQKZycnyJYJFAS6cQeBVCizHEIa9IZDDIdDTMYzvH79Gufn527Mi6KAFKD0q34fxhicnJxisVhCSIEsyZHlKaIocmlaYahczj95q0mO5XmOUpcIQ0ovJHbyimyUK4iQkZH3LwBi1UEJUwfGvjxt6qptmKp5sFxsRhI3ZbZ/HV/YGasXvcvxzqDb3yDarA4cLsIbhp/fpB2raCV8eRPxhXWl5NQtEusAWhtQaSpD5GkHyOKC+mC6ZyhB1u9mh3NO2Kp3xz+aVlRjTO3ZmkCRN0S3GVjQ0XxO/j2HvDX7z28TewaYhZoVdKUkioJClTY2Nqz1i8JhqjxKuu5iscB4PMb5+Tlmsxm0tiFOou4xqTbqeogahyu3GVb8cfKf1X/25rP516jVvG2MRdv51X3bmV/5+1arualHW/ht99vD4+yH4/lhx37IsH9dntt+uL5/D6dEcui/x+6cW2UkTVMEUYcbTNe2lbilkFRlQZDH0RiNUCqoKKwpNWlBwE+4eu6kUJcwKMsCCvW5/iaw1+wjYp5Uto+F9XYrt4H6xG3VWicjg/bq+QJo+KPoqEJfVw0cAnAyp/qhqWPJilVxRcAKIaxnU9bSKnwQPZ/PWxVqN7+ha3PMBwo8b3zAUY/qAZV48mRAMzy1Jt8aG0WpuezTqlxsHm3rjnO2V3/jh2b5zyrqA2QE8tKgNAUCbfO1pYCR0oWB8pSRQlD5LuupMrqwhEIGUnqGCVFZzTmcj+dsc+0WVl7SM9BY0MQingEpJXrdLgb9PuI4JIYPYcldQkHebBdqWq3vJsjw1zMpGDFKbaeWprlF+cSU9i7IDYdAKsQhMZoHNoQ9z0ss0wxFCaR5UQtv4zHywYYPMIxnXKEQ0So0uAoBrss833jj5JmUCBSFPuZ5abkiACE0ef4CBa05R8/LzZOUN41S14xJvqz300f8g/ch37vN64HH1q+wwNdmGebvC1zOsi00nX/X9HS4fVrBlc/05TrL86rk5qqToCnnm3s/H77nnM8DqgiGOI4dmZYxBmVRIkkSN5YcWs0cHLx/CkGKfp4X7nxjjBt/7mPO1eTwbb+fFosJZrOZA467u7sOwA8GA7z33ntYLpfWC1p51cMwxGg0QprnVum0xuFSoyy082gJIbzcTdobDGxaBgSF3moBSIlAEduxFAHKwiDXOcaXUwgodDt9dDt0vbzIISUQhgGECmqh8TRGpNP5qXxTPcE/+bVfxX/7j/w40OlB5IvKww0LtAHoslrngWXIHn/229j6A38Sf/Xf/nfw1/6j/6OdH6SfGQC/+53v4Pz8HK9fvcKgP8Dh8RHyssDZ2RmM0Yg7AUajAdIsQVGQkaHX6wACGE8mdm8sYYTCwbUbuHfvPoQQ2NrZxmeffYbv/O7HODw8RKGBuNuHDHJAZtBG4ODggPKAT04s03yOjjEApBszP0S3WnM0T7nGdZIkWCwW2NzcxPb2NjqdDpbLpXPA8DxVSgEGSNMEabZw3t5er4t+/wauXr2CxWKOxWyJ+WKKLM3R73cRDkfI8xTz+RKpNTpwdCXPK6UUkiTBzZs38ejTh5hOp062+RGcYUjhyR9++CG+7/u+j8jG7FhzCP1v/MZv4OXLl85Ly2HzxPy+oPWpJDrdLq7euIa7d+/iysEVBFGIRZKgyKhU2RefPcbp8TGKPHN7idEaaZ44Nn8hJbpxD5vb27h37z7u3L2HKI5ttAZtApP5AhcXlMOtIRAGMdK0QK8/xGhjCycnJzg/v8TxyRkMHmNzcxObOzv46JvfRH80wsOHD5GmKV69eoVSa9y5c4cY6S3Af/LsKc7Pz3F5eQklJK5fv44PHjzAy14PF6dn6MYd9Hs9GENy4PqNq+h0Onj+/DmePX3hcrspvWOBXq+HbidycpjW+xBpmuHycgII7fSkssyxXM6RJCTzCGdUBmEVCIQyslwQEaI4shGQbISv9BiSt8bV3GZ56euKTu9t4A2Wp03s0MSQykuBI4NURQDr82so5etCZDQMLCM847ggCCCCfw2gmxveVLibm+uKpRuipu/y4SuhbRtyTcl3j7t6JQFP6fLDzK3QoQGoKwF+e42tS9pmBXEDjLoS6rd9XV+97WgqBc3f+Zu4DwKdItoChAG4TaJSCMla3ul00Ot1KRfFjhFZlhSKMnfsnD6plpJBzYLT9rx+f/JRKRyrFqfm87YCJ7Eavv69HOva25xz/O/v9V5+H/iKYxs4fRMI8j/ntAeepxxSzuNcM/ZYU7+BZyiQQe333A7Os3nX+dd832xn8xokaCuDEit3QBW90gSL1fXZE1J/NJYAPKOaba+/omaBdD/352eLLPDnXeCVqeG15f/5c6gGQB0oXemelX7y37fLnYpEad16af5ea41mmNO7yqN/JYfte3/e+RZpKaWLwPCBI8B2EQNJ5h4PXJYooQFTlZCh515liK+Dcm4TZTwqUQGibq+LMLTlqGDHPKQQz1LnMKjkrb+n8XP4BiP+TAhhjS3CRRsIkJedSdOCgFIthKS8cWPYeGQQSKAo18g7VhSckdInsCxRsanXU3/aQtJ9A47ffmM0kiR3oIwUCn4ueOf561NURhhpQ7vRPq+b68UH1E2Q7B9NZWm1a2zfhgTmfOOUL1+qMTTWkC6dfKKSbkBZKtdnPkhueof5szZjhm8oa67Z5jX8/lmRwaL63Jc7TQ4MBrRZltXKM3H/8u85HclvP3uUF4sFFhaEsKeTczg3NjawtbWFzc1Nl+Pa7/fR6/WglKpVKxAA4it3UZjq2bnvWJb5ZKsEwCVyawD25Sr3IXvglVKO1IuBH81zoCyLlT1FG43SlqAkY0MOrYH5gnKC8yyH0iWEBdrc5QKiplcpKaGkRPLyMU7/7v8Gf+wv/S9R/o/+HfyjX/wFFEWBq1eu4N/+i38RfUWGXSEEjFD4R7/+bfzHf/fvYtgfYLmcoygzCqFVAaI4xNbWBpTaqZVgYwNlr9dzKQJfPHmCVy9f4/j4mBimvb7r9oa4ees2bt68ieFw6EjO6FkpRWQ6nXrRE3WHjtbGk6c0j6bTqZsX3CZ/fTJPgBEGvV4HnV4HxliHS1G6NTUYDLCxsYEi33EOnYvTM0ynU2J0H/YhJc0PLkUXeMSVZVnixo0b2NzcRDJf1IyF7Pn+5je/Dx999BFu3bqFOI7ds02nUwopt+HuHPUhpURhwZKUElEnRmE0dnd3ce/uPdy8SfnQWZYhTRI8/PQTfP7553j94iVVpkAlU+OYUi846qPX7+P6jRt4//0HuHLlCoQg4jHWXIq8wHQ6xdnpucvlplrqC/RtX1EaSIzS9sl8Psf5eOzKlnEpuE8+/RSvXr3CIk2wubmJa9eu4fbdOwjjyIWIv379GvP5HINuD1IIbG9uEWeTrRXetWH/p6enFaN7GDodczgc1lJSZrOZk4mj0cAZOrUGlBIuQoH2x8Iao2yUcSARyo6Nqu0gCBW4dj0ZhTXqab4V2G6TkdV+V33Oct83Mq/XW4WVFwBgQKVAgbIkw7wxAmVJr0oVriwaRTsbex6R/UpJZVHfVc16Z9DtAyD/Yf1OaQuLcx2F9RtqcwNqA+McfNiG3gUrN6gAuIYh3VMAFYMpKwUNZlhTV6hga6YKqzw3AXvzr7mhNhXx1fa2K8XOs9foE/686VFvlgrxw3H437xBcngWvHEgxYIm6Hw+x3h86SyanDslBVk0fa8a/9Y3BlTs6PVySQygmiF3zedtfr4OjLytL/3PHd5aAx7XAR1+/y5gxQcWbWGFTYXPv+46hUwI8vrReEtoA+t9IjbXwgBGKEdSwhq+sLWKOcdbNtYgt9MP23uX40191nwOEn7UFgEiJgkCIjMqC+2Ft/mgilevu6KzslXGNnsP2CJYLaCb39dNdbbNHug2xiuk5SnMNQOBt64YdPthn+v6hsbOtAVY1I6mF6x5NOWsL1OaynxzrrHi51/LBzxtbfflGyvPbQf175vXJF238laWZWU0CIIAeUYkRuQVE3b8PbnHa9e0gxP33KhHAdA9bAlsa/RhlvIgCBDGIbqdDnq9DsKAQkMluH6qglQU4WBsdFabAdlvpy8LaX2V0NqGi9KZCATlq0sbMcUlUAIhwcRNNLupvrgfiluTD6a5r9RBMzWP2ks1dCWI16FAUWq7V0gbdUKRJ8YYCM0GBAqXXC7TmlGMn883dDmRY9supbDh+0w4umrQ8p/JB1RNo1z7XIJrx4pB3+uTIOA63DR5DP/ecG53/XdSUYEIFXB7qnXUXCtN43abLhSGQW0+rtsPms/W7JemgQeA2495n+V8bd7zta7LJVaW2WvFwJh1BgaiSZJgPp9jYhXqXq+Hbr8PSAlt59ciSVBojWWaQoUhYiEQRBGyosBkNkNWFNje3oZSCts/+qdx9Qd/CqWQ+P7Hr/D68CXyPMd4ctmqE/n94s93n8WYI7tIRxk7wF3xagCUP8r7PskXrY2VPbyXsl5HcyPNMkiTIY47xNBfLSSa5PZ9EIYwADqdGLNnn+DsP/nf4k/+pf8FfuKb/y5gDAIloD79VRz/yn8GrUsICAzufIQ//8f+B5jN/iR+/hd/kUJdSjKkpyZHrguoiKLPBoMBZBCiOxhiZ2fHhfLOFwlevT7Ct771LUwmUyyz1BkZYAT6wwF2drbx9a9/HVtbOzYH+hSTyQx5XqDUGmUhsFym1ZyXFZs/r1eWS1SbWcKYEmm6hFICaUopaEyixtEWnMu8XC6QZEsv194AQkIqlvUZgkBha2sTvV4X3SjCxUXHhYpHYQRttCtrFvV6bk2UZblCnMc67WAwwP7+Ph58+CH2Dw4QW1K1sS1r97vf+Q6+/Z3v0FoSAkZQ6oADlVoj6sQoYXD1+jW8//77uH33DrZ3dxFFEZIFeaQ5rSLLMoRhBJiS8suFhAoU1SgHIJTCcDTCrVu3cPfuXQxGI9JxtACMQFaWmM3muDgfYzyZYZkkzth1cXGBy/EUpQYB6OvXMRgO8ezFC1yOx1ien+P169cIowjD0QidbhdFWeLFixc4OzsjgsNOjHv37uH+/fu4uLhAt9vF4avXFLbe7WFzYwNRp4c8yyC1QRwTV8R4coGTEyJqM1o4uRHHcS2txRiDxWLhSFAp8ka5yGEpBYJAkewVBkIaaEPeaqCaX3EnRBjGFsBWQFlrMvpWsqDSNdoNk5Xs9B1K/j7ShtOqP2nTiXJQaVDCQaRjp5aRnfTUICASw243RhBUJaZ5DXEq3L9y9vK20Cz/8MMd/dBPJ0hb1Lim4tIGukkJW8XaTeWxDaAxIOFTq+/XW0CEYAXCa7+pb/5NIOX/3geMbUr1OqW3CTRZ6Pjn8QT1J6t/Xd5IGfhSOAjV3GZmSq4jy5saW5EvLy8xnU2gta6RrlBtQdOqfDaPNoMMK2XNfmoaMdYB0Hc9mhv3OkDdBNMM6tY9z7sAozrLsH7zXMZ6o8zKZ8aSBNq54Lzcor5e/HxteqbK0s/5kaywsRfLv6d94179PnmbwaJtXJ0QVhVDsy7JaOCnVfBtRVsujJMbqL0yXF43Liwv6H3tQWrtdfwEDcWfldLUhkI2jSXNcNO3zY/6I9WV+LZzmkcb8G4aePzv6B7vZixq+3erAajq9be2l34EKzNZ2a2UPakkpKyYi7UxgNEuxNOYSu+t2lb/d6CIpIUPrbn95Okt8hIGlZEwlBLdbgedToQg5HQBa0jUAtKSfBL3SAViyZoO+zBkjKV71VMHyMBgvW1GOiOCTyJV7Svk0VaWWRs29N3YDlsvY6ux9w0vlSJtQHns0pblW6004e8t/j38vZtDgJuyqpoL1RD73wvBpaIaBhTvd8111PzjdrxJhjfb7++JSq2mX9C5Cj55GilLBsT0zpEYBkA9sqr5yjpQ+75e5TU3QXdTaWzTJZpKod+3/B2H1/JewB68at2YWj1rBtwXFxdObnGJL621yyNllvCDgwPHVJwkCfr9PoQgIqnz83OMx1Q6lFn5l8uly/vmeXj8/o9j8/XnyI+f4Sd/6M+g/OgDZCLAL/zmb+DRZ5/W+oXbrqFrfcfKMwMuBuFlWWK5XGI2m7m60NxXzCPh78Nlyf1DYxxGoQMMUgqIuItsMrFeLBtB4s9vcsO6qKd+rw+tDZJnn+D53/x3EXQHUIFCFIYoLg4Ry8ooM/v2L2F460P8oR/6Qfx//uE/RFnmdt/iu1AIa5KQpzKOY/T7fWxvb2N3dxdFUeLJ0+d49OgRjo6Oac9WEnHcIU+8orrJ12/cwvb2LsIwdOkBzOZNnv56WkN9flLKSKcTWw8keSk5zJsBKqcacorCYDDA9vY2NkZDzOZTLNOkCg33cEJZlkiWS0hBRF2DwQAbwyGuXLni6lLHcQypqrFjLyWPK4eDdzodGGNcPvn169fxgz/4g3jw4UeQUjregslkgs8++wzPnz+HUgqLxcLpvjxHuSxat99DpxPj61//Oh48eABjjMsFPz8/xxdffEFg1Bh0Oh0oJVEWQBjY8nqWET+KIoxGI9y4cQNXr1515bVgPahLa9g6P7/A5eXEhXD3ej0EQWDB+Dkm0yl2d3fx3nvvEbFdv4+z83O8ePECz549w8npKa5cuYI7d+7ggw8+QNzrUjrD0SFevHgBIQT29vawt7dHa9dO5l4Uo2fzuJWUiKMYvV4Xx8fHWCZVhYC8JIMClf0aEgGc1giUcKkm0+nU1Y3nCCEpQgLZugSXwgOAIFS0twuJMFKIO4E1TFaysO0guccCspKTtf1HVJZf3+nF89SXr00djkvRloVxOjXLVJZvk8nE3ScMQ3Q6GQaDAQYD6gtjhb4A6ehFriHb7cYrx78Ue7l/+B5uPuqbdHsHtwF57iincHodzNf1Nyn/d22KrtXrwB5s+lxCCF1XZBSHxjasKS0hf83Nku9VKUGrucL+hrvOwts8z7+H7+HyQTmDZAC1UJput4tOh4RdlTtvvQD298vlEpeXF0Rq4W3YgFWYzarRoaZoNbzzTYVCiEohaDM4NF/rv303AN7Wb21H29z43iB+db1m6Gnz380+eRvgruYF36TyBmohoUVlUCkNexBJwTeCLIPs4TaQUGEVbpilKbI8gzYakuv5Ng0Q1bR/Z8DN7/1xkFIgCKsIjTzPkeUZjAGkUI05L+09vbBQNI03trlVSwEYtA2383D53wvyXLj7KgUpqHyJz5TsA5D2+Vyf965djfFsl0Ptc7NNZrLHs+133D5f1jCQofDtOlCtGWTWjGk7kKgMpm/zbteep/ZsgClL4mIXCgrS5qvbM431SAIkayDd2FXrARA1NvcqjJnAKI+FBUfCequ1gQLVru7aHO5ux5b0gqGwcqGgICCNHXtB7YQzM2gXZQEARlMoN4UmSwhJikVZauRFSQTkUrr9jvcTKSWUAEQT0Fr5WliruxBB+1wylcwmYFIn0uS8OCEUVFBVmvDzWYE6fwhQ7dvOs21gIwhErf8hvfliAHhluJwMEpUBo3n468Y3cjXBKcvUtvnY1At8r0a1Tlg2leC63FRSEXD59ZKiD3gOEih7c5UJBoP8DG1ygdfhOtD9JsDtp5A09wf2SLOXqUaw5+07bEwVQjjiqyRJMJlMal4rIYRTMDmsl72rQRC41COXuwug0+lQPrEFinwd9kbP58SonKsYxewSs3/+9xA9+nVoAwz/7L+Pawc38cmnn9g2BLZPWd6SwQOQ1shF5ygVguQBe5KEJeBK0OkkUCp0CrZxBrPK8+12CwvmVKBQaqpvfJobHPw3/se4+Dv/K5RlsWK4FtbIZYSAsfOi0+mg1FTuazE7h1mM0RkNMQwGkNubdA2QkyLLMqRffAvvf/Rj+At/7s/iP/lP/98woFr3yvbtxsYGNjc3oWSI7a1d7GzvQooAZ+eXODw8xMcffxdPnjyFkQIyDCBFACEUhBK2lvR13Lp5E0EQYDKZOFbz+XwOHdpNwAhXxtAnwqV8/xBhsJr+xQCGDT1hGLq8bgYlSinEHfKGloZKsRVFQXwVcYyioD01jiIIkMe8LHN04xhBqDAY9qACYvPudDouwhKinvvPHlcO4Y6iCDs7O7h9+zYePHjgjN9pmuLi4gLf+c538Nu//ds4Pz93HAZ+RCiHcxtjIJXC13/fN3H33j3s7OwQ+/p0gpOTEzz69FN853d/F1myRKgCSCGQJgWEdWQIY1DkOeJOjO3dXdy+dRu3bt/Gzt6u42MJwgB5UWKxTGyeNtVvZ96F7e1tXNk/QK83xMtXL/Dy5Us8e/YcRkjcLAqqub6xgaIs8fTpU4wnl8iLDGEUYGdnB9tbW9jc3kLc7eDs7AxfPPkSJ2enuHHjBkIVOD6PSAVuLDtxDGmA+XSGi4sLlDp38iJQpYug4b80TWF0NQ/CMHRGt043AnH1VFwjjC+EBAJJGweltwbWS1zJZq098sVmtLH3mR/95eQ9yNnEMtAnjjSm4ktq6uh0jRJAAKOJyDVJMiwWc8xnc8wXc5eqw+skTTMkSYosy22EJpwhh4zdAFBCrJb2bj3eGXS3MYi6DhB1IqAmiAQovM7fKPxr+QDUv5/bfAUDgobVna/vg9S1T2CVBH5x7TSe0loHthyy1aZ8tx3rNs228/g6daC1CtTqQKa+ideYW72auL5VkpkvnefaKhm8ebJlFAI1y7KbxFI5kOQDcr/9zT5pGiNWRsJ7zqbBwj+nzaPX1o/8/k0gos1S1nbPr3K0zWFgvfK2bl6smzfGGGjDhEYVUVulPFVgQ1gHp+81Nghq4+mHjLaB/uofFazldqDlfVt/VgqncPfN88KR+4ETXb2bubVs/Lnkof/VHnujQYCjAwyqhxCNvolU4CzzrERzuCaxkFaAZp2i7PfBKshuaXVjbJtyperH6tHb5owPvvjwwTeFtbV0W8vhjzNfe0XOwtTa81YArr1zPVDBpad84Kd1VdYLksPKjRt+v+QINUl6UQYMNFE7R0JDCw5RDdDrdTEcDtDrdZzyxuBvJczfcJ8QmKfHp43f1ACBx66tLf8CvJxiBqGWRFBJaxiD1x+GZDGlO5WQBo7UrW3MfcWhPnfouQnMUlg5H/7e7P+5tvvpYNqAS740QaOGXyOVFI2qiavzoRmhAVQpHP4fn9t8vnVGLG5rU17S70onXui7eqlQIew6UUCgfMMCjbgx9fbydX3ljb+vcmIrI0AzygnAShv96/prwz+3+Rs/NFxK6UASyyr6fQX02ajBYKvf72OxWGC5XLrrMojiMN/t7W0XBUWeHWLhjuPYlawaWpbj4XCI3d1dx248nU6RJJnzGjmwloxRlCXyT34V3/jhv4CXDz7CJw8/bo1maNMvef6VZemU6SzLXG4ps1EHKnDJR+zeIwJdAtla2zmekld9Op/gn37rN/DnfvhHgbgHralEF5OoEecEAJtyweMRhAE6cQdFUQIGkEpiOBii3+8hCAPrbSdZkKUZLp9/DPHJr+L92/csSCXQIgHEndCFcw8GA+chPTs7w5dPn+Dx48d49eo1eRW7HQhBxtSyKNDpdbG1tYW9vT1sbm6iLEscHR3hyZMnODw8JOK0zZLKGFr56evm5MUmjp8oDKBsWosrVWerM/hOGNYvGYhNJhOEUQAIg2W6hIFGp9NBt9t1pMpZlkEXpQN/eZ4jzzIoyWzVBFyUUq6Ot9Eapbf+ORqTPdzXrl3DgwcPcO/ePfT7fWSWJPj09BSff/45vvjiC5Rlif6gD23LkzF4YuN/HMcYjUa4eeMGfv/3fz9inutRhIUQePXyJT7//HOcnJ5io9dDEAfUrrKAMIbyzgXtWqPREFevXsXt27dxcPUqwih0/aw1Ea76Zbg4GoEiNua4ft1guDHC7dt3EQQhnj17iuPjI8wXFH16/fp13LhxA6PRCEfHh3j16hW+/PJLnJ6f48rVq87zvbGxgWcvnjtmeyklruzsQRpaC90oRq/bRSAkzk/PcHR0SB7akuY+1dYmvgTOJTeGaqLPDMkOrp0exzGCUCKOIwgpXJQaAGhbklJodg5JhCExkyvP2G6soVprxhNcq7syVruw8cb+YoyB8NJJWPauerTrulv1vQalHAkYraisWw6kaY5kWdhKEBFgBLQtVVrkBXS5AEyALCWDiAp4X+NUjfWYzz/eGXT7VlR4oYb0UKulvWoPvUZ/boLs2iZf83QDxmpXTiEQgmyZbO2gH9aVSCGs8iMhjM2FgalKKdkJIGVjwwOzH696MptAw3/vAw//++Ym3Aaom4DbP6fOWmtW+8eOD/87CAInADud2P2eNmhiaid2wrlboCqInBJVz1WUrg2+8tGMUGhrd1N5agIM3libim8bGHnXo27QIKDFm3wTIK8o3Gva+aZ7rQLhKgx0nfLVNLrUv68Wi9Gk0Oc5ET4IWJAhLS6xAs/STNlVWc3hMO64zS/Pc8pvlRIcuVArcdD6yHVI1uyXZs6ir1RLxdbHnBhZ3bP6bO38rFWOdXWPt4+Bv2b8VyrdzHJHWGOEcH3jt529xpzX6sg81hgX2uZ88xCV7rf20H6bLYJxMhOe54svSCdX4Y/eHPLnNymPynGprWujWwvNf6/ZOIQgo4jxAHhrmEiLsaAJ9oIghNGARuGUZbo+Pasx1gBj37txc7n/XA7MsiVrRt5kHddlBoCUvV6vi9FwiF635wBRICkXzZ8DbumB1p2x96F+rSpbcBkzvhbte0SoEoYCKghR5TaTtV8pSrWQUgCaFNs8LwBNnhNpidaUUpCa+A/oeWluGM1KQpWTK5wxgPu7PrZN0NsEh01ZXhkt2kqMNUBx5XuwlQ8q1uomcPLbsCIjvFDU5n7Wtuaahv0mpwmNA8lFKYTTDbi/mHmdbiBBuYdsVKLXOohf9Sa33ZfzhX3w3JSNtSWyZt8UAlDWK9UE3Q74BVUdXDZkElCOHbgJw0rx73a72NnZcZ7yJKFQYM7P7HQ6GAwGxARtdSNIQTW4swyFLjEqcvICLhdQ1jPZ7ROJWlbkVLdbhVgmS3d9rYm5PxQS6W//I4SQ+Dd/5KehlMLDzz6pjbeAqKUkcmgzE6ZxaDmHBs9mMwhBYZ78PSv+bETKsgyL5QLLZGG9dyWCKMDW9hY6nQ6SZMkjQHNHa8B6MLkfeFykNQ4pqRBGIfqmR+SzeQFtNGazGfr9HlS3Y/dUTWk0SsJkC+RBgQIFeop4dQIpHegOwxC7u7vEpj2b4fPPP8fjL77A8+fPsUgTbGxskHwDUFpZMAgiDAYj8ryXJS7Hlzg8PMbp6bnjZPilSQ9dESNBgKJggMMOmkqOCiFIn9Cl03lpXRsQJ4TNzRUaQShtREiJLE+wTJZYLheYLWcIQwLlHWtIAEgPXS6W0FqjZ3O1dVkCHihSto/Zi+7LnrIsEXdi108bGxu4f/8+vvnNb2JnZwdZlmGZ5nh9dIjvfve7+Na3voXT01OK6pASy8UCg8EAaZ6R8ykKUegSu1t7+ODDD3Hn3l1sbW0hy3OkWYblYoEXL1/i2fPnSJIEW5ubGHAJvqKg/POyAKwM6PW6ODi4ihs3rmNnZ4dY9K3gL4xGmhIp3dn5Gc4vL5CmmU0R0UjTHGfnF0jzHDs7O9jf38eNGzcRBCEuxheYL+Z4/Pgx0jTF3v4+RqMRok6MpfXoT6dTaJDeP9rccB52NsRJSQSIpigRhSE2BkMoCIzPLzAej0k306XNu6YjUJEzhBhjMJ+TUS6zJdY6nY4zyEVxYNdN5d5lPEW/J2NKFAWUPx76GMavZsXnV4DZ31tpWxIc11jDnFK04wbaX328Wslh2idsRIqNygqCCP0BY08meVTQprRVOihNoCyB+Xxp2egrjBXHRAr3rpDlK4BubcEu7VfcsdUfb75cEkI6Jaj58NxBzferykClfGih7WZK+VhScLmJxvU8nCCMgIQkcCIFoElwCVYiDAkAKYi1VphGEn5JwrgNLPpHE3CvPCtQMzw0wTgp2rAhkasuKl858UP4+X5ULoQmGYeVM3laGEYQQqLIcyRpgsKyhGqt7aZdErlPQO3m67uwEUOASEq/biqXBishRFXLtKmokOV/NVzSP5fmlBc23xJW63d3870QfK7fyW5W1MambbyaYJyVlabBwG93c2z4tRmJ0AT57nqNxVndh+cFb7JUIqwsNEpDZXt8RkcBZZ+7Am6Q7KETiIIQi6JAnmbIy4LCaZWEKTVKrckyLzxsyl4+t5RW16jfv9J6Jn3jA/2RQksbAKBLAEaS99iYqpwXmGSvujmDOiOqwa6NgwUaTWDs97lv4yMsRjVYIQQUeA6XAKr1XSnn5JnMC10BYes+82eDJisIvH0G5GGU9hkkBIyHhry5yWDK23SsvRiCn6u015fK3ddmyKwo9fzc9Mfhs6s1eVcNGf6//adjohAB2DJ01OsSMGX1LPWl1rhO3YAEkHwz0gJSGEgYO9nsnwBgNAx7Hu15DuBZRTEIgmpummojhwYMSuiyRBRQ6CvLQgo1tOU9QioTBgClNihNCSVtSDZs/e8GiOW+5DJMAFxUEXs4wyCEtPniAsSdRMzHFnhLCmwji0Nhy89ohGGAQEiEQqBAidBQ7V2jNQxIyQVKCB0gDL09yuWfe32MOpD254lvoPH/7UZOCDeH/TWnV8B5vW8A2mtdX2kOufPlsb8/Nq6vycvBpwp/1L117e99TjkX0oEF01gbysob7pk8LwBFbPVGNQwDLAPACg6nmRSgLiKzJslfBbpFlRuudYGyrPPTuD3E1OdT22GMhoGxcsrY+1VGIWa45rlWB/hVHqxSpAwvlwkA4QhUlQpAEW4lsoxCJYUAer0+dnZ2cTkeozccAKDSoRxiLqXE5SWFO19eXGI6mWIymWAymaDb7WJzcxt7e3soS4MkWWCQXCIoEhSLS+hOZMvyKCx/42fQlwJ//Id/GlJJfPzd71g+B+4bUdtHhBAuUo+8lJXBiCNV5vM5+v1BzanA+ejz+RyTyRiz+QxplsDAkId+7wqGg03AKMAIqO4m8vOXkCp385KnhJCS0kE01fsmnVO6UP1pPsV8NsNgQLnvylLgSyFRKm0NIhQS3e/3nde1P+hj/8oebl6/ju3dXeRJjmWa4Msvv8TDzx7hxBJ32V5x5StJelTl34QQWCwWOD09xcXFGdJ0SZEuMPiZ8QhlWVoPdYFqf6hCcfM8hzQltDIorWxs6jEcWeFXw9Fao8gLF15dmALJMsHZySlmkxn6/T62trawtbWFKIjtvNPI8xTCSHQ65GUsjEZs5UCapq4GO4+n1hrbW9s4ODiAzgtsbG7gxo0b2N/fRxAEWKTkkXz5/AU+/e4nuDg7RxyG6Pf6YN1vMZsjKyhcPY5jAMDW1hbuv/ce7rx3D2VeoNftYjGf4/nz5/j2t76Fly9fQgHodrrIyhxFamt5SwVIiUJrxHEHm5ubuHr1Gg6uUJRCaaO24ihGakOUkyTBbDrDYr6AVArDwRCDwRCdThdnF+dYpileHR5CBgHlhF+/jt6wj/PzMxwdHeHo6AiHR0fETn77Nm7fuoVIhbicjjE5u8Dk8hIbG5t48OABNnoDbI82YQzN9eVsDmiNeDiCLkqcX1zgyedfIE1TbG5uYnw+QRTFUEqiyLWrVtDr9dHpdJFlrylXXuROvjhCvUhhsZzDmKp0rtP9QGHkURTZv4oBnaoMsOyqJ0HXcURVGoz102qvt/JSVBwAzaPCMRzCXhGtGgNABii1oXTNMEIv7kCFIYxUMJJ4LHJbyUNKiU4YAkohtU6k8ugY/X4fm5ub6Osq0vhdjnfP6bZ6kYGAMGxVrOoy+9ZYKSWMYE+yDSkQbM1gSzUr62wlpw5lrxgjVSqsUkIYIrQILdMshIAuSxRuAG0+FTifzlP6TAlYwSPcgGqYUtvcPiJXIXM4Kw52AxUCMli15PsWcC5R43s6/UnEmwp73Phg0hkhBITWNAlQVyqEEIA2tQ2Jr81AnC3ebP1lwA0AeZZBADYPIweHzBdFAZgSUagQOisU9bMw2oIJ7ULZjJvwxi6oAMYoN/YUwuUpZdZTFVjQ4Gr/ejXPDQwoo1KQzu0BYCkkjDTINW00/gKtFDq4uVP1t6/drHq3/aPpmfA9c76C6reL78OCxv+9/1tjDEIlXcgZIDjjzLWN88jsYrAzUVsDDLBYpih0BVDLgpiJqZQbhzYaB9KFlFAIrCdPYTGdo9AlpBGQTIhXllBCIBCBTcsUDoDA2Ls3WH593xaDUve8JYUTKakIVAuN3FpbWbhCSntNfm5FMNi3UjoARkNI3r0W3gbbTlbnfaXZf/VLflEf07rXLURuIFsF2NNdasDIwCrfwgIlO19K+3uhLVAWVraRAskpKmWeE9iSoWVvZ9ImSzjCuwjYk0oAF3b+hFJAGw0475x0kQ1U25rq3Bqvf2gdkfSLgtXyKgzIq43LNwzxH+dCUi4l9x1MI8dd+ICagZ1dT1K48RWCQCeNi0ZZZDBKQJgSAppkL8h7YIyBEQalu7aBEbJa0RaUF0bb/EkAgsp3AJrYyAWxDfd7XYxGI/KwBAp5USmVQvK2x2CfmG3LooSxoZbsfeP8NVZ0K+WhrErnGI/IU5cQCghsioUUGgEEsd0KUsiKLEWpyeOuixLL2RxKAHHcRRdAN5ZIpcZsOifmYakQRB1IZSB1Vd6oqs7BwFmCgOCqp9WXT80cat8DXRYGBhp5I2/Yl4UCAsozIIrSzhFhKMqE7WHGGgCtzI/CyO2V1FUGpdYunFcATrfg9vlHmVc5qcKQHqKUAkogLVJrNCEjH1VPIA2CrqWhJBAqgTCkcEBjDMrCAFJAggB2GCgEvN9poDSl3busAiglpKAyUkKQbKD2awjwvllxoVhLgLMpkbwxtT8hq3D3sixRFoU1XPiEtHRdo0uoIEAYBFhqjTIvbR1sMmZQKZvSzd8kyWA0EKgQ88Ucy8UUWZai1+tjd28XG6NNAAKjjQ0sE8rLjSw4BIBO3MWg18c3Pvom8rTA82cvAACpyRDIEJujLQwGfSgl8OWzS9wWM/R1BrW8wELvWtlE4eaL3/gZ9AD85A//NACJ3/3kOwgsqOuEtO/4BoVhf4TlIMHl+RipyTCfLqyHsY8ojJAuMyTLBJ1uDxACi4QIkC4uLmyt6gwqUFBBB/1uFzu7exAyxmyeoSgmeLUscOtP/U8w/X/+r8lTBZIdKEuqDOIZiZVRtE/AGnkEHPAHgPlsjl6/j8FgAKM1FoslzM5NdA5uQxry3GsB7Ozv4ebNm9jZ2cbu1jaSPEOaZ3j+9HO8ePYMuc4RRApRN0YsiGcoCBVmsxmWyyW+//v+AD766CNsbGzg4OAAi2SJw8NXLmd6sVgAIP2sKIjcMQgix88jhUKgQgQqhJIBDChkPZABIKg+uSntZC1obutMw+RkfBBaIBQhOmEH3biLNE+RJzmUUJAygCmBLMlxfnoBU5K3NAgUbty4iSiKcXp6ivmS8v9HoyG01hiORlBhgOl8htmCakNzaPvpxTk6vS72rx7g7t27uHbtGpI8gyjIyfTF40d49Ol3MR1foBdHyIscZZYg7nRAtv8Sezvb0MYgWc5x8+ZN/MAPfD+uXruCLFlQiPpygedPvsR3f/fbeP70KYwxNKdAJaRybRAGIUJbm7nTiXDnzl3cu3cXe3t7GPSGADj6VqEsSVc7Pz7Hw4ePcHF5Ca0pRHkBgStXruDq1QN8+fwZnr16hfFkgt97+AlOL85w7eo1DIdDbG5tQ4UxLi8ukCUpXjx7ifPTC9y8dQPv33+ANFni8WePcHF+irP5a3yyWGJ7exsDG/3R6/ZwcXGBWzdvIY67ePrlEzx//hyARH+4gWSZYTjcQJalKIrSkisaZFmOXneIne1NSBFgPB67dA4mTWTi5V6vC2MozSVNMhTFEkEo0e320e3GiCKKEshzA4JsgZMHJONysHFESolAVulGMIASdp/2DLkcrSEsDZC//1IKLcnCSoevcBLJUUV8RkJC5yWWae6qAAkhMNrYwvbOHk5PT6n83mSCsiiQZoUr56m1xmyRoNBAEMYIow6SNHf15N92fIU63UQuQw9OD08EJVzyhb0jrLT57nY/nKACnv5nDJZI6Br3W1JwDaQ09joUHsCbWA242nsLVAyyBLrJKuLC5JhpSBCkh/Cocnzl3Skl9bD35nNUP62Ur7qCCrvbVue4Z8Oq8lPvI+PARzMHzm8TTzo/DJw82iUJUht6V4XTlg48sRGE79seGmeslagiR/PPaf1jb1lDeWoDwM1+fFerkd+Pzfdf5fDvuQ6o18FaO4DnwwfxLGh8XnDfiMG5qcZ5V0qUBih1CaNZbWTFS0KXqAmhKhRZQCgJKo9joxbYQ1WbisKtmwpww3m5tTcf2/qB37MV0M8zrEAwQCRw9llRRaW8y0GAatWA5a8Vnue8Hvw8Xe5/Nlhoq4z63iKemlYn5kbDyTEhamGGxpQk/JyHXkI5r52/eUiIQLl8cT//1/c28LypDDU2DBiAdHPNevaFhoC0EUTeWFiDlSfAWuVU0+P5pvVH59j55swblmnbvbrbeQP2jgeH6Qqa26Uu3HWETX+ArOSO22HtfcgoWoJNDTSXK69mFMeIu1XoKUDXC4SqjUVtRhJaAkdm+R7VZtkaPyWB5xoTzRhrTLC3tPncAsJQhJCCgQok4iCGMSWW84JRIqS25VgCiU4QQ5YlpNbIS01AwGgUWkNLypXTXOLKgW5D8sJU65afxZ8TLleuIc9oD6lyN6vQ6fq1mnKhWovS61faoP35L6UC6wZuvCGtUccandxRl8XGGDcO5E2pwuC1JoML3Yf3cu3GQVhZqWC1FK1hUFiDPoF3NujQ45JnjCMZqrYw4VqBsvQrpqwyyrunaMjSZr+7cTMGFHnL1/InZpUeQGRqpAdEUQTNJHEqtKC7RGFrJSsZotuhOsunp+dIludYLJbo9XrY2NhEGETQWiNSAebTKYQSjrE8TSlMedAfYnNzExsbWxiNRi5nd2trB1tbW7h+/TpUKFEUGfb29iqDDijEU1njk5AUnTL/tb+PHoB/44d/GnlZ4tPPPkEAoBN3SJ+TFVGc1lUllTiOa+SR7P0fX46RFQXSLMdsQbmySZIgs2WhTCmgAgEDgTTNMBnPkCwzGHOJf/wrv4r/7k/9OBB3EQhbr5uNvdaoZ0AGZT40bA13RYRhuiwxnU5tDeYZFvd2YcIOut/4EOEP/1mcFAK/9Pf+PsqyxObmJra2tjAcDhEEIXJNYd9Pnj/D5eU5lWZz+fsEEIwxODs7w2g0wsHBAW7euo7d3T2MRkNMpzP83nd/D7PpGGWZI+6E0CZCkVsSSaUgpYJSARmNYVx+dhAwQOEw3caMNJVjIQgCB258HVcXGoEMEEdxLSefHTF5Xlh27hmePHni9NPRiLzwFxcX2N7dcVVWiqJw7Nm8jnrdLu7evYsyL2y/kXwiAuBLfPf3PsbJ0THKvHD7MRPZ5UmKvb09R4r13nvv4Wtf+xquX7vunFLpMsGrV6/w2cNHePXiJZLF0nnEfZ2uKElGx3GM7b193LxzB1ev30CobPksW45Xa2JAPzo5xvHJMYosB7ShuToeuwjTa9ev49qNGxjt7uL58+d49eoVzi4vUWiN3Z0d7O3v4+7dOzgbDvHyxQuU0xJJkuDli1cwGrh/7y6k0Tg7GeHk5ARpssRyRjW5Q6mQLBa4euUARZ5jfDGp1WqHXWcwAnHUtZExSyzmCaIohS7JScdjz33F8pBlcZYRaPb5gnQpURYlGW+1QGDJ11x/GgMlA6iYUjkokkjX+tt3htFcZDnITgHrBDJ1QM3ykqNBGRMSnrTpYTKEVApZZp1DNjyeSgYSVhRGY2tnGxoGaZ5RBIAivUuXJbIiRy/qAUIiyXKcX44dR9a7HF+Jvbxp+eZB9JVg/9zqlTzKPrDzvxfOw0IHEc5Ug0SHBf3aBnpZhZA7VghZKfnww3wZVFS1V5vKRltO8Zuenb+v8uuqZ/cVGie4AuWAc/XM1f34N00SFqc0ow58hKhyoFgwulwLWy+Rr1kWBfIst8qqdqFFgHE5KFV7VgG3f8+6wlU/h35XD7F34+wpem1AruYpavT5244mQG/+5k3gwjeQNMMsm8/t32edYuU/i294cNfl850jj37DYXZlWYV+FbZcEftr/PnljwOvQ58UyoWAcUmWBgBrA2Ftf23P6h++UuQTrfjefu8mNnhFuPm8/jAr/d9sZxNQ8LkVQRPnrpMHq/QAN8CERxZw6ybAtK2w3iZ/TdNpBoEMXOikUgpK1Od+IEXNIOi/+u12RhbetIyxcqpwxg9tyOPr5oFgXGr7wPYr9x2F81VGAN48+X5NOcOHsNYHgyrH10fTwr8f4H3Hn8jG5+0Hz1fFYYtGOIXazY0WI4/XezTH7L8CEVgPNo1/v08h5czgzPMlUFXoYnsr7Tr0Ij38ckh+rhkrID4Tt7Dg30Cj0CUgOCLEeoB1gWVWIAgEJKfuCAMlqgisoizdeur1ejBGYJlmKEoKx+Q9TfgGBOmtW1TpJfzXuh69g+dHoAKw4ccPJ22uN9GY61VvVvttc+75e6XfDn+vqgyTLBqN9wfXL75hWkgBZegeRH5owTb3leNroBx/YevD0uVLVIb6Ss75oM+ff75c9T/3n7dNF/C/Xydjq36ulxO0W4NrV5qmAESV5mAE8ryAVAHocesh+JwXvbOz47y/HPqbpimm0ylK3UGWZ1CGAVlQyTE7/5UFmf1+3+WNAxQWjNxgNBrg4OCgmhMGSNOEcphVYPWPADowmP/a30PPGPyJH/5pCAF88eVj5zlWQQChLA+L1oi7lD+e5hmCgu4pA1rTaZ7hcjrBIk2RlyUWS8pTF0LUgBsAl9M+nU7B5emiMEKeZ0iWS0QR6VAUPUJyKM9z5G6sbTSXnb9SSiLN0h0qn4YlRj/wx9H5qb+ChZZYCImf+cVfwS/9yv8P09kUX//613Ht2jUXGn12dobXr19jPp/jyy+/sH2ZoyjIsCNlaOeFQbfTByVGKSwXKc7PLwAI5EWB6XSOo6MTCEn51lIEMCZ3kae8vkqtoUttDTY058lYb0BBnu37LTt6kiSprVs2AIVx6GRsE3izHEnT1DHlL5dLbGxsYGdnB7u7xBi+uTlyDOUsT3kNdDodXLt2DRIVuW9RFDg7O8Mnn3yCzz77zIVFt+nUSZIgzTJs7+7g7t27uHPnDuI4RpYRgdjR60M8evQIjx49wsXFhZvrfuoQy57BYIDd3V3cuXMHN27cwM7uLpSq5KWxOlxiGdKzLCP29U4HQ2u0OD45wctXrzBbLHDlxnWMtrZw9epVBErh9PQUk8kEeUoEdPv7+1TGrz/AF59/jpOTE0wmEwRBgH6vg9FgAGF1pfl8jijqOJDMJclev36No8MT97ysa3Q6HagodNwQXBqO9YQ8zzEcDp0MqGQPHUopG+VhWsee0xd84uUKK1L4eVkUaO5LTcNOU/er3lM6TtMByRFMrLuQDLDOAufHMMjzDHlRQOtiRRfWGra6wBBCGIzHYywWCxsprKFURTI4m80wmUxqEWRvO74y6G7bkFkI1RRWU/2GlI6yxftXbSrMJMobjTbGCR2ALOIMuKmYOTMkU+imt117gwCQV9Y4L2Jzw2/zjjGg5Xa2ARI+twkw2zZVfxK1Ac0mUOPvm8Cnufn7Hm6fOdKYykqvbRgkQMyCFcBfVYL4+iug2euL6j1qn9P1fG+9BZwNIMZCrXn9dcD7TeDsXUD5uxxtYM4Hpn4b/XY1x2oFcDvgArsgRKWaCv96xkaOVMKq0KDSQ6LK6eXzfSMNAM96TcuZr1Hq1RJ+tbSFlj7050KzT/hzPlgJ9pnz/dJDrf1W3WnlE3hnCddtq4Cb5RD3sU9k5wwPljiGPT8EaCuvXRXezWNBrw54llQqqtl/QUiAJwpCVw+ZQHf1SJzL25QDNGbCbjqV11Qp5Qi5OHyqMFXd4lJrF7br9ZDDONx+iGrcWG7SPav7AXXujNUxagHjsED/nZfbu4Funr+l9s+vPPk8FhQBbteOqWQMlwUrUTqA0emFGAx66MRRjSFbAB4wroyZq0/K+1JlWPW93H6deX/dCUEbcRAFMCZAUWQwRW7nlPWa6QJlkUJrAZgCgaA0gKDfc+2bz+dI8xQaBloIRN0OZBQhyTSQF8gLG6Xh/igPnTz0piZzVmXRqgzjuSGl5WDRlefCf1YfaPt//nqsosss34qo1+Pmsed20DWtsRklscMby6XgxoBLtnFZT5t6BAqXFVxCMfDqdBsDoS2YVwKQFJI/7PVRspKo7T5qu0sI4+pXNwE3yxTeU1lHWJdO1tQz+DrNcm38uZOxgvvNJ3ms87wURQkp8wqghPQZUehIyJLqtEspUFgyNI7EGAz6AIDBYOCAR57nWCw0gphYohc2vHc4HLp5f3l5ic8++xyff/45zs/PLYEXzRNiMY9RFIXzkrOtLsuIzTywBgEeaykVpv/sP8PAGPzxH/kL+CdC4vHnj21+vkFREi+Di5QIQ+RFgUJrirOx/VeUJYrFAkmWUfiwzXuvR1dUpFxcl5yB6HQyRVGQfmTCyFOaGUjYahYNI4uxD8NzPAxDBAf3EP3kX8H//R//Mn72F34OcRxjNpshSRJ89NFH+MY3voFr164hjmOcnVG+7tOnT3FxcQFjtKs5zqCSoxmqyAWNK1eu4L337iMIQpyfn+Ply5f48vMvCIjZKBCOzPrfXXmBLVXiUgf4nx/dAqU0+WPABkEmvVt1NrTpt3ywx1aFlSHClxX8OzZ+cLkvlpUvX77E06dPsLu/hyiqDJt+xFyapojs+cLuxVxD+fnz53j48CFyO7+bhmS+tzEGt27exAcffQ0ffvgh9vb26DoFkQo+evQIT58+ITb2kGuVw6VscvvDMCTG85s3cfv2bWxuboJTtRgT5XmB+XyBk9MTHB0d4eL8EqU26A+H2N7exnA4xGhjA4eHxEL+8vgIV2/exJ3bt3Hnzh3s7u7i5cuXOD0+wbNnz3B4eIhvfP0b2Nvdxc2bNzEYDHB+fo7TkxNMxhe4dnAFnSi0kSsb4LzlOI6xubmJo6NjTCYTZFkKIaSrZsDGFKWU4z/gUnAcFRAEgTO0MIiuZCJAnD35ynzhuVCWVI6Y+4YNXXx+WRhLZvj/Z+1PYy3LsvQw7NvDOefOb4oXU0ZkRkZOVV3VLbKb7IETKDc1GDAFUyQhyQMkeoIBwrABW5Jt/bIFGB4gy7IpiDYIwrRIUyBNGk0QpinLli2CzUFkd7OqqyqzsnKIjPG9ePN9dzjD3ts/1l5773PuuS8ju/skXr4Xdzhnj2uvbw3f4vO8zVfUqqrRg6mE5wHqRpg6x/s0pixLISE1/dsYQxUVmjqkw6YRU/yM6+trDIdD3L59G4PBAMfHx5jP5wH7pUSg3E+OCPi6641BN3t86Cf1GvH70brQVmc2wSdPEiBAYeOb3rT4Tx5AUobICgiE/DV4D3cY5GghpgXgCSg6CmMKtLulYzYBVVSG+4DVTcBwcxw3w8vb/RatZ6R/A5FIJA37Y2s2lwVjwW2M8eDDegBmg2CTksfTduakDb43wzfg3wOci8K2HdLBQrJtIIjj2e916QKsr7v6QPpv9equ0b6D5ptcpHyIoCAE0OL4b0c1fsEhzBQN0jivCN7QvvRKPW2sXNR1jbIsITsW7O5B2t2/fYC7by74PhxVwWAkLRnDh2Ta5vYaSlDq11x97eg74IG43kwTDRnGdMFDOo48PvFveBAT4xRI2SdwTTKjyNgqr6gfviKCcy6AdSYZSftM8oj3U1R2iAzJK9vOQnvQbRKPgbGW/HhEz04tjTou3b8zPulBks5/37hS26n/qRcwtJ7nz7VzuNNxe5Oru9ZacjTsFxX+lPSl1t1JqZZoXAPnyPo8Hg8xmY0xHGYQMHCe9E0pqsnunIGxHixhixGh81o6XqnBmb19rEhaS97tYjRAbQ3s2sI2NeWKw1EOtPRKKBysbQAtUBQ5slwBHuzWJiPvZdPAOgGtB9BZDkgLi5LApg8ZFUpRVJej0EdSMNTGvuv+3e1fVJSsD1durxdW0LaB+GhUZaMXKUVSgWSQJDZkWl9RkZKCSdUIaxPRHUdwcUpa5DswtoayDkIJ/zl/znuiOqVY7nhDiXDIFCtVQK4LGF8uszYOxirKyQ5rqy1DeAy6azVdw90zMz3numtom54gGGgLT4Lo55B/UoAPxEgLXscAfA4ykOUK0sArvQs0TYV8lVPtZmeQ5QoOBsbWyAsNiCEp4d5wyvPNNXlNYwMjedMQiKc9EMs5GaMxn699CakYNeAsEW5lWicGSV+aSylce+D9X/j5Pw4hJH748Q+JRXq9ItZrZ1GtS1zN51hXRAYqALiGUkmqpibvrVfqU4CYGk14/FNdJ93wxc5taDuPZW3hIIVAnmloRWXHTEMpeU1jwhmntIbSvoyYrTHNJR4/fIjlconlcok8z7G/vx9CqmezWQA8ZVni4uICFxcXgTOHymo1aBobwvLhJHZ2pnj77bfxC7/wS3j77XdwdTXH+fklnj9/iefPX2I4GqGpDJw/75XQBGKEBxyQ0FJDKEG5yUoHo7GxFZqyhNSqtZb7dKB07EIkHfr1YV63SikMBgNMp1NIKQNLOUDeRDiHq6srjEajFvATgup1F1lGc+mB+9HREb766it89tlnuLi4wHQwakXLsAGbCILJKfDOo0d49OhRqGcuhMDr0xM8efIEX375ufdwOwyHxNlBqRVcVpLWzmCQY39/F3fv3sbBwR60llgsrkMJMq01rLM4v7zA02fP8PLlS1xezVHVjU/H2Medu3fx1ltvUSpSnuHl8Wu8PjpCpjXu3buHnZ0d0s0h8Pr4GPPLK3zy8cc4OTjAnTt38O2PPsKrV6/ww9UKVUXEe3cOb+Hu3bt+32qqt60pF/vo6IhKziXh/xwNWxQFbN0E/gM+1zjEP43m6ouuZDkOtI04qQGEv89lCLm6ghBkELSWiftUwC4xaoDI93gdtaO1KEVLaZm0QUEIlTzfc+VYQHjMw4ai5XoNa/sjc3mdc9vzPMd0StwDWZaFHPfd3XGIiNimm2+73hh094WopRuyTzFv/e4B1jIpN8IMnPScDoO3o0M5ev4kmH0yfWq7jam3JC4Ofi0F3d0DMbYjKq7B494jYLaBsy64Tv/dB7y7oCdY71w85BlQAwgLmTd96j0Li5c9Xi4e/rTwEcBIXHBt4NknbDeNI7xoAV7EdODyxG2OW7ffffeN7UBqgel5f7vB45sA5vQ+2zzB6Zp+E4WWXw5ve+Uuzbl0fohSwwQpU4JNigAE+vZeOp8ssBj40tikKRubkRl97d9mgEnfZ8NN5g/Euq4Tsi6Gba4X1LTnLO7fDVUoBYI9fU/bkoJIa0nQUn4kf8+TMYpYPzyu7fh059rGvnB/FT2eWtLeYaKsdM9Ya9lP2mp3n7zoWmhbQt8JSOHgoJEhgj1jKb/XNERS5wBPhkftdt6iw55pvrqREX2gO8o76w1DSX5+Iht+py5rLZyke7JnwznPx02bJHw2XSNszCIyOUmADgrD0QCj0Qij0RBKuSj3ENc+k+hF48Fmu/oAFo8NW98BBGI1lr3OORhnoQc5pM/RNlUJ4T21Di7UfnemDkqFySRyqWCaBus1EQw11nsJGyLSk1J6Xi6JYlhAKA3wupcKzlGIvoMJazs9C51zrZBN7l9XdvDeSc9HIUQnfD6OU/cZaaRTGiGQjiGPI7chGXkiqLIxbSpZLVt+GzjH5dkc6moN5yykA6xwKDIFmWUY5FmQVTAUgK6EhVCSPmsFmiCbXcer0wZwXeWy7/zvGpWCbOiRra2z1VcdkEmZy64yyN41Dh92nviVCTJ5L3E4LwGGQev5ZVmGCA2uW8/hklJK1DWVCNNao8hJSf/2t7+Nsizx4sWLADRGo1EAkBaU2wx3l9rq+1RVFRGzaaqlzToKA82rv/vXMHEO//Qv/kmUdYXvff97uJpf4fyUmJ3rqsRitYLmPeCAqiHyo8YYT/ROCjZXu+ExTxV23rsiGaOvnn6FHx1d4Pf80T+N5V/5t2kMfDtZziglobSCy6KcNw2l/lA8hoWVCm5xjtO/9D/DL/+L/yOI/97/AP/uf/BncH19jbIscfv2bThHCj/rdUwoKIQIYbsMDOBitKWUEgcHB/jud7+Ld999F2VZoqoqDIdD5HmO4XAYzt3IsUJGDl7PaeSmcxQ6LJWEcxnIIbUZ0puOWbr2071M51079SbVmZumwXA4xM7ODm7fvh3qxRtjMJ1O8c47b+PjH3+C6+srSClDPn6e56EcXJA71mE+n+Pzzz/Hxx9/HMKseV1zhIOUkkC7kpjNZvjZn/1ZfPTRR7h153YgxazqGmdnZ/jss89wfn7eCoNm/YnlV1lSXvh7772HDz74AA8fPkRRFKHWdp7nAczN53NcXFygrmvs7u4iywscHb/G+cUFzs4vsFgucf/+fUymE7w/eR+j6QwvXx/jyy+/xMuXL/Ho0SPcuXMH9+/fx2w6xfGrI6xWKzx58gQXFxfIlMK9e/cghMDR0UucHB1hOp0iyzKs12sMh4pYy1crfPHFF7i6mlPkqxVYrVah7BevHZnlGI1GKMu17zfJSGbGZ7nM6zBdQ41pwutpNFOqN6f7jz/L64Sjb1LHJwRCFYwg+W1M6QlnCBy00yENLtVto+4uwh5OjUBcK17qoqM/Ro+YECLIzNWKSgsynwUAXF+TsYXXExCjPt/kemPQneYQA9gY3PTaUNgFsT52L+p0kgvH90pAphA+vxv+HkLCCQknBOU5Cs/KnFhk6N4cquUbgBjKtkm21Pb2pJYV6nu09PSBFu5LHygCom63DST2gSC+HxsNuF1sWWGlj/M3ts2RA9eXVZBKbPS3z+CwDUS22tTT9jSXMJJxSfB+7Y592tbfytVtz7a/t119Cnb671RZ6ipX29Z9617OeVDtvxM8rBSZIf17jTWorSESH0feC6kErXUXGRu3tZfXBocLAvA5dxYccrwplNqgq7uv00O2u176QspZoYlt6h/vjX2zbW7C+G0P/e+CovBjaS1yaR+at5TwrGsQicIW3nKfKRkUNKXiutUMtK0FnIQz3nvnZQQEgd5Ez2mNa3fN9P5bUJu4jBWEhrW0v7PGohQVVnbtyfHYMEP/l+GlKG9T72yLSKwHEPDou5anu2N0C03e5vG++UqVOh7b0E7jPKdWKsP4bwc4ImATIHbhQucYFkOMRkMMihxMfySTqITuXmXjSC/oRttQkoJtXmfpOHJfSL5qYlv3ocqAhWtqqodqDCQa1E0FLSwULKwki3oFh7qssFyvMMoyQChASdRVg3W1AmQNOArRldKH3wsV17iS/ny1kArhnOimSfF6BmKEDO9xqkLCikd7j6V/d8cylRNCRAWMSc94vlNlvmsECqtJgMLBk7WUrsssU8gylXizGOjTvWpjYJvGM68bmEzBmdzXx6C5qw2RoLmgD/gzBO3zK7143jnUtBsZ15Wd3SuciT3Au+9K1x+PbwRhCta6oOxJ791p/PoUQoTQzvl8HmQ1e2vWnqwrBU7OOZRVGQAZh2mPx2PcOjjEzs4Orq6uAljnfNHxeOx5BwxqQ4RDrBRzHwOISRRSNipzNNT87/51zITAP/8LfxzTyQzPXz7DxcUlyrKk3Mu6BtXJjdVveMy1IpBcew88AL/uiESW9yv/O84vAeqnx8f46be+jfm6gqyWLcAhhAgVI4Twxiftq0ZYS1EspoESdEbY4ye4/L/9r/DP/sv/Fsb/w38Df+v//Z/AWosPPngf7zx8B6v1CsaXaB0MCm8Apuc0TQMBRQRnmfPjRutgtVp5B8sAdW1CmPH8aoG6NiEVM6odpjVOaaSEMQ3W5RLG1jBFDq0kdLLmeT0wgOcceZ63VDflz6e8Tqzj8b/zPA+pB5zXPhgMsFqtKB1ECvzkJz/GYrEIcpbby4aJuq5xdXGJJ0+e4KuvvsLFxUW4tzCso7d1352dHXz00Ud4//33w/O4xvuLFy/wox/9CE+ePAnnPO9PkjNZS449evQIP/MzP4O333475PFaSykBWZFjtVrh8vISL168xIsXLymH/OAA051dDIYjnJ9f4PXJCS4uL1A1lCt9++4d3Ll3FyLTePniBa4ur/D8q6doygo70xl2pjPkOsP19TWOj45wdnKCH/3oR6E/o+EIb7/9NiaTUSjNlWUF1QU/PcX5+TmU0j49ol3paLlcwjmH2WSEw9sHGAzzYHwoiiIYEqxrKIrIR7HyucJOlhTspmkBqWec107KL1QUBZRW0DmlwhprYZqkXDQcVZTQCk4AxlnAl6flyNG6qWGs8PKNIhK8tIVzAsTUryEzTi2pvDxpgpynPU7oktrGOixhFjKU1WGuh8MCt27twzmH6+tl4Inoco183fUNcro3PUOswNLm68/9FF4JtZ2aojQhcdKAeLCw4hPu41gHY/DcPvCsa1vd0+dzFCtbWVMLfFfQ8N9dAN8FO6mle9vVBt03h0vfdFgDCHVI0zalnpbUE7PxfA8klKaDIVV8+h7bp1ilr39df1PBHF+XbzxuQAcMpgjpt3n1Acs+Q8k2w0j3Pn3vd4FnMLjET7Z0/QhAbKjzyGNkXWqBi8/pjh8ffKmVNssyVPU6KAyt9ehc7zx313m6P/hK9xA/L7WG8+HFxoVtVx8Ab41rj0GAn5+Ch779CnCptq7RIO2rRRAOrRBzukhGJKDbh+u17+FDXK0LJQb5RtbymDBLOjN/AyQ3u2HASWSAc4BwPrKHwsagBBqpIKVfJxWTQfH/hA+ZdhtzzT83GQw3rhtkw5teYY75OzzciOteqSgbwjpKuuXhUWgPhTPKMH+UqzrCcEheN+tqSAcoRcRgYQysDTmYoQ9bQDf3NQXdvMZYweB1znuAwgIpxJDyhElhNyBFF6YBbA2YCsgUdBZz2Ky1vlCgwLqsITTZdBpjsS5rWFdBqwEgM5iqhoWBEAbSn2NKKQhFAJS+VwfFKN0/fTIdQJAdTdPA2U051zU+hjFN5AWtLZnsGdVSwrqGse49GBwxO216nvCVptLwc1M5kmuNBkBtfQnL2qGWAlW1BpBHWWvhy4SpaJQEheLaJP+c25V6Z7pe7rT9qYEnNRRuG7N0HrrfSUGMlO0a5bxmjDHkrZcSSIwZXB+4LMvQ1sFggOvr6+DR5kilQJRVl7i+vsbp6Smur6+hlMLBwQEGxdCHVc6xXq8Ds3PTNLi8vMTJyQm0ltg/2MW6pBxN9rLy2mKG4Nbak1RCL/O60eXf/WvYFRJ/5Pf+l2A/fAhrTCAY5Qod8eK70x6TQUeMOioD+jhmifBJxl1IAfeT/xzN4grWNFRa0K9VqSj0lc8iinpS9L6XSzxPynvL1s9+guO/9G/j9//L/1P8/J/6r0ApiTwvMJxMcYQCL18fE/hZlchUhqvLK5pP51mdlcI//vVfa0VbUL4ugpdYCIGLiwucnZ15foOY7iIEMSxzj8lYwOkWXNOeuH6ssZCKQ3ujLODnphEQ3TXLl7ERKKc6HoCQM8zpbsvlMoTTc+huGuXE8oqBHU/mfD7H06dP8cUXX5DH10d4EtN51pIvLJ8PDw/x0UcfYX9/P5Q1FoIIx7766iscHR2FCB86gzYNjHme4fHj9/D+++/j3r17yLIMV1dXWK/XmEwmGI5GOL84x2KxwNnZGV57krTlaoX5YoHDW4fY2d3FbGcHg+EQr45e4fz8HNfX15Ba4dbhHTx88BB7u3t49fIlzs/P8eLFC8zHV7h9+zbu379PRgtfBeDq6grf/973sbu3i9mEaqFbQxUvZrMZqqrB06dP8fr1awhB3loK1XfBc8vh49ZaaElri8eFDW1cFiyca36c+Ls8T1Lqlq54k96chqvTPqIzvG6aUHaWxp7nQAWFjGS2BQlub4TvlQutBwfiQzrfqtBvcmTEnO8utgIoGohD3uu6DlwQXIb06IgMG4vFIoxRWLNfc7056GYMy0qUA1hvJaGzCUijBdx7qxMLSAyH5gOkSRa8hHOd0GfnICBJMHE9t06+cvf5bP0TSvryLe2Qt/TqKgfcbmr79jzudKH1eW/Te3UBRPfgTRW99LssiKxtl9CQUraYVIOlyCblXpzzwjg+J3ppooClsYsKVOqR6FO2/XmYKD2bAE0pBZl4EVMQ1x5Ht/GcuBn6x6s7d33/7gNtfI9tnvY+hTC9tgmXvjZxOBwrBqEWPGjD18ag8aX3TEM5oUH5tAICurVn0rxKPrQ4tIkPSx7DtH5hepBw27pgtWso6SqNvKcYcLA3JRVYG0o94mHdVT63zV94LtrrgdvAe5j3Qzcqhfc8AbjUs8T398AqWDijxZNygkg+DHLaM+EHNnhfIRy0Io+Tsw6wTTSlOOFDZLnPbZAe90x73/KBwyMnhKTybU3iRRACQkuMhgUELNZlhbKuQYZgWlvWUOkbqeJcpmzE6ZymawCIe4L+7QBh/cC1veO5km1DZxLF1ALZYW4Fm0uJAIW9GYjrIfIBKGiVwzjAGapXLHzJreBX9/l64+EIs50JxuMxMTl7VZhJtaRgA5BthfzzOhBorz0+p9LokHTvpczO3O7Uu2jhUDrjS3k5ONMEIiZpKRS20DkAkGVfAo3yqUQ6x3iWQ2QDrNYllqsVsZY3DpCaxgEGmcp8ZBeBEq01uYgbYuhmL3Dqnef2d8mleNxZuW4ag7pqwj7rRrr0nWHpFe/NXjfX+rGBV4TH1qKuK39PC8BASeF5EuJZxW1l4wAQAXgqw0ov87TOoLVEJiSyrB0mb4wBDKUxSCnhfKUU6fUQBqhdmdIXnZXKzHSc+r7bHae2DkFGFmt9iUcRzymWFwxQqExrG8RmWQbjK5NUVYnF4hpVVSLLNEWADAo0TY08zzxIoXkgMEYhpjv7u/jJT36C1WqFsiwxHo+DcpznOZbLK6xWK6xWK8/KTGB8tVrh8PAAF+cXGAwLROsYKQhKSlRlhTyPHmSua+48N4WUEqY0eP2f/mXgP/2PyGCV7C/rFU0lI9lfW49pnxcECEjisCxrr92YEkeKe4Mi15AyGmYY0MOxvoKwZh1XwYm9BRWEoYow7uQJjv7Mf5ccBgDGwxHw0e/CW3/0v497tyYAgO9Ov4N//qfeo2fxmQSBGhL/yXd/Gt//wQ8gPAfEe4/fx8O330ZZV7DWYD5f4PT0FBDEc8Bln7SkqJfassGG5OZwkNN0WHKSKakxGBYYjyYYjwcYDweQksLcOSSe16dSxFrP+fy8nlm2FHmBvMgxn89RlmX4LkeFjMdjNE2DZ8+eoWkavPvuuyHU+cmTL3F2fo7ZzhRvv/0Q8/k8PCs4EPzzXr58iZOTk6ALDwaD0D7OQQYoT/zBgwf49re/jcPDwxCdsa4rfPXVV/j+97+Pzz77DOuqRFHkaKoy7AUhRNBpdnd3cf/+PbzzzkPcvXsbea6xXi9hTI0sU7C2wXpNNdEvLi5wcnKCsiqR5TmM96ZfXF7iwYOHuH/vPg5v38a6KgF/Vjx/9hzHJ6d47733cffOHQyKAnmW4fTkFIvFAq9fv4YUAvfv3cNsMsHTp09xckws5NW6RLa3i9VyiZ2dKUajEa6urvD69WkIuxdCoCzXyDKKZiAvbx3O/cViAdtUODl5HfLuiyLHer0K8oZJmUNYdl0BcMjzbCPdKDW68Htc4YBf50hMjlJalVUI3+bQbOfIQJBlmko8qgxCZTBuhbrhKli0trWSyLIcKlTdAACFTBdBR1yt1sHwE7CNlxdtGYFgXGJDE0eLcZ/S6LE7d+6Es0drjTzPUVUV3uT6Ruzl8SDtXhxG3E9MxoPJE9A9dPhQjc/pfkZQiR7tQ+mSQyx4Qix/Hp0fASmoVuq2UOpuezb73Q+4+R5dUNr9W8iovPH90vu2RrIHcLMFL1X+ugpR6vnjhc1jG0Bux9PXHvMtbe8An1Rp3aJ7dfrTvnd3HPkQ7D6b37vJkJGO4TZFkD/zTT7fN1d9z+7ef3MdxPdDWKgH3A5tK/FmZIWAdQYCm6y3vAZ6gW4K4kT/Htz2ve73WUBz+1PLdNeL1jdWApv3bCuq0bu7YWwJgnFTnnS9PpsXl0ZxfrxjLhA9MEZ5MEig50gopb3ccEF+CMSwbefYykogB8w/4QAIjvwRG1Ky17DQI1O6ijyAkLfND2IAoQ3VbTaNDR7auM42n981etw8htuv4Dva2Eei/3joXO3+RjlNoJdCLSl8mg2uJOedB29SKhSDDMORJ7CxBk1ThqgEnXkjg4tGGOuNJkKk/Y/nB60BHzqKzVDo1Mu6ba8IISgnzZIBzdQ16roEjIESgJaKABUsjFPUPkerSwoFJyVWZYV13aAxDhYCkApSZ1AyA6SG9WHRXI5MqLYXtW7KlteH28mf6YaJt41ubYLRPuN0ujZb57CLOkC8f0qG1o42SY2pJAd8eVApWvd0rh3NwizB3bSEpmmwLEtkUiLTGlrnUJLDx0UMcZYCwtuUyqYmlngDNM5B6chgzedmOk5peDi3Lx379O9tuk/3e2n/I5BrGwvT8E0pXQA9LJdZRhHgXqIsSxRFgeFwGAxSpChPsVgsgscbIL1hOBxitreLy8tLPH/+HOv1Or4+nWFvbw93795HWZY4PiZP7c7ODm7duoXxeEwestEIQgK1UJT6JzWyLI/zFsJRJRwcrIk5w02LW4ZEnbU2eGy1Uig8YWG6pkleOG+QorFyls4OrhJB6yqMcgC5CHNhYV1GBk3vrW4Dajo//OoP73PKF98DYN1TtCJzAMBZi+vPvo+r/+1/g2pSS4WqpmgEIajkGwvCne/8PvyxP/qn8S/87o+CbCoGA4jBGE+WFifnZxgWAxQFsVY3TQ3nWI/QRF4YjPzxXLO2gXGUVpPlEpPJCHt7O9jdmWE2IUPAYrGAlJLqjm8pN8q/WT4Ya1oGTZ5H3qtN02A+n0NKiYcPH2I2m0FKieFwiAcP3oLUCi9ePMNoNML5+TnKqsLuzg6WyyWGwyEWvvQW58+yDGN9pFwRqOZ1/uDBA3znO9/B4/ff8/nKlC//8uVL/MZv/Aa++uor4kEaDrBeLVAUBdbrFYQQkRDNWuzv7+Px48d48OABptOpl1m2Jd8WiwVen5zi9clrlGWJnZ0dTKY7mE6neH16grKs8OLFC5yfX+DW4SEePnyI27dv4+j4GKdnpyjXazz58gmurq6wt7eHt99+B+PRGM+fP0dVkZFguVjg9u3bODg4wLCgaBXW7bKMjIjz+Tww5RM4Jv1/MBj6lC3TwgTGGFT1Gk21hta0z3lcOc+6q3OyDEr1FsYdDPJ5jPhvzpVnUkaOrJlMJpjOZlBZhuPjI5yfnycGHdU6d3m9dZ8jBYKTML2EN6hxdEVVlSHSAZzUImgf837uu1zyf1JBoledDAPEtUDrZ43r62tfQu3rrzcG3Xy+xoOTlVcGhfQZrblkReINcA7CxtDjDcHpqINBWRCipdxASG/xkBBK+fh+F4fLCT8LaP0I6TnOhfST1B92yUKkT+EFogVkm4Lcp8T2gZoumEuNDTcd5qnHOV3wXU+0cy4sNufIC8IHGB1m6TPIYhsPbgSFtKtE9CkLDLpjP9m70b5cEmu2zajR+nwXUMt2HtFN4/p1wLtvjNP3u+3Y9vk+oNldF/F9T/7nQ104lNQ4h6Y2RKaUhJcC8HwF8CCh3W6eL2aO7YvMiD+bRD/p/PYCvM4a5++kFkwmkegKxo2/Xb+hKo4RCb3uekt/c195r6TWxr69E9pAlNc+7NuCfFvOD3EauiljrW0NCFBOLn3U8YyQjKGH0v04usalENt/XqQ7rdvntiEtHfP0c5xOzaUxROKRlwLeCk1NK1FRyLlg0C2RYpru/uiCh829E/c0/fIebypiS2MjCMwQ0Ozuu81w0vTakKGIZGrWUQQTgQxvWGp8+JkPXR7kOcbDESaTCbJM0fvG558p7ZVOarLlygDOtNrpwhkGH6ZN7NfOIZSTSg2X3Tzl3n1PHYI1Fk1To65KNE0NCQupyBhirYCDTEwIAlbQnhcQWK4aVI1BYwELDakySJ1BSsr1tsbCgUEx7x9fV9pFks10/6TrIA2B7kY6UE52JLzp21fpnuv34AKcI5eSGRIwsUCyV9L7Mein8PLIJUCgm3hVUq82KWIaAJOL1pBSQeXEJl3kGTIlIIQNxhdAQUkJoQFTV+TZbyhiwAoBqbKWUsnt6u6bVKamwCQohB1jR7rfuudYNE54D6oj2RPnQIZwXPYQORfXHRvZq7rEcrnA9fU8gOKdnWmIhnLOYjymvMSzsxOsVgsMhwW0pjx5ABiNRrhz5w6m0ynG4zF2d3dDGO90uoPxeIydHfp9cHCIvb09nwPtsF4tMRwO8OX4IfLLI5xle4A3DGitYY31YDSmQjVNE3LR+SSR7M32Cj2TarHBN9WZwtqyNnilo2wV4FQF1i9Zb6F5gF9ffi48ahe0hRHTgzbPLdcyJCHoVoKVKF7f3qjHpHdN0wAGUFpj6NMDGYDzeSie/xCXf/ZPe6MDeflNY7D/c7+Md375X8Pb+wM0t3eAP/yHsTOZ4h/+43+Ey8s5VquVP8ckRTL4PUjnlPFh7gR8RqMRdnd3sbe3i/F4jMyn4cTc4Kxnb7blXTDMCQmXlNvjtc6ey9lsFtYpkxlWVRVK2L08eoVnz57h9u3bWCwWWC4WuHvnju+PDqXUptMpBoNB8KSn3EYAMBwOcf/+fXz44Yd49OgRJpNJWEPHx8f49NNP8eWXX2K5XGJ/fx95kcPaBkpEQ4sxBnmeY29vD48ePcL9+/cD4OaccO67tUSydXJ6ipOzMyJcGwywv7+H4WiIYjjAyckpLi6vcDW/ggNQDAY4OLyFwXgEoSRePH+J+dUVqrLE8nqBe/fu4Y73er/yNdyPj49xfTXHwcEB8pyiUsbDEYajAlmmUVVrXF1d4eLiAqtVJORjAC2EQONiukDcdxVgLKbTSTTcCQpJ5z3GOh7PKd8vlXndkpm8Rvh1KklIOeRFUWA2m9G4zmY4PT+HMRZlWSVpkWSEcg6JzimhNek74UxGjD4BKNJPq1hNZ71eY70uQ3/h/HkpyCBFZ6/d6iNgmSBDphHp6bSnKCqEPPIZLi4ucHl5+Tvv6e5VbJPXOHyNw59bwNDaoLN2lXA+qHmQSeFsE7fAW+sY+cdDiwfG+e+L1o+QxMsiWNfuaXsfoOmCCdFRQL4OoHWvPlC+7Xt94Cj9txAiWLnTQ57BCAuj9MBn0J2uMJHMh5R8OG2W9eo/dCLo3tofr0S+iecrhlel7WsL+b6xSz/Xfb17r22KVJ83J71Xaoz5OuC98TeHCYdn85x4ciabeDdS4OXXHOMCtrB2WSK7Yd0boLvTtz4lse9ATccp9TSzZ4LDhLbJBMFzL7rGte1Gqu6/VRI1013LHPLD9+67TxrJ4WB7+ygVPUdpTq2gTwtf8ziEnoe2JdEhnQoLwrvC+R4SZDhJh4jlXMCyUoTIHRmIQizx36XrIXyHlUaSbyxnIX2JKUuKLa+ndA+nv9M1k85b35xsXqmRrTs+m5/cJhWlSCNYYliabSx0h9DKgQ4/qtSQYzwaYDweYzjIoZSAkVFJp1B00oRbBiavxLK8c16A8TkTzhugtXYI3LXL8vXtE4Dmjj10zkdjSAcfdUFg2zhQyo0URAjqANMI1MYBrkHdAI0VsM6noigNITTIigwY9tbzf1bAIS3nuemZStvMVzc1g8ZAQMh+krDu393zsw+Mdn9uukiBZ2Veh9XjHHw1AoumNsRWL5hpuIG1DayhnFhi5dXQvnymkoAIc+nzASURzjmhYJ1BbbkuuAwRNGlOdzqmadTPNtC96VBoA5fueU73N+A668Z7YqN3W4YQWspJpPB59so1tcF6vcLl/BLL5ZJCfj3BKgMhzmUcjUYB+HCouFIKVVVhdXYGay0ODw8BRDZe9qQxqdf9+/fhnEOeD4LeISV8/jjpJi6JxsmLHINiAKkU4ODZoytUdY2mrkMetvLtsuyZdgihzaPhCDrTrTkJa88D6gh1vS4o+gFwG3THi1cny4Y0WqSlN9AfrXUtpWw7NFrPcyiKAZiwzzkQt451MJbIKsfhvEIQmLQ/SZasyxLrH/09XH//76AxDWa/65fx+/7wfxU/80f/Gbz76B388Ecf4+/86t8F4EIJS4pyI2PfbGeEwWCA8WiMwXDgGayJxVoJCdNQRF2qT7TXZ9u5090DEG1DXbr2j4+PwWBuvV7j/Pwcz549897ZOVbrNaxrAhM+A5fd3V1a/57BfHd3F4PBAFdXlANfVZVn189hjMHe3h6+9a1v4fHjxyHUN89znJ2d4Uc/+hG+/PJLaK2xs7NDuvLKUCh7VQaPeFVVODjYx7e+9S08fPshsiwLr3O/A7bxGiv3u65rXFxewkEgLwocHh5iOBwhy49xdnaO84sLNNairCvs7Ozg4cOHGAyGODs99yRsL7Ber/HOO+9gNp2iyHMcHx8Tc3lZUo3v2YwMUDpD3VSBpG4+n+Pq6gp1TWlXvPcDsaWMaUScqy2kw8CnqQ4GBbjSDc9h41OjOIpDa0/yJ2OqDwPgND0tlYHX19ctUA5QNMXz588hX73CqS9Xtlwuw16H12u5rjvQJv0kfdlBOqrYYCwZQshgRHwTJCt9KDun5yX4gs54v+e3KCjds66tS3DFARn04dQA9HXXNwLdXRCWApYUEGwLS0u/yxu6633mzwbSL69ACSmSMBaARBpZz4Ugtmfp9XwC3d5SIgSciQiR+5AujvTQ7P5weyDaSsY3uVIQz0K6OzZp/1OBB68E9Hm70++y9Zgnn+eLyLmo+92mt5/bBkLdfm6CTrQ+D3SI9DrP6M5/67veINBVzMI4fc2Y9wGv9L2+Z9/0nb4xuOn+216TwV3p58g5NNaRd5vr4QpAwIeAifb3I0tvtB5ziE9aGmwr6GbM1jlEu4pg2u6uhysNKWcPd8pWum2sBaKR4aY9020//1ZKQSchTl2Q0DUWpPcDiFU2tqndNyHZ4MJTQ3uL9pgnpkFiNIoDGX/oBe9RFYnS5fw8CvAQxOaJZC+yEUWCycScc1T+RlCOaRhBAUC4cFjwXlVSQGS017UkYjviBUDSxk2j39d7usM3Q7vpV/vfQnCf2GjH4Kb1rS0XyXFrLaSL3jwG4c45uCbK5kxrDPICo+EQs9mEvDZKeblPAoQjdvjh7H2iHwkhY1/pII797xp2gGhp74a1pu6JYk0AAQAASURBVMol38sYA+MsnGkox985aCEBlUEIMiRb6+t1i4yMA5KqcDTWwjZcltKzlwvj1y3V4rYAVffxfXOwVCbMeeAZQIKK45ecaem5nBqv2KDHg5byRvSB5e7a4THZmN0toLu71tKxlIKNbMp76ITnDojEcrnKkGcFHAzWqwpVbaCkQpYVUDoDfLmt0ivvwnEqiYWCohxu51A10eAJX3aMc/m4PV0Qko5BXz+7oKMrl7pyLgU1gXfAMsFjeyzjPaJ8FIKijubzOa4ur+DgMBpRBAgTrPIcM2hn5ZY9jnVdU7i534tFUYS2Nk1DHiStsVotkWUZ9vf3/dgQ8KF8WipFxEZ/OEBn5MnNfLkwZ2OFjfV6jXJN0XhKKUhFqRYElGUwuGZZhkExQJZnLDnhQIZS2s9+jBP9pbsm03OiO5etNdn6XjtqgZ8RADd9O5kPnii+SfhfuCfLeAbjxlhIEwnHgqEvOW+s524YjkaAc6j8+Vt//Ks4+8F/huFP/2H8C3/oX8Ev//SH+OC9x3j+/DnKeo0f/PBHGKrnGMoGRuZ4tPMQg0EePHOR8JDCefNMw1kKB94mI7ZdjWkgnEjWcdvhww6i5XIZWL+51JnWCm/v7mA2m2IyGQdj0Hq9xr1797BYLND4sHKl2xV6jDEYDoeQkCEU/K233sLOzg7dp6SSeT/84Q/xk5/8BKenp2RkUIrymeGglHckWKo3vre/i0fvPsKjd9/B7u6ur0NuoRSlSqQpN8Ii1GGvGhq368UCR8fHGI1G2Nvfw97+HoRUaIyBm8+xWC7w8ccfY2dnBx988AEevfMIg2IYxmi9WuHJF1/g8PAQ9+/fx+3DQ6yXsYyacJSiNBwOMUCO169f4+rqPFQWcC7m2/OaonzjjEL1ffqAlBLFIMN4MMB4MkReZFEWuQbW+PJ2oAgSrWPECeuCxhjUlQlGCYDGg4GntbaVBslEehwCb52js887UPI8hwOgfdu11nAgY2oG+MoBGmwOlc6haSqgJtLUPC+8kaTCcrlK6mfLJKTcb1Pr4GSw1/VeaVRTV/4LITCZTLBalTg/P6e0CC9b3+T6hjndbSIefi091NPwn7aC3GYLj4c3H3CJVc0lIVrOwiJalhD+IusFKTReOEoCOuw5klKQxynRBftAa3dQ07wueiLQFaLdqyvcu0D6m1x9igofsl0GVwDB6sSHWEp2Rd6d2Iv2GHRzpvsBUB9YDmfdtssDEYF4n/T7fX1uf92vC3qz9Tr/7gN+3c1x0zykm6rv+30KV7cN3funSj6E9Db4GPXBhEXG2FDqgw9pJWjcwmEuBRGqiXZNXVZ2un1tP99bMjp96bs2wXoE/bzWOJSd9y0L321jmxjt32hMuR0sQ4htNeaGpYf/NkNHuz3WR8yQYkHyIYJl/y3EchHWl4exPtIwBdLBLkT/Zzzt5Ut3rIXzMmqLAg5sWoVbcwF42eb7ykph19AlCLyzVVsIwNWAa/rDprrGlj45+M0ub9BAqtQK0EG3qajxmgjP8Ye30klbrJfuntEUQDj0h8NhCDWVwnllyUsZr4ALC0CJMIfpWoLPw2TjZBhvPwYsL/nqA90pmE3PuVimq4ax8T4sC4g8ykF7EA4oCmmmmYYV5PnWSlKReSX9WNJ4OjZK8poAhZMbU/tQWJ47Ds1Gq3+8r9J9nOaosXGKv5N+v/tan9xJxyb9u++19jOTUFUoym13HFLehHG2xnluFu374QGBcci0wqAYEniTQGMcGhALtXDWl44TqGwFJ8hTUVsLY0kpcxAwFlBysx/dPbJtDNgz3d3XDN7TPnev+LzNZ5JsSksy0Wts/JxfXePq6grWUVmbyWQSGIhTEGSMwXq9htYas9kM19fX4b31eo113bSUZI6csyDZqHXeMi5wqDJ93xvGsozYveFQrktUZUXjkmkyKDnvHPAgJcsy5EUB7cOZpVShLBcbYHTmSxG1CFX5f2gZQNOrT54RqHWtT9MJ0HY8wEUW5Q3ZnYDu5GlgI2JoH+s9gI+UpH855+BsDLtnnYvDtNuGMsA5GQiLs5y8mKZpKFruy3+M1U/+IdQHv4g/9ot/DO6feg/VYIq/8v/5O/i7nxQoMgWnFA7HBxwk6s/SGgDpipmGN3i6lh6ZruG0TV2uILi2IZLXB78/Ho/Dc/f39/Hee+/hzp07cM5hOp1gMpuiqkq8fn2M58+f4/LyEovFIswd672DYtDS+Zwj59LebAcfffhR8HBz9Mb5+Tm++uor/OAHP/CRGoZYw3kgJJGmKQFUdYnd3V28//77+OCDD0JaxWAwAIDAlg5EziQCrjn2DvaRDQqMxmMcHx3j9Owcq/Ua8uoKEBK7u7soBgOcXVwEMriLiwt89tlnuH/vLWRZhgcPHmC5XOL05AQrz/DeNA0mozH29/fhrCXDlYvOB60lTk5e4/r6KpStogihWGucPdOjIUWGGWNCqt5wVEA6B521Ky6wjsrM5UyylqZ48DiUqg7f4bkK3mgXQ8/531yOcLlcorYGWV6EM5ZD2Tn3OzX68FrgtgtB0WwZMo/3Iks568YsA4ibJ9buDvix40/oXu1qM3G/Ux+JQ+D6eonLy0vM5/PQ3ze5voGnmz008QBKLbtpGGg6gdECvxluRZb9TdAthPTei+BDgRNtUOi1Kk+AIYIXg7COi6/xf2JT+U//TpWpbv+aRBHrO4S/VlkNwngTGPUBv26bjAOkkt5qVUAnZFYRjLiwSWhjOHDJJOHYRsyEH2Tl5JwnJrVpKxIAh5x0FQVqb9KxGzoupOSAV/95FxVIsGFj0/Lcd/W14+vAQprD2KdIxf7034NDdumD2wF3un6CV0koMg15ZaPx5DGNMRT2wk3wLtfQDieIEEYkpFl+Q0fl3mysw23KYZ/RYJuRI72H1po8TUn5IZrP5D4e9rRUH8chsJvAu6t4p+1NAbdADLHjfM50TtPvB+EUex0UVKV8+DihQ58n57x88cyxHjgSe7mAgoCGQhsOe6XKcgoMKyI+Bxw8d2iND//uRhCkYHvDEOGcNzMi2TtxgAUbIS0bF6SPDNLEYmwdYHoUzqRNfQCgtS5E57ntoQjDjiBbSVoHZuWer7Ltj9cIl1mzVvl3WamKz6BwuRzjMdXizvMMzlnyKnMtbzgoqaBz8po5Q2CKQ9illMGBFLzpvJaTfWcMly7ZrO2drrluuGU0pjUwDXlObNPOB3cg8vtGOAp/Nw1c4+3wUkIKDaHoLFMgwG0NQho9D6gUnMuNcGY6780VPkWhezan3itWYm7yXm0Dh2Ee+8AI2gYJ/lz6ejTC85hGnSLOA/zZZkIOJbedKnYoNA3VXa2qGhCAUhmRdvmccQcBOCLRss7vISdgHWAMgVgDAII8ptgiI/l3auBO+8Hvs9xiY3f3bEhDMrtjGO9LUywklSfkXEbSiWKtZSnJKMHh4asl1dTe2dn1+yMPCmgKoqSUIQ9xOp0GluYY0tvWR0KYtWE9I+bcsyGAy8QqpWCaCkWR42F9ioktYapLHLkCAsKnHOaBF4HJmrRXsLn0HRktSHcR4HQHIkSUSgaZABH93i4Zz21z2FrTHZ1BSgmZAGmaWwQisq7ey/fi0+2mfeI/7efM6xGe2V9y1I2l6jshz9SH14tE3gjF7RWQkkof0hwo1LLB+qvvQygNJyTGf+hfwsHBPv7J7F4INYczft0T14TxEaYQGYSpYYyENS5EPqSEZa2xQ1v+dSNE49jE9X19fU31rLMMXPHk8vKSDEXWYDwZ4/LqEoNBLH2rlMLl5aWv56w9W34R9Fp+Vp5n+NZH38K7776Lg4ODEEVBzOhP8L3vfQ8nJydBJ2ZDVVEUEErCmhqQlHf+9ttv4/F7j3H37t1WrXY2UtZ1Dfj54uigXGuoTCDzAH08HmM8neHs7AzL9Qrn5+cYj2oUwyFmsxkAKtE1n89xdn6O+XyBvd093LlzB7dv30amNS4vLtBUNV69eInxeIy7d+9itrMLJaWPDtBULu78xFcSqH0uugpgleewqmI+c1EUwRgHAMUgg6kqVHWsNc1yg+dACBH2KwNuHhelFPIMwHAIrRSlxfj556jbsiRjBnNEjEZjnJ+fUxsXC5jGAFqAa2ULYQIWbJqG0mcaE9a+EBJZxueggNIk9wEq0UqAe93RL1mOJ9GEofpDAr67u9ZaQDqwCwSA9/rLYNQ5Pz/Her32+0S05PtN1xuDblJaLMBlgGRaHkQE5kciIeVDNobgbAO51gp/uPDnQaBDsFJPKqZwIIKp4OXmcHL2ttCPFDQh4TeQUA9v5jQycUn4AQNOAe/HArvJvczeHJsNhZ9fj4d2Vzj15dn1jrtzaJyBVpIOIEWC2zTE+lnXFeC4FiOXCqLjiInknLUQSSdZoDMJHnn7gCQcIHQ0erFim/gwSvsev5IAbP5MsCBz+K7xk2K9guR/g2vQOVCIJd8vDK0HvkBXq+f2tEFFu83t9n4Dg4nw66/1QP6fA4eG0RgorwDT2xaCmFqdbSlCNm1H2kXL3kKaN/I+KH9wOzo0TRPAbmvso3yg5Z6s9S7Q3eimixbkkDPuHBpDAMI4qpPo/F5jOyCRaXHoXXvcRJz58AwGPN1WpMoeCV5LYVmGUkycN79RP0XrwKfHMS2GA4SAUg5SCWgvH5Qg8jrhny9l2yjAHmstCKxJLmjlkr6xgIHzYMmBJ9vx2Brb8vH2GXiiQk83tr7EWLp3XIiy8QbHdI0IkmXWe09DLqwClHVQErC2zS7fWu9+7bLxQYDAnQPCe+lhw96McC8HON4THkSSb9um+JB7nMy/AJPC0bL3MsB60eC8YUIAANWQLQqN8XiE0WiAvMihMwljaoRtY4kkTUkLoUlZNY2BtEz0w1ECLoS40hgEgdEChRzemnon+b0+GcJKRmoMsx2wQ3Pmf1uSBdY6OEEknyqL/AJxz7CcbK8VNvLEbSyCvIAlgjYpPSeCUlFO2/aZTPf0RomwJjc5HtJ1C2yShMW5da39jdY6ZzAdWcsdCUcIAVgnvHm9Hdoaok9ErFdvYYl4aL0mb0yWQSgNSImGmNugvHGeWa0bUDiiEwIxJsBH5UGSIg2fK87C1O8L8qLwODPgiJtReE8LA2Jev+luZnnGoK99+XEHIJyPylFEvEnjRUZHXktaZ2GtsUdnNCZirKLI/VqMIeu8NouiCPcR/nDiubDWYTQZwzmKLqjqmnQGEaOrVsulDx9VMMZitVyQR81HdRRFhqYxmNZL5M5gIgyuBkPS05RCkRdQnrAy6BTwpVCrCo1pfEQKrWEhBJTW0IqiB7TSMZqFz4nWCbNpVBcBnKcLNTG8JWs7TbEgI5YM4NZ5/Siu+baRJpz9kOF8AhtpU2EY2h6dQMb6EHt/rlgnyTrnn8WGDWa3Z3I1OMANpxi893sw+OAXcTZ9gOVqia8u1/j4xz8kVnPPLG6MoRWWDIazgDUOxhkADZrGgzXvxGEdhYg8Yz9YdjpEI56y0ajUcK1i/+88yzCbTnFxeYnf+PVfx4vnz7Far1Gu11itV6gNeSZ/8Zd+EbPpDABFTKzWKxSDAlVdoTEVrDAQCnD+dB2NibTs3fceYzqegJ0EVVXh5OQEL1++xOXlZZBJTMrH8w3QWSG1wN379/Huu4+xf3ALg+EQxWAAZwzWnjXduBh92+L1cAh7cjymnGelcwgpUB0d4epqjtPzCwBEBLe3t4fd3V2cn5/DWYezs3O8eP4cpmnw3vvv4fbtQ0gBnJ2eQWca0+kUk+kEzlks12sUAzIWUN3oddjHTWMgRAMpaeytcWiMQV3VKNcl6rLxpKOeA8a5UL2A55uiTMj4TYa/aLBWinRx5ptxXv+REijyApnO0DQ1qqpG6UkBlVLY29tDnhcwxqEqazSNQZEPsL93C1k2wPnlFZrawFlAZwJwMkQ4mcYbni2vPS7nqqCkgBEO0ssHYw3qssJ6XaGuTTiX+aSh/9Oeht+rlrEERCAt9uZaMozxOnEC1lE5Pq0zaKFgrMOL589xeXmNprYUEeEErhdzvMn1Dep0Ww94UiIFajgDYepcC94ReELKlBoFFgk6CfbsCUTB1zTMdkrPlJKOJgbEpCh4BcD/SEm1HMmLK0JLjAOE84GISW02Y8jbIpN28zxxWC8Ub9IOogBaitnGcCXAtMiLraCn6w3oOzgyb+UTWqJxNngBjKlhHVndLAys77MQMvTdCQPAkLIb2uT8JmLF0yUAPO2jALzXhZUm/uE2tsNjXTJW9H0S6gkQDwy2zq+LBmTp4pxLVv5TO3ai6AYg0H6f2gMwAzEfEt0635sehhtAtwPERlibC0DZuQYW0bsjlYLS3hAFKkNjPCNtbQ2qukFde2Vcyag4JxVJJO8BIQBJ4T9ZFvO466aisiNKhL3AHxccDQICaanlLV1//HdKcOFctC4qrZFpjcV65cneTLBkClAoLEA56rT//T0iRiMg5uid3rWfrPOWAcoRQUbdEOhmISOEF47OMzmwDPHrxTkLA/ICKCmRZwLSjwesDXzaQgBaUA60EwS2IQWU93r5DKAQJhXI7hKjmZRE6ujAoFtwp+GU9H1O1mq6oIIyFkEPglIHRKONS75B4Ms5H4rsvf/E1K0hpIKP3oRSElp7QN400RvMpZgEICQdos6vT8cbj4GVazU3/LTJz/zCZQzviJNbSOflChvNwOgYvEicdZBaQSnAmBpNY6GU9x7kBWpDHmMtJUbjAaazEfLCh5ZJQAkdwiWdM4ChthvnAA8CrIv1pvkQTnkQ0hQdVjyco1OAPRm8LkOuKtohdHzx+xS23q75yePFZaCEs1R/VABWAFoCWgpkUpAy4SMxHCy4BF1iH4CU0cNNUeUCzkkwSzvVcgeFpzMnVbLn4TjyS/rzPAHWtCi8YiKCTENyD5756JmOB0IKMF0yhi6JqGLg6fw+5iNBSCDLFISlNSm1gvaGfa3Iy1JWJdWmX6/RWENlRLMcTkiUvoyYdSSrnI17SkJQSHlNuYetqBNHgESyXPfnnfR7BKnBkjZSjKDj88RHKnFUk/T7ibGKcw5Ka0jlQmQarTf6jrGgZ2qFrMihvDe/quoA1oWkqKPVeo2qqrBYLlEyC/R0DCp1SIqztRU4PFIpJqaj+uNNY3F1NacyVRBYLFZUS7mqg/yVjgj7HEiBVUJiUBA51cozEStFqRBSSBhQvrHWmirMBDkZa9sz4KEJ8MquJe6NpmlQNXUw1vBZVNeN1+tINk8mE2jmsEgiv2i9EUCUgsLZ2SsoHLBar0PJMuccTEN9l4rOVjJYspEqhoD7GhlgxxHvEQeqUECcAA7Ks3+n64VBOoNs0pOYnyXKB+scrGnANYO11nCSiAMFBJVSgogRcqaBGE6Rf+v3IfvwF3E6e4gXJyf4lb/0F3A1J+8xA0zjZVJdN8HLy/2z1sA60PkhNGoTo3WEVsEo4FjoABBawdbesaUVMaubBkrkUFmGWko01kJYsqY1VQVT1zB1jdX1NRbzOZ76CAtrLWpr0NgaxaDAYrnE7Tt3cHFxhtdnx3jv8XtYLK+R5xl0kUFqifFsDKlJlnzr2x/hp7/zXdy6tQ9naB3M53M8efIEn3zyCV68ehkiZaxzFIGUEhD7+bx37z7u3LuHg8NbGI3H3rBHZ6TSGfLBEOuyRFWWgDDIALjGoCzXMMZiNJxA6Qwq03CQVOpRKFgIGAfUPgXk5PQcJyfnuHP7NiaTGXBIBtfz8zOcvD6CNbX3sufY2Z0hLzLsH+xBKjoTxtMxslzj+OQIL49fkqyzFpnMIHN/Ljck8G1t4YyDdBKucVibFUzdhDDxLMsgAayaBkrn0EGfExBKQ/mzejwe07pVID3ej5mUBEaFpVrZMsvQKAFnLIxRUJny7PQTzOfLUI97va6QZTl2diYYjXeQD8aedX0JaxycofxsrRWEVnCGooybaoW6bMhBbZkDR8LlAo2kfPH1ek0yTypYQ7BTiVhe1grCQE6CzgYLio5TJFcbV8MaSw4XIVFkAwgl0fhogXw8wmQ6xWqxxMnRMZaLFZqadALTWDIWNNujx9LrG+R0p8ApeTVFquAzu+1Z6/O48cUW9hjKkoQJefAkfFY3g+t44KH1I+HBtaMvBwXBufDN2FJ+SSR/8kEcGJZ83ooL1teuhTP9nfap5YXrWFXb4xcBfEqaxZ8VnFebaSgtYU0MHwEspJbIktrCQAQJdG/HJNKIj+ZDhMbFn7WdtsXX07ZuA6k3eUei9t33m8FXHEsaPy4L1QUuyb1d5989f98URtn9bHc++1jv08vxgZxY2wH2xsLXg3U+IiEJ0RYcvue/Fax57XGU3njEIU7p99se07jO+tboRr/E5rO4TVKS56cyTfzejSP427tS0A0gAF0qpQbA8zUgKLg+JsKS9b/x3hsIVk49WAIS89/mlXrsum1gqz0rB71rPkyyYDGFlnx07fxzNkalc0D3Nsm8AbHcVuJRZPHF+9aDpQB1vMy1jrz5m3EE3SvccPNfQkCQS6Hf6MX9YSNBuAf9Z7ycdhs7h7zafC9HNlxIqZO8afL4NLbxLOUjTMZjDEcD7yHjtAUbADjgS9UYQ3XvGwPFQAho1Zvl9m+kJyCNPCLvQVcupGsjNbZucg60IzC66ysdRy0IJMA6ONlOx0rbFNuBVj463YfKYG07Y9Jztysb+s6pqJTb1vt98vUmg2UKyokMLVk/Uvp4ORn+7dAun8mgivUDa4kcrW5q8jzRANFalWSQS73QG8bVLZKc1mqbGC0di26/U/nNr6XztG1s0nlon88MwGgPwEkfCtz+Pufjr1arwEbOLOXMNC5lrDDBgIONSykBJ/9eLBbgPMrRaBTa2eWZaJNkpfMbdS+tOAWKx6GdLiQ9YzftfS8r/J7FZA/Tj36hNVZN06CpmxDtoBQZggN3haAa0UzcBpAnTgoJNRxAjieQmrhImuUKtWcYJm+dIwO5UiiffwJ19RJZngUvfIg1CV4A5w05fB768yF4pMnDyDmrZNyJjimlFTKdEZgQzDckkzYLZJkOpbqausH1YoG6alBWJXnz9BCD7/wBWAcMv/MHcHHwCK/Oz/FX/+Kfx2p+nUSd0lw/MJdQzmJtGvxwrUPYNa87MsgLKmUqNZVq7KzLdC2nHt4w/+QJa61RZs/m0mO8Nvk36zP8jEExgNRU1uvWrVv46quv8NZbb3lWfHKgaT2AUhJNU2M8HePe3bv44MP3cXBwAAAoigKLxQLPnj3Dj370Izx79gzrikqLMcmX9OPL+2MynuLWrX28/9GHODw8wHRnB1meo3EWrixDX6VWKEQB6yzm8zleHR3h+vqaiLOkxmy6i9F4jJ29XdSNwXx+hYuLc9R1jeFoBJVlWK2I3+D6eo66qrC/t4d9X5ZsPB6FXHZmXB+NRrh16xam0ynW6zWKosB0OsXl5SVev36NdbmGFIJAnhNQMqa10DlUh9rUqUznz1hroXRMEe3qlGTAE9CZ9ulMcV+m+18qRU4KRwB2MBhAae11MqCqWO8lB6c1oHBySOT5EHfuDDAajXF5eRnqjEtJTPZSOhhTJ6zloHQiLCGEwGhEFQHqeu3JHLmcG/fRBBnEfU7PViYUDOnPHBYMwNQNVJ7DNmTA2h3tQkqJ+eUVscRXNZq6CdFD69US1tI6fJPrGxGp0WCnudvpO5ugO+1kai3kSUuBBpfM4XvEt50fPLQ+m4YaseBn8rRUuaXneqguknYK+HrI3sMuUiHjLT9e0EZaoiiMtgFufi1d6KzAdBX7rvLG4CoNY2FBJrUChAsHDZMpaB9iQVqyDQdbbEfMa07bx7/Tepabc516uH8rYHvTyPAmV/qslrJ2wzN/K1eqGHaNRPS3N/Bsv0P87RdhNNzQPYxngiTBYCEgN5QaMLBCW4lTOpZP4LXxdf2/SdljhaoPtKeHqrUWjVdSugfwtufcdHWV+/T1DcDNYbqWQvMF8xKING2D9xVFSji4kAepFOViE6ni9jalhEddI41LQEIXpHR/0rHpO+D6xi59lrWx/FkKjuISSeRqEuXB8tPBhTwzY20oW9U3P8kyu/G6aa63rYfw3TRiaMvV7qcAR2iQbUUhUxrFoMBsNsF0Og4kOlypAuDIkph7SjlkKzTOhGgRPmhZyUvL7fWBYjaEpUPXBdB835RJn/+djs9N49QF4tEAsyVENnm/a5Ttzk/aR35vW0RWd72mc8P3Tz3+6bjdtP+78i1tg5QSIrSPDVc0p6ZJgr9llJMs/6p1SXLQWW9c8wzMcFQazBqAIwrScXemRcS17eo7A9Iz4uu+1726ekJqoOkz+KT8I8AmMVFVVVgulyHHdTQa+TJpOWKef3xGyvFSFEWrzjCDeFbOeY1xu1PCJNY3UmNQ12iJjTEHkADvkN7gdZTALzDaxc6f+DdxsfMAy/UKHKG1LkvvTTSQnrGZQZv0JKVNQ3mjTWPAZHN5nmN/bw/53btwWuPy8hLnZ+dYrVaegIz0q6IoMNvZw6G9wvov/VsQzte3B1eNASzieNik7z4eFSyHeIyuFwvob/1+KJV7lYDCWVWeQSoNqWOIfDpQUinIPIPUGYTWQFnBzecwZQU0DYyQGPzUL+Fo/Bbmi2tUa+Bv/0f/IZarJaXSJPuN5+OXL7+HsV1jjhw/xM/AGBOMNTyvBLo1IJoY9Yj2ucwylEmsWvvD0Z5lgMz6BRuDpJRYLpeei0EG9vAAhLVCVmS4Xi0wGo1wfX2NohhgtVohyzNcz69x9OoFtNa4urrCeDzGOw8f4q233sLt27cxmUwgQIRoL1++xJMnT3B0dBRKODVNE4A28wkAVCf9zp07+ODD9/Hue49RFMTuDcCvp6ZVH365XOLq6gpffvkllfC6uAAAjIYj7M72cXB4iMY0MM7h7OwM8zmRFEolMR6PMX08xeX5JZ5+9RSXF5ewPgXp3r27uH//PrTWOD4+xnK5DOPHVQQo+ivHer3Gy5cvcXV1BSklrufX0DKjKiudvZdir9TpxIS4lFYDCB2jsXjOSV7w3zFaly5aM84BTlC0GmysMMWGvXXJZGYrrNcljE3IJAEYUGLZwEfwcr54SoSW6qq83tZr4q+gXG8dOAL4NcBHiHh1nPtFYxKZ9Emuqg05z21gfYIZ8ofDIcqyxMXFBRaLBbKswK1btzAej1GWJV6+fIHVqsSgyPAm1zcgUusvhxEtsu1DO+RnIyox9JX0Hiy8RfQaJoCHv8PKGcAhRP2gOy6QONDOh24J0VYy+OLcoNS74Vzar9++n4+S8mX/ey4NvW+XQ4qbgIgKjGlCSAOB7cjM3KdYyVAmBxvvdcFYqsi1FcfNdvcBEf47fd3/9WZjtMWIsWmoaV9dFu10Df12Lueib6TtF9xcEbxGw54ghITGNKjqCJg5bBlIUxMAzmVNFSKlqI7sNuZuVh5uMgD1KZF8j67Vmp8ZlMO68QzKPWPZA6C7V2LfarWb25Mqbty+rkIa9jacV3R4fq0PCSVrnJACWVoP0lrIQIKxpX0d0MNjGg4ql5hUOiCp+70UuNwMuEUYlHTeUsU+gCrL32czsy+f5KlsqW8U1uQsyStjY+33m/qdjnnfnu3O1U1z3QVtZPzr/yzvI8k00eCzQvi67whKBxGnjXz4J8t4FQyrQggKNU+qOjDg4vB4m4xFFyymc5qWWKTf/XsmnaO+8nUpQErHry89oQtmub38d/p+2u5Uwe6uNTYspPsqbY8QG7R8N17dM6IvQiC9+tYPyT20++XbyFFt1vsWG9MAPbKBSIEq1DUx3Dofiq+ULy8laDcY9m4EuRE97dva7EfGh4ZzFE00EKRXKpu6RpUUNKeGknQc0zM+hI2LTcNfei8+O5j1t6oqCEEER8zmD8BHvkUipFR34PXNf2dZFsqKMTjq6gLpmuqyWqd9Dn1gY0/sBJQkD3f3/hQq3QDjPez+yf8xnug9/PW//pdxdT1H3TRYr9e4uppjuVjAgdLzhqMRJuOJV9IL7O8fIMsyHB+/xhdffI7Xr19j4vNmP/rgQ/z8L/w8ZtMZvvj8c/yDv//38flnn6OpKmilMJ1Mce/ePfz0d38Gf+IP/RKgMti68hwDJFudcOA0Dj4XnXW+8ojxIeoE4ACgLCvM/un/Oi4++IN4dnLq5Zxn3h4UwfMrEwcHp/wMh2RAKYoBijzHfH6NZ8+e4/JqDlM3cADm5yX+7P/uf46qKnHn7iEObt1CplWyrlk+JHNHSxtKxnJbrIdAIESFQciwVzb2R2dNpKDdwUIaKn/Gn03XWWrQGQwGG2s8HxSoTBUAMe03h4uLCzx/9hzX19eYX12EuuIfvP8+nLWBiI8A3hpPnzzDxx9/jGfPnsE5Kpu3rsrgOZZSovZrWCmF/b09vP32Q7z98CFuHRzA2ib0Cc75FDWFTGs4BywXCxy9OsKzp0/x7OnTAHyHwxFWi5IidzKNdVXh9evXuF4tUTdUWWO2s4PDW4cYD8ewxuDVy1dYLBa4ns+xXq/w9sMHuH14GMjjxuMxdmYz1J7UbjwewzQGz549xfHRMfGaKBpbmSsIF/cpyyse/9An/1qWZYkzj0K5uQwoYyxOGxGScscpXdcTToKt9n4vS294YR4AC6zXa1xcXGA+nwOCWPHzfEipcCquw6pqQq3xwWCAg4MDKKVC3e6maYJsS89CPuOsdajrEqvVKsg6GgcC3TqLRkNadyIZDwHn63t39aHU2MQEclVV4eLiAhcXF/71AoeH+xiNRqjKBnW1xsnpGUxTb+yfvuuNQTeThKSKAm0yfwAFS9kGJPGgjwV1W1jzd9LDiDZ/DPWTgkNMo+e2BcTD/RKAaS2YwTS92ooUt+tmf+Y3uXqV7Y7ixH+n/U0FW+rl5nGuywp1E4uwa62hkCoAbcWCyOR8KFZise0qkzcCVAePCje9IK2PubYxo/33m49bP0hsKyR930v7sQm8f2vzKmhhB6Hk0J5T59eO9ItO+NJUgCAiC2tQlg2qOsklkp4oJsx7fJZIjFHRw1O3lJ2b2roNYPcBh+5zuop/ACthe/YEZ74B8L6pvby+UwCTghOuXiAACCaOSdY4Ke90GGgdS5tZa2HBuTk3t6HdnfZ+9Lt4Ayi15dbX33/b5+Nej2U10kgXZiv2nybPi7Xe4yICyQ+zeBvjgqc7hHF29qrwa7Vvx2/Iq2R+e+/T+f0mhi5+glJ+bznnf1kYQyzmWaaDkkVcBmRspPll7yaTeUbQzW2QUgW2fVY4WAFpGTWwSYxDe61bKgStMUjlSwro41hsplKlfzOZTR/YSu+Vvn+TvI4GBx7bTg5252wRHXmQ/t6Yr5613zcm6T26RgH/JpTnsAjjLZkox6ZipiVnWCYEoyOXBxVApiTlfAvKlycjmc+dBxDqnrhNj0/36kq3PkMJt2fjuz1zvO1M6oLw9IqRFvE99vysVitcX1+jqipoTfuDQFoRZEVZxpBmXtesZAshQpkjNjJNp9Pwfd4rfWv268o18rrQXE5IIHxOKQUlY540rT9ysIjxPmZ/4t/EE72Hv/X//Y+xXC0pzFopuCzDznSC6XiETOcBsCqlYYzFZDLBB+89xr179/Hlk69wfn6G1yfHyDIFaxu8PjnC5z/5FLdv30bTUH77arWANQZqMKQIGSXA1fXC/HqZBEeytK4oTDf1+hsTPWZZlkGBgMbwD/0reP3u78P/4t//D/C93/yNMDZ5nuPuPfLKDodDP8cGeZ5jOp1iOBzg1v4u3nrrHiaTGXZ2dvHs6Qv8zb/5N/HjH38O5xyqkkivhAQmkwmcsRDWIdcaTimYOs4fe/GAqNm295KlsnueLJT1F5vsgT75zgac1MhpfHnHVCcH0CqxmO4nZkdfLBYYDoeYFjNUiwqz2QxN02A8HuPl82dYLZb49NNPw5gdHh5if3cHAFrreL1e4/T4FJ999hk+/fRTLBaLFnt/KHXqHCrP53BwcIAHDx7grbceYGdnB8pjDI5UypSGykmfMHWD8/NznBy/xvL6GpnS2JnOYOoGy+US5WoNM6F9sV6tKQqhJm6E5XKJ1XqN+fU1Ls8vcffOXdy7dw/j0Rivj49xenKCly9eoFytcHBwQKX8JlOK6FAajfMl/CSF3r988TK0jyNdtFSASas+xSpSWuuW7si8CqESjrAtx0ggn4bfA9bzB2gNCQepEtnsdbG6qiAhfJRZhaohz/PV1RUuL68ATzI5mSgMBsTtYeHgjKFxalwAtynwttbS+PrIjG6pMpJH2p8fFO3IdbKVr/JEjggLKQGd0fm/XltUVQlrK2hf8YKjH3gMWW7y/rbW0ho4OUFd115mClhTo65K5HmOO3cOIaXA6ekJ3uT6BqCbrfOqdQh5H3WiHERwzRuuezi3D5xUOWCbN52+UrJy7ZP3PbCOyu/NCoNz5CnydwzP85/wjRRhESF4OHxeD4Mh/72upa4Lhrb9jUQp7Pvp2zApAVAo5WAoNEQKAa0UhdTx+DoEC+bG831/08+F8XDwuUne8urfcNYRw1+P1ye9bgbcX6+Md70nXYVVqTZbbrdfqSL0Jop/t+3d722O2+bKiZePuEiUd2stGtOgrBusywqNoXUUIyric1KAmR5a3KfaM4Gy4pcqPl1vEP/eBrb6FOjuwdguQff14/l14HNjBW4Bum1jWzRCsPcpNZwJ4cGWFp5ITAYwxu9Lzv+9weDSnfsNkOIl20197K79m9aR8F5ukkn070xrZJkKrKuljeVIAJZfIuxXwc9wRK1mHQV8EakPKYrG2UjGt7XdCHmLrTZymzuh9VvlGjb3OPeTboBemxcDBS9iQWBBIM9zjCcUzlXkGTItgxIsvXcTgnL5pfSllThUDoBWCrAaVdNsrHneP6lxN11zqSFMiM1+p+u060FvR41s5ux2x6uvbe35cRvP5qsL9FOFOBoO+oFg2ziwZU4ToLnNI99377R9qRwjsCxb90uNJHQz+PNeUNUAKcN3U0NU5sMXI6DzY+cPKulJOIQ3FjsG3d6DtdHXnis1UqSf78rf7ne689Q3Tn3v8TixwZZlBLOTLxZLLJcLlGUJ6fMmGXCTB5ZCKuu6aQHuVL6zosrP5JDO4XAY1nRfekTL4NHT9u76Zf2Cr1gFI54nxhhgtIedP/6v4wu5i7/xt/8mqqpshf8OBkXwnnIut1Ia63UZSiSR8aGANQZNXWE0HGJQDDAoiuAJXC1XIZd5vV6jqYgsKctzrNZrNE1N7ZWRY8W5WKKtnR/fjlDjsa2bBuM//F/D6ePfj//1n/0/4gc/+gGGwyE9z4c3Hx0d4ezsLCjzWktMp1N/L4ejo9JH8JxgNtvB/OraMzFzrngFqQSKrECeax9+TPnSztehpxQaqucswEY40dInpZBwMvEcSgaczpfk7TcWp3uXc7PzPEdVl4BPj0rLmvLz0nM9HbfxeIx79+7hncfvIi8yCCU8sR9w69YtHB8fQwqBBw8e4PDgbezv72M8HODy8hJwRPBVrtc4ev0aX3z2BY6Pj8N48zoWiogDV6sVhCBP+87ODt5991188MEHuH37NoqiwHq9BvMgAQj7ar1e4/z8HF9++WUIYT44OAgA8PXr1xC+Dnee58S4bQxGwxGyIkeW53h1dISr+RzzyzmWiyXuHN6mXO3JBIOiwPHREU5OTnB2doa9vT0cHByE/TSZTCClxGKxwOnpKYwxRHjoI0GGwyHQ+Ooy1npcJACQE8K5qBNJGcvzaTbKgvOemegvRpAxJuO/w7r3eosgBYb0MqFhncVytcTKr1lrLaSSaBobDB6U/x8NNhzGzvgGIIP0zs4OnHOhHFd61lprfZpmLGvGERVVRRETFLmjYAyXvaP02yYpY0Y7Q0IqYt4XXqeIBncHISWqqsTV1RXOz8/RNA329qj8mVIaTV3BOQOtFPb3dlAUOYoiGr9vut4YdEdBrpJDh5h0WbndpiikB9bm+/5Q4kkMgJuskVoR6BaCfxhsb4ZBsW2P79tic0b3UEyUctHOqeOcbuEfKpKv3XRobwXgUrYEUB844s2WKlD8+cpbfMIh50DWTslKOfVSIObFR88g4piEv9m2zxvKb1jLSq3XdcOc9SsZ7bHffn2NnrP1ok3TBhDdNZbWck0/w68Zc3Pb+hSKrhLaapNfhw4y7AcOrYOgsBVjHKqKWEMdRMKKipZSy+tZCtU61HnejbFBEKbrhQ+4bihrd+z46iq73R9em+mhJSUx5afj+cZGjbaVqzWm6ZpJ2dXZYBHa7uVB7LfzHgqu6cql1GTrsxCAEsI7MSS2Lb3uHuzuxxRQp23uKpvbgLfi8QWCnPHNA5xvo1QYFGR9tr7cETzgB5cuE6o1/6TEEsM7EadFBTnkSwpshJ19Hdjojk3f/N203+P9E6Nmr0+d5DQZNhyoLJFEMcgwmQ6xuztDJhV0Fo1YSglkKpbyssZAZRm09OzJxsA2/sez8AIIOWbdceBDOyWcas+x7e0vfyeV492Ug5Qsrjs220B297WbgFpq8U/vz2ArBU/bjG/dNnUvPof65MZNMqC7l0Kos2ordXE9d9cSRa4IUCkbNjYzcMiyLMhjJSXtIefgTU8UQSEA6etzwznPYp6S25Fi+nV9SI0HPCZBob8BdPfNI7/flzKQjhVXduE6t+t1ibKs0DQWWuc+AmSEPC/AjORAtwzcpnGEjRa8btkDXlVV6Gd6jvK52q0rvq2/ShFbs3PRlCfYiA8Eoz4Tiu78sf8Ovspu4Vf+1q9guVyQniIcuOoM3Ve2CLjyrPCeYwIP19fXOD4+xsXFGZy1mI4nGBYFhsUAk/HYezxJT8qzzJMeGapUkWnoPIPUmg/zRH/0K1FI7xnMPKCJ+855Y2FTN9Df+v24+uAP4t/7C/8hPvn0E0ynUxhTh3nO8xzWNQHAA8TSn2UZyrKk3NHaUe6rWQO+Ugyf7xzdkOc5xuMRxuMxBgMf4eC9kbnOYJ0Ald8FmECUZ0N7o4WUGs4ZcASp8zqiENEJ09Xt0mgTBjqccwzhUDOISYw8qf7K655Jpni97+/v4+6du9jZm8E6i5OTE1xcXGA8HuPp06eoqwr379/HZDSCrRtcm2sYYzDIC9jG4PjoGJ988gl+/KMfwzaRr4O9ldKH3nNqxd6tA3z44Yf48MMPcXh4CJ2TwcIYgywJReZok8vLSzx9+hRPnz6FUip43cfjMWazGZxzyPMCtw4OUBuDy9MrXM7nyPMCe7duYXd3F1IqjMZXuLq8wuXlJZYLMp7dv3sXd+/exXQyxvHREV6/fo3lchlSPljeLRYLHB8fY7VahfVrrQ0eWGcaGEs/NAkOTDLKe1MIQdFB/gciGo4BIimUSkNnKRcIz1sE4BxpJCWV79NKI9cFhFBorEFtiOQRAHSeYSzHqCuDsq4ptH+99kBXIityX5I1toXTZoqC8qWLosDFxQXWvjTker0Oa4z7TySSOaRUgSSQo36ImFD5aAeL68U1rq6uAFBddu5nY+rWOFln0BiHYa5xfn6BV69eoaoq3Lp1C3fu3sZ4PIa1FqtrKpm4Xl5DSYthnuPu7UO8yfVbzulmxawNCNLDKP2bPTwiCKyoYNve+weSFO/lli3QzSHrm54Wfo2e7+/d8eykRgMO2+Q+ULtSYorYH37+9jHa4j1IR8K1Q9eA1KAR87DSwzoF3CqU7aGSI5KVp66Sywfj1tbGsdumKHRBSJ8i+U37/3Xv9wHovjakh0L62a5Xpg+YdoFU+v1NhYrXQB+wl4mXm/Lu64ZCZ5raxFqAqZJlo6LC92VuA14b4YAWEaCkoIufn77eNejw89peuP5w0fS50dOa9NjR/wTivotQMo4TrzbnnAd9YqPN6fO6Bo8WeLU27FnhPVhcDkxnKtallwxCY4gVCQvXMpZ15787ThufiZ3aWHfbQNHW/dEjn6SIHgjKFWy8AdP5sHgRhA/LMyGdrzOeEHgFhdtbygSB2bZxtNPGG7YmKWDbDTnbAEf7Nf8Zjj5A0kZBeehkFAWUBvKcvFajEYWVS/gQdEhvzaawc3q28+Uk4/OZEIqAQhMVLxnrx6bGEiDKjTQ0jxXqdCzS56R7LN1HadRJF5x291uqDHXHvbs/0n3C90sNCWkb037yv/uAWKqQxXv4WXJtg1JXlnZlTffiMUx/0ufwmiRuApJtvN742VyisGmqQGrEc5lpTUAaMW8bMIBTgDCQLsot6Tz/gXPhR/QYHmklgu7bGbvuOKfA9KbzvTv+286Y7mesJa81GUDr0H8pJQaDIUajYQgRJeOLSPSntkGlez6ma4/XAHul0pQE/k46f+l3+Uzpslkz4GHVi8804deVNZaI8sZ7ELfexic/+Rxlufb3tIjVS2iclJ/vPMsgJd07z/NQfvX8/BzX13OcnZ5CK4XJZIw8yyEFefCcJXKlyWTsgYw/D32ZMJ1xCDRbiKNhlGUkc+KwOCTDpgs6Y9U0GL79HZyta6zLFX7Pz/0cyrLE65NjnJ2doa4qbxzSrbnm1D84B9NYKO2rRVgqP6YUecStD5HWSvmoKBoPpchQmecZnCMyK16OZPiwYU0znwHPO80rG6oEhGpHr7b14Eik113fWZbB2AbleoXaMznzHklZ0pkEkddYWZZYLpeYTqf44ssvgC8dhBI4eX2CnZ0drFYrAkXO4cFbb2EymVAbqprWf5bj9PQUn3/+OT799FO8evkSw8E4tJ/zcGtDPBBSUlTBW2+9hcePH+Phw4fkQV4tYS2VpKMx1nEvOFDZUi4xaR2ausFarH2es8Lh4SHGowmyfIDrszPK+b28hIPEYr3GeDLGdDbDg9kDnBQnOMEJrq/mePbsGcr1Gvfv3cPdu3cxGg6RaY11WUJJiZGv2FGWJU5OTnB5eQkhKNR5uVwCziEvClRlCecJ2ahOd+poigaSqGeyjIl12JUCpCRW/Tywy3tjKByUL13XGIqiEH7tau9hLooCdc0RITbsryLLKYpA1zBLcupRxBKQlRmKAbHRcxk/IUQwNHLUxM7ODrTWODs7w9XVlY/0kQmbOckmrUk++CAZOOewWq2R5zMMBgMY0+Dq6grz+RWaxmA2m+HWrUOsVku/Vis0jQlylZ9B91lhtVphOBxgb28Pe3u70Dqj6gTGwpgai+U11uUC4/EEg8HvMHt5N7zG2ehVpc2W1gSOwiseOB6keMWJw/Did0zLy5uCawotjM/qhtXy61Fw8POoRrhAbBuARPGKeTrtA5JZ+qid3I7uYc0X519uA6Kmozx1FRYWWNw2XlShpmxQglIFjnJWBZDkcHoLVfp8sOmh3aa+ceP+dwE/N3dTWdsOvON7m3OUfqYbptmntPC/+5614SHd0q70PqlS3HfxGnWAz/uitRuUTSEpvD9oGFTSYL2ucL1coSyrDWUn9im2M87l9rHkAzBV3llh4nu21lYSwZGC7HTMU095aslOx845ByUSIjVvfJCJcazVLyR9c+wFjOIlbXuXvbctB3h+PABNAAspTFmHXEsAzpKawWHoTpCXe8vaTp+ZypnWOm+tBXQ+K752rTnrAsFTeK4AtI75lpw3tlqtsFwsgpLF8gsWRFaSPIfK7JB8IqbyGJkgfP1MJRS08uVnvMeKwA0T4KBN7d5RzFyiaHaBw039FoJiC5wzRNITDIQNUjlgTOPLAAlorTAY5JhMRigKysfTisqLkbKhkWV5kBXpeuZ1u/a1i9M13JUzKVjuRonw96wf11B3N7nSPZLmNXZBVFRs01SB9vqPwx4V3L7x7EafpOsuNdSy0pLK7j7Aze3YBIRp1M12r3a6d/vWAX+Px4rHWvlST0zIY7xSHl5zFo3/fGVqVKu1z8X0oeU0GFBZFrx4pAA6H0niwZ4Hb2Hena8dD8AJEUF366zmjR/Pz21nT9fA2z3r0nW27bPpPVPDCgFLh7KsgtGV/qbSYMRSXngdicrr0Xdp/tJ11iVRYjDUTUEIIdJe2e0aVEKUmQunYbg/E19xtIjy5+NVNsNE5aiKSQDcDL7ceA87f/zfwOdr4Ac//F7kUBCOUgSEg5KR7AnOoa5qCNEEhZgNetV6hfllicX1HJmOhGUAUJcllotrjIZExJTnGru7OxBSYDKdYDKbIC8yKJ0QDvq5t2FdS7AHXACBoFIKkrtV3WD6y/8qrh79HvyTX/8n+IXf+/PY2dkhlusnn+Pp06c4OTnB9fU1VstVi0l+WAywM50G77wU8HWKHWaTKbTOISGglcbh4SHKssRwOMTOzpTywAcDwBHZqZRcqktDKdYvo0HcJXKIwtFFMOwISUzsTWNCffXuumE5xqG8qe5BkScEpMfjEZRSuL6+xsXFBfI8D/KW86vTs/zWrVuAc1guF7CwuHP7NgaDAYpCY7Vc4lsffIhb+wfh2c6S0eZsfoYf//jHePr0KV6/fk21pIX2dZodiqIIcpPH+4MPPsBHP/Vt3L59O4Qjz+dzXF9fQQmB6XQS2PGtB7CT8QQP7r8FWCJ2c9ZitVhS/rGvHAAIXPuye7PZDIPRCPP5AhcXFzg9O8X+wQHu3X8LB/sH0FLjPC9wPZ9T2a/VCnj3EUYDAnSr1QqTyQQ7sxmklDg5OcH52RmsxxbOWmilfNrEkuapaWCDLkXGphhNRBuXOVAoTTNWZdFaQ0nKEc+1Rp6xIQ/gSgCCZaMva6cUlb5Tkgjc1us15vMFLi8vYa1BMRwEbOIAKENRNQ4KTWOwXpdYrJYQSiLPMmSZ2pBDTUN7ndb7Tlh/19fXQS7WdQ2tMpjGYXG9pAiIQY7BcODPUtoHWmeBddwYg/39A9y7dw937hzi5PQEl5cXnpzToK4rFAXVFs+yDJ999hmur+cYDge4ffs2Dg9vYTKZ+HWvkUkJ6yisvW4qLFdLuA7O3Ha9MejmHJtwuX5SLgp1Ii8sLwaaZNU6lHlT8++o9HHOAOe6CgiRKgZ8CEbLaFQg2mCPXnYtoQqkXg5QSGa4W/xNxn8RPJU3ge5A7JMoX30Xv9/9PAuWGN6BFoFJ63ncWDJHIcKDfgfWdmiZfMa1/+4aTdrvb3qJbwK5oW2dcdsE5/H1bQpd33e73tKu4tlte/q7+9zNK64Ky8ASwQEJeOFSlTWxrlYVhZQ7Mvg41/bmsuOlq4izgWdTUUv/7h+vbl9Czg3ainn6kyrGNxmDfKZHXEPpRiE02Xl28pf/R9fL17euU2UV4P3pFWHbAJKUvJxrqTJAiMTekAJwvmwoGQc63qyW4aOfn6HVf4HetJm+Me/eBwBMQyQk/BopARJSkoU4y7JQ5opzmrQPd7TWe3oFQYogx2xU6K2lTcoGIp4YKWUon5aCwM60Jt9FAN0BAPb27k0vOpwZ4Mex8YqsIC8CGVQ0BoMc0+kEs9kUg+EQWksI50vAafLywEWPibGUC954Lx170Mgj4Y2OatPD3TXmpuA4BZJkOW9zHaT7pGts2pRLm5Ek6XO7wCxddwxi0ufyD3+X57U1n0l7uh7y9PmbYDttN0IbUpnBn+3um74xSA0IrGQHfhIPKgEyyChwyK43FIHqo9Y1yVLyrkWDEnlNPZGqkFCCX+eQWgWBJtiSGud8LjcBWiHVhvG5I902DBLd+ekb965xoitHtoHtbtQE605N0wSWcs5R5Fxg/nyX3AwAsiwPhJJpP/rWWfpcbl/Xm5nOaYw4ivuou79Y1pxM7mD/8iusRvsQzldUaAww2SfAjSl+5W//TZRVGUG0J8NTUvgIJp3sH5J/Nuxv8hIzCCzyHFWew1qL4WAAnWUQAOqqCoRdt27dwuP3HuPVq1dwALI8h7EWy9Uq6KjsVGKF3Xn9Co5oaLnvxhjUjcHsj/yrWPzUL+M//vv/EEIC9+/fx8H+PhpjMJmMWhEpWklkeYY8y6EzjfFogOlshjzL4ayF1BpN3ZAeUdUY5CPMpjPs7uxiUAywu7PjS8QNMBjQPEtvZHJeB6RUqxwEvsjLKRyRpcXqDHGdBweYABmykjM6NQ6yrspluJiga7VaQSkiSKx9mSdeMxyhweW6+Hzje8xmM7zzzju4desWXr1+hf2Dfdw6uIWLiws8efIFBt7INBwO4azxdcoJWL96+RLPnj7Fxfk5YC2yQQbha9ynRsrGUrmnBw8e4KNvfYRHjx6Fc7jyLOOff/YTSCFw+/YtHN66hcl0isl4jOFohPFohMwTDr7ypbqsc9jf28O6LHF+doaXR0dYrCpACIwnE+zs7mIynUG91jg9P8P5+QWMdTjYO8DOzg6mkwlOT05xdnqKxWKBJ18+wZ3bh6GaABOqHR0dYT6fh/kIJdakbBkV6vU67EvW6Xjc2fDGuCKNxGJ5WuQaWnkOCMT1xIpqYzj6LggGKrtnDJyrPFFwDQf4NArf3qZBY7yBXCnAcwxkeQbngOvFNQSAvd2dwC7flW+cVrSzsxPqvV9cXIQ1JIUKn+MIN2Mt8jzDeDxGnhdYLpe4vLzCek2cEZwewON1fn4BIYDd3d1AmNg0DV68eIGjoyMIITCbzbCzs9MyImmtYTNKsxiMBsAacM5g5efj6643B91Nl0SkH9QwuyMLMymUZ3ZOw+vQuhcJtAQUBFZyhJJX/BOUcX9/BofxigdpAI7+b8u5ev6T1sGDKXiDd0QZwVzwBqC768FIr/Sw634/VYb4PkAbcLMQFABicTPftsSowPCb+xvGtwPMt7UxHrLpz/ZQ2jDaXwu405DkmwHkjXfZ8r3uGHaVDJfktn6dMaT/b6YKjOsECENP3omqxrqq0NQNjHWA8/PsUWs8xIUfj6j4+8YFS3p7rbT7mLatq+i9yTilgLv702uICL87hh3nuExp/B63G9FrnCrfXRCx7aKxspDC+ZQSyuctMg41JPZXHp/wfClaIFmqSFzXpzT3Rcu0+96/17/uCvKlE8pKIZk6lOlhDxErKBFQedkjPBVcehgFQOWBmI+S4Pel9DlTWkNJ3QsU/SiDDT38L5nuD9ee8296SSlhLOB87VsZADfLM/ZwDzCdTjCdTTEaj6A1lf3SQiHTsdRRXVO4MeegapUT0PZgu6kbOOPPG587nBp2OBw2BRL8dwq6u3PdjQRhj1EKyrp7jc+JFBynYdrpXuC2pJE63de7e/Mm2cdtSmVgevUBwi7g7nrQU/CWAqyuzE1/p/s+ZSvnvGUhuWyYioDKOZS+zE9tqBa3FAihjLQWaC1pKaFkAroBCEGKmBTcRwMr2mej4Ani8fB+81TOpnPRB47TsexeXWdCV9HthnF3x9Vaym1cLBaBzTmGksfnpnWz2bCR51kA3HyvdD1tu9K13Pde2r50PrsGYmspnJuje6yzgA8rdZM9zP7Ffx1fiBn+7/+PX0FVV8n+cICgCBlKHxK+FKo/ewlnQ3p5BoDKxUkJKIVBUaDxRErOWjLYeRDR1DVsUWA6m+K2vYPFconFYgGdaahMe36WJPKB17UQnNkFISjlgTzcBDryj34J5Xd+GX/vk5/g1t3bGGiNnckUe7t73ivb4PLiAov5NYosB2DDGiaPMxHZ8XwXOkO5WuPyYo6j4RHK3RpN1SDXOZRQONjb93OsoDOWJS7qxIIr2lBEUNPYUFKXDRQcdSCET/MgsycoD9jR+ZnoBuncAmh5q5mQKst1K4KH32fyQ+4zr0Mie6N9dXx8jOvra9S2xvX1NZ5+9ZTC0k0N4eBJBBfYmU4wHAwgBOVZn52c4uXzF1gsFgDoc1rlwQjDbZmMhrhz5w5+9md/Fvfv3feh0LROjo6O8Nlnn+Enn36KcrXCO28/gG0o1DzXmsj4sgx5lsE0De7dvYu7d+4Eo8PJyQleHx1hsVjierFCWddYlWvc1ncxGU8AQWH7F5dXODs7w3q1xoP7D3Cwv4979+5hNBzi9OQEy/kcq9UK4/EYmecdWC6XOD09DTnMPPZALAUWjMS0RFsGXo6i4/WVkjLzfFIIfoZcK2IrB0D1thMOB/ggT8lcAYJAubEw1qKxwGpdewZ7qtktnedgAeDQoKoMReNxWTlBkWumaVCu17i8vMRoNMJoNGrJFYryIa6AwWCA2WwW3j8/P/e54yQfonzO0NSkF45GFK3GnAlCEEliXVNU3Gq1xMtXL3B2dorBYICHDx9if38fL1++xBdffIHLy0vUdY3d3V3cvn0bBwcHwdjBoFsqhXwwwNhaSKWCHvcm1xuD7s0DN4Jaep8ASFBirN+wnpG0DYri33xwxkNaBLRLQiURLtyWpE2xDaL9bjBUurYnu9WOGFK4/UqgxxbQnSpw6b+7hxa/1weMeGyttSGXBEC0QglWLtreO4YaLeND0AfScem/+hSn9Oem73xTQHLT1XevPmNFV/Hpfm+z7dsNB9vmkf8mIwwdxkFB8ONpvDe2aSyqmlkb6XlC+u/KGF7MAF7K1PKY5LuZTW9zt9/pGukDkts+3wXobCHkq0/hSkZlc0ySe3XbwJ+TvoQaH4Kc65V67frmL95DQmvp83kzHylD8gBhHbDSFhVbvieBX7F1LXdTGTafvzmWN10t8AJQKKwDOBcqzzLkRU6GAyGwXK9RV1WwJCsRox6sp4GLhDd0aFlDB1jY5l62peAyz3Nkiqz/pIC92UGQjtFvB3D3jQsNDRFaWWtQZArDYYHZjAD3YFBAaw+gpEShMm+EVaAcNOPZSCNLK+X9Gr/vqN0UyuzDHdDO4049dHzudMEqz/NNodobY9WzRlJFtG9vcJu6XunUSJI+Jz0j0vtu3zvb1+tmWkVsTzpOXVnYvXefHEjbyL8BMmyL5Lnd8TSehGe1Wvtzz6fAKBHyeqkeN6AkE/DRupLh2SbkeXOpTAGB2hg0ljwRUmo22dN5eUPqU59B8qZ+p8aTVkpMj8ElXRd0fzpm6qrBarVG05B3TykNAZajBJTgKBTZNESkmGUx3WzbXPQB777zPp2T7vpPw4PT97lvcbycB6cmeN72fvlP4av8AH/9b/w1LFfLwFLO+hvrd5uylvU7QIjUmQMAscSf1hoCFF1UWmInF4IMr1IrjMYjjEZDKK3g4MjbPB7jg8cfIJOAESSnWzpUsn3CGVY3WK1L7D36Ll5er/Hk+TN859vfwsHOLkaeXCxdN1mWYTqdIs91y9vIIeHRg0nht8vl0pNqrbFYLMJeJMZsrtbhx8qn5wgBQMnAcUJjmpS9FBydEMtPCk/S6cD8HTacqX37m8cglZ98pjsHaE2AkddDamjnPjP5Feser169gjEGy3LpgTPlSd+760PAqwrOOsrjLwqaZ6UDezcTb1GOdfTsshHq9t07+PDDD/FTP/VTgBCBCfvy8hKffvopPv/8c1xfz1Et13j9+jXyPEdZUt3npmmwu7sbIkyGw2FoP+UHz1GWJUbDIZTK8er1MU5PT9FYi8PbdzAaj3H//n1MZzM8e/4CF+cXsI1FuV5jZ7aD2WyGTGlcFQVGQ/Kq53mBal3i4vwCTV2zVh94bJzfCM7EagxFUYBT6loyBg5NQ+WtKAIi7mkiwssxGBZQAbC2y7XyXpRShz0W2b097wSAIs/R2FROeGOcMZBSoW5WcM6ibojB3Fpv2NUaQkosl8vw3MFgsMF6X5YlnO8nR6ww8K5KIpp0zvkISDK4NHWD1XKNTGcABEajMZRSWCwWuLq6gjENFosF5tfncM7inXfexkcffYirqyucnLzG1dUlpJQ4PLyFg4MDHB4eYjqdQggEY5Ix5LDVWYbReAylNaTSqLyh4Ouub5DTnYLD9ns04D4MKExkIjxFVGr6hDyTbiglAyM3M5kLD8AJALG2mYJ+/4BUSvJrN4DGNmDvArBUAPXfY9s9Y5/6Cd7Sg7j73NQTmAowLuHDm4Ge5/EgHGSKtZ1L7A6CSkHEl35HrjcBIfHigzVufL7HTQpMd176APe2e/U9q/uMvj61/2ZWTwYiDLgZ+BpPnEbkaS4A7qiUCLC1iJWxGDpHyhB70Qh4v4mR4SZjSPe7LMBSBTgF7dvuExWPzTWatqML6rtKPCtjfNCm3pk+g0Dsr0CmJYo88wpLLOtgPNO+ENwOPizgFYvNMMptimVfG7r9eJNrA6TAEwvVDbgsh1ZUc9MZi7JZY7VY0iEoBCC8N9CvHykUDCS41BIBTw+8fQ4nrc04VwyYKFdLeRnZMSol7cUb9u23cpGsZ0Z/kGLgZYBSKjDxzmYzjEYjZJkG4KCUhM4kVGBlbnxYeR3eF0IQy6j3nJDxqM22bZI895TwKQU9XTAUU45cIAJqjV3y/VbKSHIv2mPt/dYHePjzaUhkuj+2gfv0d7d93K4U+Pft7z5Qlo5dGlrfvbpyqW//pmebc+xptYCQXvaJQO5EirsJ5EpVVUMpYp3NtEauFSlUIvjlIDxRoFc2yFtJTyOuAEtlJuknh7YOtfEyGnxGcoO3G4975WNi7Op+pgtC0/HsAtPuvUlGNlhcL7FarqGkxmQy9QzcxM+gFdeaB+D9UFLAe/dj9ER3jtL1ve086Rp6+tZJChr7xorlvLENnCVDtLMOcnYLuP0In375BIvlIhpibMz7J1JJKiHUHi+X3LtBVdFe53bH1AuKiJB+jOuqIpkhgGJIUUVlVaKsSqzKNVarFfZ39/G7336I+u/9FdjlZaJL8lRHvUkKAvjrqsLsn/lTOLrz0/j3/+JfxHx5jYvzMzy8cxezyQQ7OzuQUuL1yREuLi5grfVAvF0HXesoL6hyhYNAm8AJQAAiaRoFX6HMkzcsSCngQNwIxjT4K/f/iK9VDGCxRjTiAnAikLyGCL6eNZ2ugxQM8ZowxsA0NXIPllICL15zPJ/D4RAAAZfhcEjs3dMpXr1+hZ2dHex54iylBM7PzyGFRJGSW0mJwnuD04gRxg4ciTQYDLC/v4/Hjx/jW9/6FkajEZxzWKxXuLi4wJdffokvvviCniGJT2m1WuHZs2e4uLjA2dkZlsslHj58iL29PQyHw+ClX6/XePHiBV6+fInFconxeILd/QFkpvH69MSD8Rq7B/u4dXgLt24dQukMmc6wvF7iuQfgh7duYTIa4dbhLRQ6w8BzNVyen2N+eUkUBz4qQEIgU56IzzrUTRX6mmcZHGIEVurpt9b4CiAC8DwXUkhkuUaWUwQCg27rGkgn4Bzv7xh5w/dK5Qdzc2R6ACfimVjWJMttbUM6WFXVqBuOgCYgnWUZEa55Q81yyXnZg1CSje/JZzED8t3dXYxGI5ydnuPqao66NqiqGkVRe2O8RVlWWCyXyDKN2WwKaymkfLVa4fz8AtfXVxgMM9y//xa+/e1vQQjgN3/z+/jii88xHA4xGo1w9+4d4k8YFhCCZTutubqu4HwESV5oCKngwKH0X399I9AdwU0ErNZ2lVoBAfI2hINnQ4mIiiKDbfJytGnqw6bnTnP4qP9/CkC5jeiEtwLxjE0PXCfox1IQZ1Ru/P+ESP+B0Od0PPjiBZIeXul73THsfjcNOWxbnHyOTVC4WncOY5KO6cbFb23Vsb9e+e7qJN8EkHQF+Jt8r61s9oO+beO92bY391C2/+2FVWLQIaBDYLlpDKq6QWMcrK/2lD6KvycSK7LypRb4GTFsdVNp6wLlPsC9TSnvAop0LXVJzN706irZfYonf473IT+vD1D03TMqqwJ5rpHnOlhqnXNwPqbd+fIoqQGBvsvj6hJywai4ded4W9uFEFHWfANwGuYA7dJvfIA1TY2mSZXFNkiR3o3h+PnJs2/yuikfiq20Sr7S324C3Ghv6m+wn9/0onEkQjRrScZlOUUsjIcFxuNhOGSFcFSlwucImqrxYWk2AGgigqF2RsZU09ozUUGPecUpWOgah1KwHGvUm42543ulY56CHFZ66LcISjU/6yY51V2L3Wip7udT73j6XZYlaUhzt73plYLCdJzSPZn+pG3dBlK76zmGqopQPqoLQiufD0rKFZNCZaGGfZ7nUELAmsYThFoIR5wAwsGXI/NVDBpLhhpnkYkMeZEhFwKybmAd0Jh4xlsvR+I+IGC/TabyuLBc6JPJXbCdgm4yMDStz0eDZIP1usRyuYKUshVymbYjncN07pCs/e7c9p0D6b3ScOKuPEwjH2Je8KYhOwXB7158jtntt6DMAsc7D7HzJ/8n+MlK4Nd+4z8P30vXutLKGwvZwwZE/TKSg0aZuRktwCRb3NayLOHgkBWUh8lGHQcCj2VZ4uH9t1HYCuuP/x6kQzJ+IhhArX9+4++RffB7Mf/gD+B/+Wf/HP7Jb34fo9EIx69e4fPdXRzu7+O2JwMrq1UIf07HOhoK6lbKQFmWiTeaiM6U0shzBMBH5fTgw8Z5rW0at9mQD2dhrfCRBxwJpcAExqyrO18ZpDs3vJ95XNIqAryWAYpoqF1MY0iNKqlumxosx+MxDg4O8ODBAwgF3Do8hBICJycnMKYOz+KICF6f2od+555Y01kD5yLhpBCUg/vuu+/i8ePHuHv3rmefHmK1WuHzzz/HJ598gtOzs5YTkPUTlkMMYI0xuHXrlj+jaJDm8znm8zmWyyV0lmOUZVTze1Dg5dERzi4usfYGnsPbtwkkDkY4PTnF8dERlssl5vM5xsMRhqMhcs+avlgQARt72ilnPobMA5EUlUhDGziXQ0g6GzkioEuiyGPPZee4XKC1FtqvIeFUa0+mc55yR5BR3Ke7CA0hMgLdvm2NpXzrxhg0TY26rsmb7SS0zgKY5nMq9zn/bNDgPT4cDlsGPv6MEFRSbDKZQEli+V8sFiFKylob8rIXi2uMx2MMh1RWjHPDKWwfeOvBXXz3u98GAPyjf/SP8Pr1a0wmE+R5joODg/A3r49UH2+aBvDRR1JSDfTCWsRokpuvbwS6uwo/CexUqADMGswhNCH0id5MDrIIuJWS6NcRgzmOnuHIshWURG/m9n7JDkBCwKFMxAYfThNVYy94Ok+UXr0PWaHe4pnqGl0lJgWBGyF6/HgHzzBMLwZjgCXCEWssIECeKkHAwRoLpXXoDAGCtL0u3LvbJtHq380ejPYIpD+bzNI8lm+ipzvuawdw9QHwvjXWVfRSwM2bLH0/VWZJkLQVhZuA/yZYj/0UDFQceVwptJVAN+dqQ/AK5DXKYYzwNZdT4jQOt7X++22lLYKWtjB80yvta6r0seLX3+eeNdRRtruKWd9z+fOB/KrDlhv3MgBH3moKoxSUr6kl8kwj0wTaKGqGalvzIesE7ZugaGreGwIQkvKfNwyC/Qpst/1SEnOtSF77plfTND4nVYcQ8HVpAGcoxFHroNQ5OL/nY9uEZ81PD8O4BmyQeyqUwOFDzcI6CrWNdc453JBLKrUBPcvTMHcikeng38nHO//uH0cOA6fny0BkMsR0PEJRKGR5lhhb6SnGGAq7t1QOBUJ4YjgNgO5HSkfCd5FU1jA+N43r+fYpgel8dg93WqttMLENIPPfYc6EACDh3GYli+6+6cqxOG6bzwLQ8h51vaUp6OaQyO6z09/pMxhwM6hC0u+u4aFv77T2USp70wb4tAEL4mmgyAaB1XqNslqjqivfRw6TJUMby0stJQyIiZwEAMlZUiYlMqWhNOCUQFWTVxuciqAkRA3/b9G7cJ2QPiBje4oPe9Nukn1dQ0YaOZAaTPiHlc31usR6TQrreDzGaDSGzuJ8xNSKaCBQivPi2zw52+RzSx9JPrcNdHPbU9bt9LNdQxc/8fT/91cw/S//aYz+tf8NDgZ7+LQp8Nf/n7+Ccr0OcoXOPf8cwURfbV6D4MyxpLHRvo39YVDQNA0aY+CM9eHfa1KsJeVil2UFISXKqkRTEaC6c3gXv/fxuzC/+lchy2s4xKoQaXUOgFIj6rLCcl1i/93fhRfXa/zok49R5DnqqsJFVWKoFYZFhuyCKi0EwhOAygshyh3ap3UAHs45KKjgFRSCvNIMYquKQp61liiKHLlQoKo8/qwSAmVVgSOhnAPIk82eQjJC0pzSOUr1vb28kt7x5NpEgqmsYEA6GAzCOijLEnme+TZWWK/XIQy7qio0TYM8z1vvMydHVVV48eIF5vM5jo5e4dlXT3E1p7JQ9+7dDWHFg8EgyGIITjnRFNXgcQHvTWa8fvDgAR4/foy9vb0Qvn9+fo5PPvkE3/ve93B8fByANfg88NU6qrLG/Ooal5PLEPqc7l0GZMY0ePb8OZbLJaTOMRiNsLu3B0gJqTNcXF7i+OgI19cLPHj4EIcHhxAHB4BzqNYlxqMxJuMxijxDkWUo1xTizoYaHice+3Q/wq/VsixhjPEs/AWE3Ix2SRncsyzzkRNEaFlXFbIiA9AlwjQhjJr3agDthQ7RF5AZnNMwDqibBtbFGu5SaTSDISAULi4v0dS1P5eSSkNWoDSGyuFlWeC34eeyxzs1jgghAgAejka4Pxji6mqO49fHYX0xiStq6+UjGSRGoyGGoyHKdQkIh3cePUQxGODTTz/Fl18+wXQ6xZ27d2Ctw8H+fmgntyecj378CcsZijSRCrnv95tc3yCnm0MRrAd4DGbYgq08u2QMQxBCQYoYYsiCFUDISVEKkKEsDntuhQ+Z8rDHIXqeXHJwJmeLBIIiSm/FDwnenI7IicAHCwChJCnvrGQLAt30m+93s4c2VZporNqHF9VRpBrbQkgKHwEAQ6WOhHREAuJBshRkgSTlmHMpovLbb59I6NJ4E4EHJarJfaCq52ZgsBeNFSBDQCveIPWyh5HyHgP6VzBxsDIfvk0hTiJpGx3EbSUu9iVav60Hq9a5MO8IfW0DhVCzUrjQzLQXSBQxF+7CgJuYk5nQCk7AGoumcagbi8Z4b0kC0P35AAkB4/cKs+dCSn8YsqJCAt85xDXaCvO0FJnrWc+dazWS2mx9fwSVGCFvKX2WiKmiItNlvO2uhw1vVgtpsdUo7rCoRDlIpXzetYRz1lsnPXESYikiembsUFrWRwLQ0iHXEpkCyQvPpCP9GnQejAnfJunbKiF9bXA/ls7X+ebn8PLwP8x0jVb/uXsuHPTCr6k+4wOPQ5A1/jtE0GjpEBbcbuuJ0KhUS64zaoO13tugaKVa+L0f540OQc6tokUgAF+z3IeLKQ0LLglm4AR5AngBOf8cTn8ITRbJ6vVKnBX+s5b+hgOcH+tgCBAU+uaEgLAcMUQ3oiVouCYjtAIGRYbJeIjpdILxqICUAkpLSEXkKhTNRMasxhiYmpjKpZSQuQKE9MZJi7ppKCQ1U2HYnSPDJYQPU/dljVLFJVVK2OoelXwGFCQklJJ+nxqvjLDSKhJjggv7nXNCtd7M5eb1ws8O+wttIjeg7QlOv8+/U09E+pyoJBgvBhOA5a3GLBW5DwTcRGg/y3OSmX7/eE9Yy+CQ/Bf3FN3H8mJyDlYAjlNDpPPnh407Rvi6yTmFGwLCl9STISzS2gYWClI6aClgjIMzBkIRG26RM3mXgcoEtNCoJLWzKVcQShJ7tq3JGALpbZzsNyf5YJ0DfP4igfUkHBftOWNva+p1BYBMZ1GGC+mlVhgQSCFjnWdjUVU1ynVJiqADKYbDAfJcQ3LdavBc+9rzQvqIkJiribAO+9OI+ow6QKznq7X2ACUNj49rhAzbXu5E9Sm85lhRg0N1+gKv/tq/g9Ef/Jfw68UA/9nf+9soqxWf8PBFF0gf0tLLLupXXdUURl4TaSKdnTr0n0oAVZjP5yFc2TSGdAnrUK5KLK4XBPClQFlWuLy4IpklBAFvY/DR+9/G0DVYf/IPoEEG0qqsYf0z0nG0xmBd1dj75/5bOL73T+H/8Of+PDjVgUjfFPJMo8gzmKaCqSsiyrQNyrKC1hKXl5femDKCVhLWUP45mCRQaiyXqxD1QQz2C9rvzuDs7ATD0QAOYwhZkE5YGRhDc1M1tY+2cwAY3ANNQ+CadR7rz0Tn9U3S6wigq8AjImhX+DlmXaWqKgwGQ3DFAQL0TdDm2Jif57kvH8y8GEBVUf7tYDDwhgUqU3Z2dgZjLI3LcoXprSmyLIdzCLqD1pnXjwjcaJ3RXJclsiyH0jmUVtib7uHBwwf44MMPcOfuXWR5hqurKwyHQ3z55Zf4wW/+Jl6+eEFAVCpoEGFzrmMNdSmpooZSGuPRBLu7e4Fdu6pKCAHcuXMHw2EBYwyOT0+xXC9gYDEYDrEzmyHzHufXx6+xXixx8uoYzYrSZgb5ALvTHQyKIYbDMYbDAraucHV1FQA3A+RuelD3vLCWdC4oPx/Ol7VL5JGxBhkc8iKnMldaQypa09bUgPdwcz16ATJuMvBm2TDwrN/FIEemycAvVQ4nNc4vrqD9+bYua4wnY+T5wJeRm2CxWODs/DLqBkLAWYeqqQFnUDCI9/2rmwZ2sYAxhqJ9pEJMIZSwjcHarIhHYDTC7v4uIB1OT05wvVhQ+D2IhFOV1D9dlZBKYjKdoCiGUFqgrGp8/MmnePbsGXmtswxKZygyqmywWq0xEoLyz9Gu7kA16i3poo2AyjSUAOybObq/AeiGCey5NH4ctuetdTIDHBVAd9ZvfhJNfmuHU588G0JEUhQ/IV5uk+D33sIAYoJem4YV0eEtSGOM8FBEjAW+p/MPcY5I3hCfY2Agki8kECp8Dvz5jtIERIUn9arwZ/jAYk9nUIasJ0SAgxM+BD8AUEPtlTR6xjQBZAmG5okSxH2MQrPdPv6rC7j4+7FcBj0/AmnHI5rcKQXPHY8G3TCBvIgKm/8J7Q7P5vz8tnW163VL87viIe8VynQuEkG1YfVP8CKDfyIUaaFLXlCtbtHzgabhHwdnhQcxyYrx/bQAOHxRSA2hKO/DWAdjEoukVEGLoX/L8GNq9tZG4B07F9tLoJbLgMRwRs4ZTdMWNqer/RorHAFYpoaPaFsJc2b9XEjveQGApqZcHNL/ydhEX/I8DWCQQgouV8dSykIrh1wDWlLNXW+N8IqqgzUNgTm/l6g6QgTcLlgnkADtTQBjgyCP8ERA0J5kYOk8CAo1v9uyIJ2MMFZ+zQlJUTW1D48m4AoAvpwW/Nrx37FgZTSuH+NzfSksvU7kCkXDZBmF0OqMDgbrHIyPxHC2AZyFAIXiOu9hVwAi6VJcSjwO6Z5zwhtZPYhznqCq8Yqu8AYeKzxZlpdOAhQaDmehlMRgWGA2HWM6GWE4yCgKisPJtYTOtQfcvMcdjAOszwGyjsBWUPQE5U+l4WrWs6NKGYlvdKJQdb10vFbSMDohRAjPi14pzsv2ERnCA0JEucVzkt67S2DH+ynNUesCfufcRpRU17ue/nTBlJQS1jXhDO29BJ2/QnJoNuWCmmRsGFgHDhWvtMMr7qS8W6+oeVkt6cZWAJajo6Tw+4/WuVQSkAK1bWjNaYFiXEAXmiK9avI0KhlZya1tYIWDVvQM1zg0tkEmicFcKQlnDZq6grUlMq0wzDXqxqDidA5PpAbHACR6TWksvdHDG22EBBQkgRPnAqCJ3l02VKQno/DtTvLivdwWXhA5i0CaWdcNqnWFumogQDWmxz6kXKRGYSAYLKWgUoKUcqNCG5wH8sqzRXejIbqhprxWgrEgy9A0FQHhZP2Fcmwihg/zcZBG0QhJMp1NNdXpM5z/jT+D/9ftP4Sg2PmxdDCQED4lRsEJIlmq1+QNpRrKV7i8vIJSCpPJNEQOHBwcBHZ354hgSUoJJRRsaQEjoKFgVe6NKLRPraC1mGUF3n54H//cz/0s7N//qxDlNZw3yjWmIdntnUcWNFdlbbD7z/43cfroF/Dv/Ln/M374wx9CKgEDhyLLMB4UmI5HmE1GYZxn0zGu5pe4vDiD1hrz+RUyrTCbTpAPB6gyqhXN3kfTAGVJxFdVVaGuKyyXCxjb+IgdqurApMLOWZRlHcBX7oEq6X+0Tn/X9WfQpsLaafyD4WNYZ2CsgYP1TJ/+DAfLL+kBNUBs1WlUBh25SukQ+g74+uwSPueYzoU0yoM87DGiZn//AJeXlyiKAm+99VYw6Lz99tu4vLxElml89fQJrq6usFyucH19jclkTCDekAOCw6jrugmAvBgM8Ojxu/ipn/op3LlzB5PJJMj0jz/+GB9//DFePn8B2xgUWd6SrdbyvpYYDgscHh7i8bvv4s6duxgUA6qLvVrh+noOAJhOJ9jZmeGtB/dRjIc4vbjCcrXGfH6FwWCI0WCAe3duYzQY4vr6GutViZPj18jzAZGzjXIU+YC4K1SG07MznJychHOB92gadcDeaiASxSmtUQwLCOWFuRAQvgKUs/5ccQaQVBZMSgE4A2cQjPGsiZNcUXASsFahriOOGo2G2Lt1EBjEASYszbEsK3qGIOA5GA5wcHCA8WiCo6MjLBavae4lOWIkhE8Tk8EJYayBq6P+y9Fc6/UaUkqMBkMoSZGLFiTDhZRYlWvUzmA0HGG6M6NzCQ6LxTXW5YrC8iuqjiG97tRYi9l0BkiFo9cnuLg4w3JdQucFrAOW6xKqarD0clUq5T3ZMhDdcuRPVZd0DtqGxtQ5mCaSE990fSP2craEAj4Emv6iAwmsrDsIaT3gjgRoQbH1QjsIdB9eyIMeNkQIhxbh7I9Iw4NTJglzyXsCrN2mrd9QWPydwV5CJIAiPEpExTu9uoC3T/lJvZbOkLeIy2iwAsdt2KIe+Wd02rXtSkCoECkBGP2/D3ClfUn7E9/jYRFtwAeRHL7Jwzdb/7XN7oJt/h0VnJ55EzeHiX+Tq93n6N0QDLwFATHOFW0a40nPkGggcZ7a1smYXsGlT1JFPX5uU8G23ijT7Xu37SGvL/kee/nS8NWWsapj3EjHsqvw941xn4GEAUT6m2rnAtGAE24QXku9Klr5UlEhxy9ldXahJIynHIv/8f534AHeaNu2se72qzsvb7LGovEoMfj49vBvumG8p/FeB0ovYIOLN8KAvRSmFaLPbZKScl21V1wVyydvjDDOezVChEyqxHf62CNfQj882E7eCeuXZAxaRrbQZ0NkSlJKFHmB6WSM6WSKQZEHYMLM1FRih3IRTWAHNWSsYQDjRAh5s9a2cv348wCdKVwupVsmJZXhqVGpnbOmQs4bjzvvL56LNgtxvGdXjnbXUqpIMdDn56ee7lT2dc+ZltERm3KQDCeb67W75ru5xtuubc9PxzC0gyw25N32Zx0BRSJ6SsctNZxySLkQArZ2wVgDUHVXpX3KiRJwbKAIbeGxs2iMhatrCDhkWU6RNxCAdWhsJBsySAAjvFAG2QdcEjaVGoS7IiBsjzBPFJ5ujWn1s0ssxeuC8zI5nJLBF0dmbBpdYoh7jITYmK2W7tGVybHtUann8M00LaG7bzaM+8l9UoO/S431rY+y44KMaEJQRECe0/Pqqsa6qrG8Xoa9MJ8vcHZ27vdyEQgXp9NpaBd7A5VU0FLDZWTVlEphYDxpHtnsUDY1rHMoBgV+6Rd+P6YKWH32a1BSBtCl/RnKOfLWGPJUv/u7sfjg9+Hf/XP/F3z/+9+jvlgyRGZKoRgUBKYLOm8HgwEOb99CMchxdnbmwWQWlHUq10S5oiyrrudrXx5O+XvkEAJYrcnb/dZb90FcB57jQFG4/Hq9xnq1hpzu+LEm/VtKhW8vn2Fo17gWBf7B8HEovUuRgi7MF6/fdF5bq8qvCe5DSgxJBunkePNrheeRARSXw+Kc47IscXVFRpXpbIqvnj7F2ekpiqLAulxhOp2iqioslyus12uaE6975UWBvf09jMYjrNdrjLMhbt++jcePH+POnTuBQX61WuHs7Ay/+qu/isvLy0BOx+ufLzZ+aC0xnU7w+PG7+M53voPpdIKyXKOqS7x48QKvXr3EYDDAO++8g52dGW7dOsRsbw+HqzWeP3+BV0evsFySt3o4HGF0d4TFYorT03OsluSZzb1xHM5Ba4X51RVOTk6wWq1COTMOyy+KYuMs0FoHIjnndSZwtIug6AEhbDDSFVmOQV6EvcIRI8ZQhELTNNA+EkkKCQMyKgupIISB1hrT6Qy7u3utsl6UKgScXlwhy3KUJYXx379/Hw8fPoQ1DufnF3jy5AkuLoikUClJsh18zmoivdQa8HJKeueGyjLUVYXLy0vAOYwG7RzvxjRhj67WBLAn0wmUVjg707i4uAj12AFAWTq/q7qmNTMeYV2XMNYhywtaB8agXi6hQOM8GpLBZbEgfXo8HCbGJAO2qDpBhmFjDJr6dxh0s6cPSJlfJTi8lvMng+AHH8odhdsDtgDQEQ+QsMCSwG4k29qxPBfdv10E/iIyyKZt7wKP9NoGPFPrdt/ntoGYVl/8TzufK+ZpvIlS3/3M132nCyTT8e8C3Ju/y4aJtuIhRKrI3dhydE7gjavrfeobt267f6cAd/e+6Tqk3wScWeGu64a8cF2PWXqvpB9dZWubwtynZLOARA9I56tPyUqVs6quwaHefaHl6X36lb32GPUZQLpKZvCqI54HIcwb3oKatl9wThYJYi4PJmUc2XT/QrBXP85RX/vI87YdYLflw+a4dEHF111dYO98v1t5sfAHpWAiJxdkGANyCMIcDPqI5IVyOrlN2wjCOOWCZWMKknisqB1I9vRmtIpNypCkz6BoC9tJgUBrXQNUAkpJiUFRYDIZYTqZYjwaeEXb56F7g4H0h2dT15FoyjI7byTtSccxBQusBKb1SbMsa+05ns90TtMIEP6+UirkrNV17cuRtdn3Ocesu/e619fJs66Hu/vZblu/LlQ4tGGLuE3bmt67e4alOcjp6+n51QWAgF/PwYTcz+Ld7Qu/H+SkpHBh66MElF8rQnhGfG+cUl7xg4gRKRCALgaQSsFAoGqawFguJBH5NI4UBwHPRcNGOwEEVJKMLbURQRVJX2uPgweqiTxP90M6TpyPyTmZUkoMBoOYK9mzjr5u3tiA0aff8Pe2GXj4HqyYp8aY7tynV/cs4MghODbyUawjPYjKDBFLuSfD8sCTz7fd3d3WGclgaH9/H5PJJIwjA7gwFvwIrZBLiazIw+vWr8tVRSHbDx4+xB/8zkcwv/qXIddXlAcLnwLmczOVUoADKmtRNQZ7H/08nq4a/Nqv/xoASl1RAp4ZeYaDg31MxuNITuWB0c7ODg4PD8PYs0xi+cEh2yRnyHDEBqjZbAadKRizFzz8FOlkAv8CG5G6NrYgE7zBlOdY+b7VTeP3ALaej911lAI+Bq3MGt818qXrLAWLbMypqgqvX7+OFSIkcDWfY71YYjwe4/adW3jnnXdQujWKoojGZo8vlFYYDIcYjkaAEHj06BHeeust7O/vI89z1HWNq6srvHjxAp9+SuHDqezlM4bXuLUNpMywv7+H9957jEeP3sFsNoVzDmVZ4eWrF/jyyy/x1VdPoJTC5eUl7t27j7t372Lv9gFmewI609CZwtnZmS9ltUSeF36NTDAockhJ+c5ZriCkQ1PXODl5jVPv5ebzh8+d9OzltcWX1hrwchEyIRBt6nA+aq192kOegG4Dw6zofi6QZcS+3fhxBlWZMMoizwsUxQB5XiDPqWxXnueoqgpX82tvIBrCOYpAePvtt7G3t4cnX36Fs7NTLJdLCCGCsWW9qvx80rrlfcwEgOmakT6KbblcwtTEeD8YDLwT0wT9iWUo5/Tv7VFKwMXFRagnz0R4fIY3Te2VUxHeawyltPCy75K35VonJcP82e1ialhZkhHsTa5v5OkmYEueh/Z7dIil4Y/84xmPvAc2UfxE9Jbyxo6g2wN5lyoTN4O39BBKD72g3PYcSF0vQRfMdYFI+rn0ftvASvcZLkySF5hwgdV10zjh/90j2N706uvvm342Kg9AV7L39bervP1Wrr7x/u3c77fQglZ/yMYUS/rQposh7AyuNu7SUZJSZaLPYLABbli5tv1jyt9Pv8OHW6rcEVhrs+Kn3/+6tZ5e29Z814MXSNNEQnwTcvVdAONMEkfcDj63TSf1TEPufvu5UipvWPOGN8dt61EWsLkf0/EC+hXKvjF6E+CdjhNHh7jE+cOyjYgl4XOpRFhHzlrv4bYtDzcpatGQk3qjumGk1qf2OIfNOY/Ctid6JRm/1JOX7H32aTPoCXI2fM+Ffg6KApPpGNPpJByWQpDCICTCvxlUt735bU80K0oM0LprmgE3H+7dtbgNxKaAm6ND2NPNY82AuwvibwJC/N1umCC3peuhT/dR33x087hvWp9dwNcFbV2w3JXb7fNq8/nAJju2/zAMiD9FSRkUfiEpEsWZyKHQ5miBj+ihfcLAmp5D68/4HEStaN0pKEilYIUKRiYI5b0WDlXTYFlWqBsDqSgUU+ocqBuEVDfEU43bYnv2uJQEIVO9ok8GKik90WObyTkdS0qPqANREq+5bmRG9xnp764cjn+3uQvSdc9GpNRQFT1f8ezoAu7uc25cm+7r5SgDt9Sjz57fQhfhjE0VaQ5rZQZyJtlKjRuNbaiUpPBlZ/1YWkdRDkVRQGcZvvPt72Jga6x+8mvQwjN7M0CUfAYLGGvQGIv9/+J/G8f3fxf+9/+nPw+APPRZJqGVwmg0xMGtfdy+fQtSijCv8/kcr169CmM/m82wWq2C0s9XKp8yXaBpSMYICSjvdU0jbxxvEADM4s5ylWUM6y+tPc9rIKPzVdY1hHN0CNs4R316bXceOXqOwSFVpUA4a9K1ka4tAEGG81y+fPmS0gksvT4ejXB+eQGlBR4+fOjJuSJRrgWIf8nvr/F4jMPDQ/zcz/0chsNhyPG/vr7G8+fP8emnn+LHP/5xMN6w3G3vS6pzv7e/g8ePH+H999/D7u4OlssFlsulr+n9E5yenOL8/BJ1XePi4govXrzC4/few/vufezd2sPu7hSD4hH2d3fx+uQE5+cXuLw4ByCQ5QUmk7E/tzWFxFuLq6tzXF6eY7VeBWDHbeQzJyUw7O5pCErXcQCsM2EdAyR/ZXoG0UEb7iMlkVM2VQ1jHeDLbjImozG2mExnmM52MJ3OyFDmvezrNZXey4sCEAoODjs7u9jZ2cHZ+Tl+8wc/wKc/+YzuKaWP3iO2VApOdnDWQQidnEsCxlHFAPLAK+iiQFVWWDYrOO/sLYoCWhH/jZPRmMKGivF4jOl0iizLcHZ2FgjWWDfm+u4yk35NexJRnw7tnPHGmRg9R5FJNYRYgcuWEoElpTzWTYPVat2qWHDT9cagmzceEuIo2lys4EThT58FwOGIcBDOQjIR1xsqsH6tvHnb0D4cnHMBdG/7TldJ6b73JkCkL/y8fXDyaxzyyR98s759k+smoN09yL/uu/S5TYWy/f6bteOmq2+s++blm/Tlm14scPjezlE4c2OaRBmIYeW9gFu0Feiu8aDPS9VnZGitnY02JtbrxAKaKvpd1vA+YNlV5rZ5uHrblDy/z4PFDWcAJ8DKfGp047Fibxd7vFiumEA8lipZzGrcLVXIwDs2Og5eOr5pG/uUjK6Hu7sm+66Ntc64lcEFf9/LzfA7yaG01qK2xq81IhOLcyt9Lqf2P1zeiR7S6kc41Da9itjSfu4D77kAtDvjGUCKF8wp+GUPjhIC+XCAyWSMnZ0ZRqOhP/B8CSJNZWuEiO1jCzK1I44zKyCcH82vM4Bgb0/q4Y6Wc9MCP31hv/weg+2U7ZwNQPxsHh9+dnfPphfvxW570pJR6b7l9nXXKf/u83Lzd7trsm//pjKpW+2hr/38Wh/46sr/IKcFAmmzkpvAPiiMfh22nm8dLAyciXuYjdK0Bho0dUNKGhA8y9Y61CxunMCqpNrMtWlQGiK61AJwxgEimTMHKMk2Td4bnhiw71DekJWiNR68txjcpvwAPP/MzstEWVLKADhTY+k20JO+1gU4PIa8F1OCNAYcvFe7e4kV+64hr2sUStc8P7Nr8KP30mFrG3x4jwJtEMagko1bDCZT7x+fad1IEwL88M4Lz6kCFwB33TQQUuDOnbv4xQ/eQ/Or/1dgcQ6n/LwYOme0IA+3sQ3qqkb26Hdj8d4v4d/7c38BP/jRD8gLrQS0Ihbx4WiI4bBApjXK1SKMgTEGR0dHYb9prUN/uN/pGFtrPdmw8zIyTU8UQU7ylcqukF9aRv6IvvUjZSzZlM6JQ5RrX6fL8edSORrWkYvev64c48iO6+tr7O7uhjBzLo2lMt8mKVGu1zCGwtF1plHVNZTWaOo6AHBeFwcHB3jnnXfw4MEDAAj1tI+Pj/HjH/8YX375Jc7PzyGEaHlQeR+Q3g7s7e/h3XffwbuP38HO7gxCAuvVGkfHr/D06VM8+fIrCvuuDZwFFtdLrJYl1usaq3KFh4/ewnRnitlsB/fu3cV4PEKmNZ5XLzwIc8hHlFetFPFQrMoK5+dnKMt1MH6l+4HPma5xqT1XiTHPWJ/y6KIBMI0uMhwxacP4aaWgfSobe39pHgSWK8qnn+7swAEovMe7sQZlVaFuGugsxzQf4uziAucXF6jqGsY4PH36FD/+9FPMr68xGI7gVms4RyRvTJ7oHHn667rxOd4gYyr3zUbDpfJkwHXT4OrqCkVRYDgeISsKQCDwjKU6t5QSe3t7EELg9PQ0cEWwvBBCAIbWbtPIQJYnhIRUPmpOk5zikpR13aBpDLIsGvgpItvrXJYA+Jtcbwy6leSPek8NT3gYoK6VnhUFYlRVQtDBJ9seFkc7vw2yBLuI/MLyPxD+7/8/c38erFmS3Ydhv8y8y7e9rV5V19Zd1dU9g8EAAwICAQIEAUIAIQgEN5A0TIKmQgyGTIkS7Qg5TEdY4bD+kMIOy0GTtsMOkaLEICGRIk2TgAARJHYQAAmCAKwhlumenu6e6aruWl69/X3bvTcz/cfJk3lufverrrEohe/M6/fq++6SN/PkOed3Vr/5dxgZOdYxrDDIo8d8BhRvuYBDCsrHAUB5D2KaYsMI8EGHVKaSRVOONX/W0DE0tnjLgXNfJOjlWCWAAQflsQ6v4sdR4tK9MxC05XgR4M7HmP8eMnh8uUf+fO/TvbvOYt20AsASAMKW9ZAKNCsSQ2kNXy7gzkGg9Ejwv1lxk0CF98G299322YtAqRyLBNwS5JMgZtDtY6VwCZwT4KYQUrZ2ehC/oEIgVOxDKyNoUccKnQy0uf2MPHxghnK8MlWhn+7hs/FtDxveeM6WPRdsM1FA0t8hJDaO0Id2LT4UFXHoXCh446hyng4KSVGYUDk0hOppUnY8o3svQwapONbmvhbgfwCcpTXWkQ0xMJH8SyrdnAZBlY4LVMZgb3eG2WSC6WSMui7jWhfGkLcSnNccwHNQCpid2AzQy7nOPdjcf5QBjgQBEtjKd5XrzOBYerilYUbWS+D7DoFjed98L8nxSG9jzi/4fpI+5Xvk498mvzbXcwuPBXoQc2h9XwS687mA70ec5Px8mzyNc+Q5RYwo2Afe4Z0wCGnOOSSqZD1HKYXVqqFqt1BwKADt4KBD6psN+bpUmAwAefyQfhxS275sAuU/Nk6J8yTmRIIsbpk0n8+jt5PzNpnmXiSDh+S/nFv6PBm+8n1DymW/VaQ0lNF4qeCrpFP5vXy2/DuOm5/nfZxS4t3Bo11SlWmjVIjkaQksGA1flNQxwfvefuT7MwCxNoVX92gagDYFfGzFkIqAKk0e709/6tMYo8Xyvf8PqPuArAWhYzhr23ZoOoeDT38zPmwcfuO3fpPeyXnA+GA8KDGqSygA69Uy5nLyuBhYc+TNUA0K6XXtbBtkoenpjUqFbgTI9knka4FX87THtnKiGCLYCKh7tJbLf7mumwAPMdovNxZqbcC9wVkfk72l+X25n7Lkd6MRATllFJqWQo8vri7x0ePHJAfYiBS6b2itUY/HuPHKK7h2eIj7r78e3s1EwP3222/j3XffxcXFRaQn+S7sFa2qCqPRGPfuvYb79+/hxo3rAIDVahmjFd599z2cnZ0BoPQIWl+NtrU4OTmFe9ficnGOW3du4v79+zg8vIHdvR007XVYZ3F6cor1uoF1DbSjbk1N0+Hy8hwXF+dw1kUnCfOFIaCdr0la8D4dc/stNsYUpiBDUow+9NHzrZRCPRrBOYfVeg3nyGDpncP8aoGj58eYL1dUuFQbHB5eA5SsUl/jarHC8+fH+OBLH8DDoywqHB09x9XVAjs7u5iMpyiKKzQNt8gjurFd8CZbC+u55oNCWZSUWx6MrNZ1qMoKRTB+L9cNmraDVxrjoBdx7RCeF44SoHz0HSilYnV4ngfvPUxlBE34oIcaVAUZQndms2iMcN7H6CRrS1DthCbei6NcZCTLi46XB91Ggu5NgjBsdXRp46ZY/Q66KoMSLmjGp/yoPkElBhB/q8TP878lOOfz8x9sARryfP6cf+deLx5jLnDysJXEkOjHdS6OjsCD72s78RgA3HRRfJ58/ksdHwO488/lHKQB5Pb/pCH3GPbGO3z8OF+kqDIT3zbvX9Y8vMTze9ZDR5UVebO5YKmj9RsGLLkSLUNgh+Z7Gw2KE7Z6ulm4s1CXFlMZZviid86V+Pyc3GAwtDfyfFf+Pu51n8I5fXwW5dCZWB1XhRxsOj8CjaBUcFVVVsydk3Swafig56cq5EO0I//mf8v9u00peZkjjiZctwE0QgQQvIcX0QjWJaHAXnJWKigHmlqDkeEyVQ/md0kPCMaO+G7CgDa078FTz7nnume4BHyv2CXiuUnxY/A7qkrs7u5gVBWoCh0s/CYofQUKbeC9he0ceTB6ir2H9wpOzgP6aRTS22UyJUMqfvmaScAs6VemNMi1l7nivLc4NE0+C2LeeH7ieoZ7SEVb1j14kWF3W863jEgZekelh+WDfDf+Njfqyb9llMzQOfkzku2nb9DKPew8Tv4t78O1GkzgA5b5rlYoTRmq7AbwAIi0FVDooqmohY7zcMrB0jYI6Sgu8B8dlTyNkI7hqKQatMroezMFI58LPtdZiyYU2mOa4oJpq9UKi8UCl5eXEWxII4+ck5zHD/EiSWv8W3pZ+HPpQeN9I6M95PlckT+PqshlhXzn3o/blHGpaZpCxSA69AzTwfDnrENj19CaACt75lmm8Fh43ByKz3IuFj7jcYCNm8HDqwocHFzDN33iDbS/8IPA/BTQVFnbeR8KAod2biGs/OB7/wxOXv16/D/+878GZ20I0SZeMBrX2NmZYi/k6iKEvcr5lcBJdjHIATfTCZ1PXJh7mNN+4TXpNvRM/rdz7MXdpFNAamC5nsGyc/g6PmQ6j4wwIpohvm6tAHZZVJHk3dbaXjEwUxRYt2t0zqJrWty4fgOz2QTOe6wWC5yenuLWrVdozAGgzmYzvHbvHqy12D84gGvp3mdnZ/jCF76Ad955BycnJ1EH47WRABwAptMpbt++iddeexUH1/YwGlF6w+npFT788BE+/PBDnJ+fReMop32VZRWAq8ZyucTjx48x252ESAwKua/rCnfu3MLe7i6Ojp7j/PyCjCfKY7Ve4OLiDOv1EhrJICDnSUZx8R6Me0qnFCvWl/idClOgEukqhVg77z21QUSS9dz+jYuncVTOqmlxcXmF42A0aK2Nvc95PtedxbvvvY+j58dYLimX+aK5wvn5BVRI86AWcU3U0VQA/TCKWvNxuoBzwRFDxi/rqMe2QgD5jo05lN6wWK7QWYuiLjYKn/K6X11dYTKZ4JVXXsF0OsXR0RHOz8+T/mBUiLojHm8tR81VmEwoRJ0L3LVNCxscBERHBbjODvP4y8tLXF1dvXgzhePLCC9Plq2kFPRD3iQITT8sTLZZbgG2sEbiUznI2xTmuXCU522MXCga+T35eynAhv4eEjpSIeKDLX3SqsjtKBDABjikTQBxyQzpQ76vTj2FX/LYAFDZ+8q/c4Vx82+/oahvruFwZAEzuvy8XPGVx9A9tr1XfmwDVvJ3pMEARLgoCX1HAputoet1E5WTDYCMVLhKgbx8pixS2yzh+ZU/eRRF/s6SppyzMdR3iAHLPGhgU6gPrVm+B7d5nobWgu/D7yCF8Ma6QoXWgQk8cn9ZI3oEa5U6GXjvqbd5sO5rJYrbRIXQgauae89W/KCgxGEmULsNcA/NyxDoHgI3PNdDIbRxjRSJN6VYzOW8j/YWRwqRVdUmr4FLoZccgsV8V/mkZMlID77OB2skvxO1OArZrJ7861ysUikVvOnpPQikkCLrvKXzPHmtdOjD7hX1glWBrxVGYzoZYzoZYzSqUBoVc7fLshA9420UfPy8tBdUfP/c0yZ5ZB5SziA5j2TY2LMZz2PALiOShvYl07ds8yX3C5CUTi4QlRfs4TWWYYO8ZjJkNPeI8+c8RhkeLt+Nx+5hMUTTPfoJ9JnzA/m++f6Qf/P+l3Okdeh/7QnEUuRdyt/WwvRG19Dfib8x34Doac8h6YFXINEx1ULo86eqHsMpD9c6qMJC+zD3HlBewVtHUSOa35lyDT0sEOgb2XspblkICN6cAAXvb68U9V5G3zhkrY1ebpaHEnDnfEPOceQl2ORD8u+c7vnfUpYMrZdU4LloEJ/LRgO+pwzRlbSf62X/ePoplHCwJoFomZec7zHm48xPed/kPCCn475epoCQdtRZihJSSoX2dh6f+fTXkJf7/X+RZK+iNaMlJ0W/6RwOfu+fwemDb8Zf/q//Dj7/+c+j0AbOeEB51FWF/b09XD88wGhUR/qzmXzhZ+R7Xa6JnH+lHKA8vGNZ5QHRKzvfk3Ivc/47m04j7cUeo6IoKzb5Bt9bGh6BVBQ1yZAEmnsyJ+p4aYw5bcvK+M5RX+69vT184is+iXe+8A4Ob1zHzmyGa9cOsVrNcXFxgQ+++CWcnJ1hvV7HAoPrpoHRwP7+ftxHqjJ49uwZ3n33Xbz11ls4OjpC0zSYzWaYTKjCeSyWFXSy8Zgqnt+/fw/Xrx+iqsq4T4+Pj/Hhhx/i9PQUnMJGOgh1FKEQ4xKmKFCWBW7cOMDtWzext7sDowjYHuzvojDUU77QJhQUVFS1/ewMq+UiRPKkiC1JNwDiPMu5zh0dCDqTBlCUFcbjED0TjE6xHowHnFZQPvCtwIu7rkPTUoFgrQ1MWcABKKsK0+kOnh8f4dnRc7TWYrVa4403P4H9/X3M51d4+vw53nnnC/DMQ5yHdR6mKKGURtNaXC2W6Cj3g/K6NZ3j4aFFZJpSFNFIfcYDVFImRL05uJCOQ/ulAOBxeXWJYl1gb3+v16lH8lOuXl5VFW7dukX904+OsFqt4NdA4QrkepkJxrrd2QzURm4MpRTOl4sQDm8iuFcKwQhTYLVaA/iXnNOdBAIpXaQsboLOGBoagUyyfGmNYFGVOG7Iq4l4Ts54tllgc+VankPA6OPfLX8Xech7bwM10srNShwJEQnqWAGndxd+JiTUIO/vQM1TPv7YBkqHDBjyd35tT7iqTW+r/D00F0P3eRHYedEhmdLQ/fN7DwGrgZH1BDnTHQM7WTitP97+uPi35lwjTT2j+R4v8oYNKbqbY+/PdX4wY5YeNAkI8nkaAt7bFKncEJB7rHJQMHy/kKcWCoYZQzk9hTYwoe+uKDJOtOSoZRCtjTQISBDLayhpTEdPm+f+bNm853MilcyhucgBh5yjobntf553YODxJ2U6gSsXBHpqi8UAg/PclUq8R0NDmcRH+sDbBl1LGADSwEPIoQcb/iJY4vO8AtvDVQTnjoB++Cbu+cBXjdEY1RUm4xF2plNUpYq9P43pV6Bmg9bw3t8sAibnnL+ThffkPPI5rIjm+0zyqtwYmHvJWdFLhexUryq6vKf0DvZSLND3SuUhvvxsuY/kWPJjiB6H+N3Q/vYD9CDBD/8794AOPZN5Qf5spYSsCWA7DLI/RkGfSeYF/rpxTyUqlZNSpn3qr+vhQb3cqbIxt3HRugQKRR4JFwJtnYeGp4Jp3sMgAB5NBX6gdRhaer7WOsZ5SZ7YB8ekxDLN8Po1TYOrqyssFgs452IOt6wdwOdvW7d8rTZ0G6Z7kLc5j46QMo49Wfy59Ehynrl8r5eRpbkj5IP6etw/dYh+YUPUi2W4iuPI5Q+PVz6zp1sg0J7WgDCSe+txeHiIb3jjPtqf/0Go+SlMSYq2NzRnzM/apkVx7zNYfuJ34m/80I/ic2/9VkjxcSSzigLT6Rg7synG4xG0Uei6Bs5RGpQcn5SR8h3l3+m9U/9tZQBCUv00N7ke0iCXGy59ACzee4Tsqt6/lUqF1XwwesnnSLri+zIg5x/2otKzPeBU0OvT+OTBAIV5q6x1UdU1rt+4gcPrh2ScqUpczW1o70Z58Fx9miuZ27bp1SqYz5d4+PAhfuM3fgMPHz6EtTbyaen55PcZjUa4desWXn/9ddy+fQvj8QTOkqf8+fPnePjwYegxTQCqLEvhxaeIEIo8K7C/u4tPvPkG7t65g53ZFG1LzrXC6NC9Y4Rr167Bdhbz+QJnp2e4urxC2zTBuAzAD3cwkmvAeoD03NOYiO54fuqa0qwQjAUcOacCz7Shh7vTBkppLJZr3j1kdGiXWK/XUErj2rVrUEZjPp/j+PgEy+UKV4slbt++jbZt8fzkGMvVCqYqYZ1LOc9VhaKgau2rUPTQ+WBeVZpqd6BvmImylDxZKVE5vDfTpvMh3Q4kE6yj1nDW2l69CFn4lLtEcOE9ADg7O8P51WXoQsR6VNhrgX4vaq4rwSH8Lty7w3x+jJ2dGabTKcqyAtCiKEpMJtONdRw6Xhp0cyiCtEBKpsCH3HhJaWTvng8WdvTO93hx2LQPE+58n3Enx5awNIZ/M5TFAEEPPmPg2Tk4lSCE348FH3tfpLImQ335fDHq7A1TQZf+UD4OQP73Pz4WpCox554BQBIa4Zs41duUZf5OCveNR20BN/JeOcgGBio1IwEbqSQBqSougBiiRp7bDqsVlf7PAXdvjEgCTGmNwhRkgVN9MJoLzfyd5R4aejfuv7wNNDPgllWu5Zg3xi2uy/dbTuO5sUAKOtlOaRtwZwBMSnMKC40FRQwLG1Js4lx5VnEJSHsPWOsBWDFf4n1CACMpvrzryesB9fFpFJI2tim8266VypAEMEoRXOW3CB/27mnZUNJ1aLsOXduSd8858gwaMk4UGe8EQvV3flOftmeqCp3TVRg7789ozEnz6ON8hJBaR+fpYDUnGyEp9hwiqhT1Gx2NRsLLXaLQVKiKqrVq6FCjg/tZ2o5yrjTfP9obKeyU92MOanmsee41A1deHxkaznMu7yNDJgFs7M1cbsU1s6mqMj9LhrszqGF5wOdIJXnbfsm9kzlwyseyTSZp0+cV8lz5ef7dEHDPD1achw7e82EH0P8CbWokGvXeg/O1paDzULDop0r0nuUB63wwT/N+S8YsDw8b2oA5pShU3BsoT0Y4llPOeXSKvEOe+YMysZjzENjTG3SU5jGBF/LosUHJe4/5fI6zs7Oo7OcF/+R658BsiNdLXpOvjxPpC/k9JYDme216NpPRKddx+B5DslnKEaWonRsbxSqR+mHZk848EhRZwPyJo3DswHsAKcx5WGY5au0eKuVrTeG/Dgpf85WfwcitsXj/s6gMdb7wIZwcmu7Rti1a57Hzmd+NZ63H5z//NlxHoMbDodAlppMJ9vZ2Udc14B1c5+ADL1Mb9Yw291S+Fvy9c4661cFDGpm9VyFqiWk86RZty90cDIqCwuITnfgIELbREz+b9dEh3UPyWSn/ZXSRCxEpBOhTJEOu/8vPx+Mxrq6u8PjxY8xXS2ij8cUvfRGr1Qo7OzuwtqXCc0qh7Vp0zsF6ESFI5iU0XQvlgcViQSDq/Dx6sRmYrlYrjELesvcUhXTz5k188pOfxGuvvYrZbIq6LnBxcYFnz57h0aMP8ejRI5yd0b2oUnYVolRccHJQxeuDg3289uod3L51GzuzHRSmgO2CjLE+tN1UGI9GmIwneH70HKcnp1guyGNKa6hgTLkRrShlAO9VCbr5c2tdNITUdY1CkyyN+5/XPuw1piTec23bQpsCzgGL5RqXV5domgZlVaGux3j11V1cXV7i6dEznIVK7icnp5hMp7DeQRcF1aFh3lGYEJVEBS/bkLttHUWDUIRS8Pyr3AjnI9RxYbxaUycCyd+ozg91PXCeQPdqtcJkMsHOzk6cRwbiHJG5Xq8xHo9xeHiI8XgM99hjuVpFUF4UnCrh0DQdzs7OAq2TF9sYg+l0iqZpcHx8HOoC1ChLi4uLSywWy1hB/+OOL8PT3bfYS6ZICzxs5WfrEAtJCTzjRld9Rkr32DqQ/m+wRW+TcYAJ7WOA95BFcgh85B4IycSkh1vmuXrvY+GWcBUp0L0jvK9Cb/6iEYHI8IXv8N/34OduCorNsbKiwf+WRz7VHD6WA76PA9xf7tjlWuUCZhO0ppY2LNC4yuZyuYxhKTKXOIwQQcKk9zHUCkIrA+vdoKU+f/d8zIO0C2y8Qz5/LPg4n0UCv/TczTnO50U+PzemSQ+3BPkyHPFFSjwLXlLE6MdoJcJDhTUeOe0hhHj1owB606TYUqn636kXG3/y+dgGurfRajIkKjFW7sGi06solQC3ShVjOSqhEZV55ZoVISfLaBMqeAqvRjA10Gsm8KKQ9l9ebA4gxZatAJL25XwrBapO5RUS/RhAhec7F42Z2lCrk8lkjNl0inEAFnVJVVqpMJAAK5Zbm3TgcGJWvOXCSVAcFVNBR1VV9dZ0W0QJ/1v+5iP3yDD/ZjoftMS7FD7JADsPAR8yuMlxDYGXHEjkfEyOZ5uMSmMwG+8s75cD/y+X58o539grUDH3H+B0BBUjJNI9EL0x4tPgeei/t3wuebclgCe9hMhakdEqjASKquTTfIC8wIHHeEtKoIOCNhyJEyJrMAQc+kVRJenwuBDok/cy53J3XUcVd8fjXv0BoG90pbXr83bJY4ZCTXuH64eCM4DODaxSie/zbBf5cG7oGnperidoRYBbviOBJMRwbwYCRmt4sac8yLA6tJ9ftGfS3gymRg7XDc89PLiG3/7GfbQ/99eBi+dQ9SgAWTL8KJ4vD1z73n8Hp/e+Af/lD/0w5aEGTy7rsOMR8TljFLq2gVIuRFmkOZDzku9ruRY57YSEESjFqVZhboLODa97Hm6mezZudB3zGe7qATwu91G7Ditd8QDpmXFsTMf9eedxST1CpsZMJpMIZpxLhkQ98N7s1fbex+r90+kU1lpcXFzg+PQUpjJYrqiK93yxgNHAjRs3cHh4SLy+rtDZDvP5PNAtzQ/n2k6n0xAqfh/T6RSLxQJXV1cRmDJWKcsS+/v7uHfvHu7evYvd3T1oTZ7Lk5MzPHz4KISVn8WolLqu4Z0K4Iv5t8H+/i5VPH/zPvb2dsnAYx2MNiiLCkVRAp7ywLvWYjGf49lT6sm9XK7hfagorgxU0TeoMS2xDJQyiXkG//D8pnSVPpYxSJHDDL4h9rgxBp3zWC6XuJrPsVgsae+xXlsU2N8/QDkawRSPcXp6iufPj7HTthiNx+g8RXnWdYWqqgGoaFDoQmqCDyk+lGoo5IUC4G00uHunAkMPeyPQZeRTGV9gJzXrpNwjmzsFsI4g9VQ+5+DgAMoYHD0/wvPnz7FYLDAajSJo7toO5+s16rrCaDSC9z72Aed7s+NptdJYrVYwxuDg4Bpe5nj5nG5PRS8669B1Ds56RK+I92jsOiw2YExSNAlgUhGqMJtxc9KGz4qMIX0vFd8hC6xkdLkAy+/3wlcTipW8RipmQ/eWoYg54O635uiHzKd79NADKMxIR5Dx/+/Hy8w3hwFuA9yS0eRrLj/Pz5XfbQNU8tgAVeAxmWgVJcDNlRbZOyDfNxRToxsmBSZEgbBAzxX6/N2HvFlD4yc2la6XChjTmlSw5D6x1sJknQLkfA3NbT6XzPw5jJeLRrB3L88v7b2LCjnZJikHRUH/JiCWP4+FGlLuZqaE8bvQ+oXw7TBJXoD3REfMoF3vHXMgJOd0yOuZz1VOTzldQpHHBaoPlHiMANB1nBLgEFvRIeTt6mTZNsE7Iw1yLEQ3DV5ib/XmNgm6nMqUGqp3oXq/Vbyuz4+LkoqlTCYTTCYTjEY1ysqgLiiViMdCBtp+3vIQuETw0rPyIAGE7PGbe8HzdcrlwuD8YNMwNNSrmCOWmKdLhTSnDaks8bV8SA+5fL6ch1z+SMAtvf+5Ms+Kb76vh8A3e2Kl9zyflyE+nvOH/Ho6B+h1xMzuu+2efOShz/kR95tSFEqstTAkOfjWg+vBGABO7G2AZJEDjZHyfRW0R+A5QFkWMTyZGYs0MFD9DzYUSt7Sr0q/XC4xn8/RdR2m0ynG43EsHiXpS4LbHGjLdRniSXkkxdAsb+NR0ojDz5f343vKeib5vpDPABAV/1fcFapOwzuDU3PQc8TkYxGE0AMT+TNZ9sjxpXGGugBKp2r0zsM5G/pyr3H1/q+j0KRXWUt1LzgqrfPA/vf8GZy98c34f/3DH8ejRw9hA0Ds2hZGG4zqGpPpGOOa8ri7toVSjmSZUQQYxFzI98v53NAeJn2Pjcdy3ZjWFNpgyKE0gKKncyZ6CAUDvcZP7XwNrA+G3kw+cT0mxDSNTSOhnHem6cvLywhMyPjeBldQck7kepYsHMnVnZkXrtoGq6sV1s0aRVni6OgIRaExmU5w7dq1GDrsvYc3DpVWKFTioUorjEYj3L17F0VR4PHjx/jggw+wWCxiiyjmI7PZDPfv38eDBw9wcHAQaxY8fXqERw8/xMMPPsTJyQnpTUUBrYuAcSzKqgA8GXN2d3fx4PX7+MQn38Ct2zfhlUNnG3jvUFU1ClPCOY8m1AS6OKe+3k+fPsN8vqSoPQ8UZUnOmswQw3yGP5fODllXoSgKGK1SzrgL9XAQChhqDfhwfrx3oDfn4eCgNBUEYz2EOBnlrq/XDS6urnDt2jWMxxNcv34DUBqLxQLzqzkuLq8w2ZlhPJlgPJ5gNpvBOVCV8M7DKwVTagAdvO/gtIfyfS6lFPXbRuhS41XSMiJf8oBRVMfDsXzRgO06mCJ4vANtyVDzyWQS6Z733DqEu49GI+zvH1DUU0uV9aHIMKQ9Re+1TYOmaWLEg7PA/GoJpYDZdBdQTuxHoovr16/jZY6XBt2sHNrOpmI9bKXwoA04JIg510hxURIAjkEoAW7OTZDMNOmvpFFvgKYB5al//Wbl4hcduTIuP98Gtvld2Zo3BLiJ6JnpQdyn//ze+2JzHP9jHS+jKL3sd9vmjb+TCg2fMwRCh9Ywv09OD1Ip2qQdRN+Lc7R52MPtffI4+JSkkE/ShhLhnIugO39nqTzkQHJo3uK7OQcv9lQ+f9I7OhT2OTQv+b4YGg8fLBxZQK3X6zBH/TDTbeMvooeblQQOCZXGiX47PQr9p3d3bnP/9V8wLQ8DWlbE+BmbMLM/ziHF9mVAyIs+80F5grhPGlvqTR2VHyhwuxhjDEptYi9uGhdi+Hca9/AeIX4jKlSr4AlSKs5Vuo84R5xLJ3JxHn5OAvnkZSkwHpP3ZzqdYDweYzSqUZQGhabIJ4ALCtJPKqrZDw1PgJJAtwS7/H0MoQuFD3Pjq+QRrKRI/iLXNIZi6364rgQWMRKhabBer3v9l/mQ91G9td700kuFO81pOnLZlb9bTmf5Xn7RveUz+B2GCrLlz5DX5X9LRT6eGw1gfXm87T0TD+gbSJg+8nHEfysNKB32Ga+7SlEfgq7luloPaO+DFwWw8LBeQVsP5SyMkTywv5YpZUAYseT7e4/VaoXVaoXLy8tYwGlnZyd6XTbkRQbGGETlvEjOXU5naa7777yNl32coUUC7ryI6NC68ndlAAq/5/GvYWJXWJgR/v5r3x3HLHuRA32PHSnN/Wr5MsKKz+fnSfohshMB3p7O3d/bx9e/eR/Nz/414PI5TF3Rd5Z5B4VhF/e+CutPfDN+6Kd/Dh9+9AjwPnqxFFT0kM5mOyE3vYOz1KooGuFVopchXWVIfqc57+8torO+rmRtvyaEbEMmgZiUgYlGCXjzPdP6OcDnRQM36Y0NfqzbSgOf9z607+uviYzKkAUm+Z2ZrhyPXVOE0Hw+x+7eDOumiR7rjz76CDs7OwSUA++XbfeapsFoNMIrr7wSDT9a61gMjaNM7ty5g9dffx23bt2C1gQel8slHj16jCdPjnB+fom2pW4wWml0LbWtquoijnNvtoMHD+7jU5/6Cty6dRN1XaFz1NqqKArUVQ3vFdbrZUhTXOPk5BTPnh1hsVhB6wLe2Vg13xgTojxExIDWPQMwyzJefyN0KhdwRjRsiTQ+yrvnqI4+rXnn4KGwXi0AbVAU1Hd63TaiSBjpBIvlEjY4WK5fv47lcomjoyMcHz+H1xRdVJY1pVeCUjSV0qjrEuyUZR0Hvs/7lNKhxgbrIlJeUJ0OTl+Ixk5iBiFSMsk86Yji9mC7u7shEqSfArZareCVRl2PcPv2HSyXS5ydn2I+vwJsB2PGKIoiYjljDFxn0aybmFpRVhVWq1WMilCKCuW9zPFlgG4fN79kuDl4yC235M1la7xnHsDbmn7UptX/RYd8vvwsF9xD17zofnxIJgL0gds2S3Sew91jYEr1oNtmeDnFSkhB/j8m4N6m5PHG6yvfL1bqNs/Z9CDmQK9PL8OGjzxXTd4rn7ehqIf8Xfn7pmmjRUvOQTgbSm/mw6nwEwWLs3CWwxf7SrEUQLnCuW0t0rv1GbFkwExv25Qwmu9hMMzXyHnKARyQCsKwp09WY80LUeVKmA6KFveONOzhDgK/fz4/V+65EEKURiWUG2Lm/G9WNJLniHo/k+W0r0xsAxhDCuq2c3NwNHgo8sghCDsXvC9Mx00osOjhAc2h01QRtVQaBVJOv2dtSqW2Sv2ZSWPTAXO88H1U37gnv1MK1HbKKbFOgf9pej4XbZntTDCdjjEajSiKgWndt/CKoqE41JbDIrkQDe9pABnoTpVzud7CaDSKnsKhPSQV1CFj1hDw43OVUtFazffi77j/JrcN5GMz/DjthRzUDsmQ/JDjk+flIGfIMCYPpTbf2fe+3w7Ghu+3HfDlBxkdpdLffzfmY3Kf5mHMKuxVH0IcN9Yt5OnqLD2NnkkVoBW5sekzHm+IsisVFYCypAnS386Tt8UBqmmhkfh2PvdJqepHLVlLPWfX6zXm8zmahoo9UfTHKPLt3rsI2pXRDFKnGNJvpHGFP3fOBRCY7inXb0i+9uePDZU5H+3TpRw3H3w/6Z0jJtJ/1yGDVcrfpkKSklYkHfN8SMW5N5ZgVOSqzMp7/LbPfC1Gbo35l34TZWi1CE9F9AjoOFivsPt134Vjp/D48UfJw90xiKowm86ws7NDURBwKAoDhRJN6+BdB2X6Bs78N6/ZkAxK72LhQWCMUApX8+foya7HN6We45yF1qq3D2heUo64D+lOUnflCESWTTyeXJdgwzsDfdnxoSwrGEU6fl7ENRkQEm3L9nnr9ZrCyo0mUBvGNRqNcHl5iadh7A8fPsTu3l4ETlVZwDmLMniJm9CTeTKZAKDw4sPDQ+zv7+P9999HXde4ceMG7t+/j2vXrkUQdn5+jsePH+Pp0yPM5wt4r1FVNbhIHEVmOThHERKTyRR37tzGgwcPcOvWTYxGNXzQ240uURYlPDSurq5wcnyCddOiWTc4OjrC5eUViqKEVgVWfgWtyXBtre2l1HC4uNS/mMewDsZrYoyBU6nvuDEGRamhVEob0WEvRr6gQPoXLRCWyxVMWQWDf4GqHAHQdKI2mE5mAIDVmlplUsTOGM4BrXNoWuqbbS0VjSzLGs45GM3dClJ0kNZkGqN3CbSiQTKDeYb3PV0m0rngbS7oj1VsE2p7Mpfn6urqCmVZYjKZRD1ZVrFfN12o0j7FZDJBWVJOdxcKyWnNdbkslOpQ6HT9fD7Hukk8zXsfC++9zPHSoHso/IcZQG794u+JOFg4WcS5VRrQwgvtFbWs8Rrw7NYJ1pENAftiy7n8LD/n4w4lfvPZuXInf4bmB0hFANIA0s2lzpKECwspDQ4p6o/if/hjCHAPxqxtObatg8wd2ybwX+aeQ6F4kgZzhYLPzwW09154uSmfxXuEAg86hEeGNVAKKuRIKkZ5DLiNiYDcWgLdHui3XhKW+m2K88cpxVJo8X04b5Dfj/egDBU0xkDpTQUpn7t8HeT3bOFu1i3arukJ0TxMTr4T0b9CUehQCEzBaAUqnuHiDxe0UwEce4+Ye0mhXVIxSdZ8eh4/04l/870pfEryDqnESqVuGxDJf0te9yJ6pYs8wCHhHOLuqeiMdSm3me+vNRXjK8sCZVGiUBoq8EsEIUP+HOKTKvIGno8AoPnxoS+xfIeoDIPPF3RBLBhhGYjuY2hjmEflY0rGdDohD/dsjMmoilWjnbVwCoAmUGOtRdtRjlcq9pMqsOZtitgyL42X3P+7qip4R+CG91wPCIZ96pWPHoB8bSJw4Nf0gIODUxauaVE48iIZpdB1CXDnBdd6tC5kgQzJ7XuqksFwKMRcHrlnXtJbTrdDRwIiSGJFnCtDnF8EonPgz58Ngb7IA0PIav5e+b0k4JKGPwI0aR7ktUoJw7WjddNQcCJNJdSQSzyN/Z/axF7L3nto52CdhbUa3neR7tbrBqXph3fSGOn71WrVo+EU9ulAfVt99MLNZjPMZrOeAi3z/Yf4+4vWZUi3GZKPQ/TA/C//TP5bgu5taz4kq6WxShOaoOvQ56nyvXm80rjWdZtpgzn/YjnAxmgajkdkUaGQ2v7+Ab7uzXtofvq/gD9/BlOPQvhqcpBYpbH/+/5tnN37evzIT/4kVsslFvMFrq4u0azXKIzBbEr9eovSwNoWTWsxNnVoUWTROhfpXc5X/m/JI+T3OshGeg0GGB7KBBurCjRmWwJFFbVUBFKIuA/v7YHYtsk7Sq0gmi+owBy4XSfrr4FWnAJgowym8aX1YqDHedxyHxdFCaMAa1s4G7oZufSODEpk1NJkMgkVskOIdEG5w8Zo2K5D11o8ffIQ84Mr3L9/H8tVg9X6GZpgDLl58wYmkwmK0NpVlwXGo3Gkfwbdk8kYk8kISincu3cfr7xyA4BC2zbouganpyd47713cX5+gfW6DfoVG9E6WGehFTkcqqrE4eEh7t17FdevHxKf0pTPbNtgiFEa86s5Hj78EB8+eoSuoyiIo6MTrNcd6mocDNAUEew8haB31gJhf1ZVFSO5vE+t1lgmcjgzpUmQEcmL9E2FfsFHrZJDI1Aj7RfOx1MqeGsttDaYTEaYqBGW6xarkGfPHvPOtvDWYzyd4NrBNYwnY7z/8AOs1iusFkuqaq8KKNOP6CA9UkNrD0BDOQWu0+PgAEUtYH1om4dQJyHuGefJCCt4j7UWzqeoIOYljDe4oCV7vFl/4CjN6XQa62+sViuMx2NcO7yG0XiE89MzLOZzrFaLyMvbtsPe3g72DvbRrhs8e/YEy9UyRvixvKiqcoM/Dh0v7+l2lpZLmxiexcoLtIK3tPGds3FBlXNwnqrXaijqjxlURk2lI+lf3tO/HYK1zwKGJ94A2oTetH2GlgttXuTcYsfiWl4tIX0RWj0ZrcjyHZgEQosSZfoFpaLiFIRHs15TOXtNrQJ0UFwToYRwmjgKVoKDUVgpUKEiQ8TnPdke2IJpxdUDADa+UyZI+dg4NwP+tEl0T6FnAcAX0JqrqMSlsCr2cnBPdpXORx9syrFJQ0b+DnLsjrGTD0aZsCl9GKP0MrGFkmjCAvAoTQhHtR1VNi2IiZAXq0XbUT6V94DzOgEQxRY4HSpRhsJQRQGjDTwCrTgqyEOyt6+MF5qEnAtA0jsPxY0IQeDUhjEDigSQ5p6XHqagjVzXNQDqO9i068AMaIatY3AVCmZoUi5l9IQU+FJR49x1CRoARCXQOqDtHFpLxWa0NqGSb6AKjxDUGaClomI6hTEoC426pKJpWtOe5oqwEQywIQNccIM8vyGiiE7SKnqsAjSnCpbBEu7CNd77oEiHMEVsAqUXGWtyZS/lCnomhp6yuxlRk0A+QApPR0QFgHKTrPOwLVmstU8CqSxEMRQAcJY8bj4oVXC05yAiO7RGLKfG9w4RF21HtTccAHAxwAGgrcKnCioBbiDOqTJkDOhsi861GBWUK7W3O0NVlagMaYfeWpoja+E1tf5wUOgsWcSdpyfFPFzr0XYt2rZBGTwX6/UK1nZoGou2tVDGoCoqVFUJBaBrG/JOeuLPNuwpYwpAMx0SPXTOwahUeE2FfdZxD/SwhiFWDa4FrAM652E6S5mRllu4JY8RF4UjGuDUqPDvQK9FWYQ+5ylHmS3wDDAkrbHSwLQljWvS28/epn6tEMRzk8FHgJeBMGhplNuMwkGgqWDEgYIOhiMV+BK8Cm3+wr3DvmA/I9MZR9nQXgnzHEBCUpL6QMuFHq5UAE1T+VCto5zWISpOcbVq/oasQ/DByOhFOB3NQ6J+r3wMTaSq6h5d4LfKEx+y1sM7G2hHoyjSHHG6RFkW0LoE4LBaLTCfL3BxcQFjCkxmlOtoRAsx630sLqSUCl0vTDKIKDKokbGAolyM1kGnopxHrU0AWCH9QtT0YC+oNMbKuhBMa7JAYN+I3edruaedZUUyRCSvc1VVJBcgDkXFmPjgd3AMuDsqtuQstRCSMqqvvyF+rrWOMtN21J6JC+lZ15HH1AOf+eqvwciucfnBb9I6GR3lRuc6tLZFefcr0Xzim/Df/vTP4dGHXwK8hbctmtUSrmsw29nF/u4OdnZmqKrAA5sOS+9R1xXKcgytS3Tcki7kZXPRPanXJB0l7fFedA7qnj6kjYFXGq0FfOfQWQWlCpR1CWNTZAXxPaDtaN9459FZwFuPP3T1a5iiwVKP8KMH3wxZGV0DKJRCZx1sGwyU3kDBUnE5C/igxxutAWfRrFb0XWcxqiqU2lC4eZBDRVHBaKqE3XXEw511aJsVus5CG4S2a1OsVitcXFxgXNdoQpRRs27RtRbr5RqzyQyFKbGYz3Hj+g2M6hpFqfHBBx/gyZOP8KlPfQq3bt7CxdkZpuNdtDRg6EJHXWC6O8Hde3dxeHgNSimUtUZZVbi4OMfDRx/g3S9+AY+ffYjlooExqZtA27WYz6+gtcbu7gyT6QR37tzBgwev45VbNzGejVGNy7AvKa/YewXbWXz4+CO8/c7nsZgvUVdjzOdLHB+fo+soB5naGtaRRoqKwtObpkHbNFg1awKtwfjYNGuUpUFVltjf38VifoWrqzkWiwZVWaEIxvqiKFAa2htMdfQ+PsjdTE9xpK86WBSlQWc9rO1gvMZ4NKF8cwVcXV3BOw2tqNOI7ywB7KJEVVR48/U3cHx6hqOnz/Dko6fYnS1w7fohilGBZr0Khhqu8UXFE1WQ4T5EFyE6TxD9rSSLUitE1gOVoncsDcn59boR7JM63XSdjf9u2w7WLoOhSlG0gVah33YB33VoVkvAWdSjGqOqAnZ3UJUFHj+eY7Veo65L1KMKO7s7uPf6fbi2xfHJEcrKoOtarFYLGKNQlrvY29vFyxwv7+lO3C8iVu+DEISCLADmvQ/VHwHnaKIMSQ1E9c9zQaXAXJ2wyjjAq6AcQYEL20mPFVtfZTGpbdZheMRqv3zEJweLILyH7Vxs28NWQq8UdJHANhfycc6hCzH/EawoZrhBcITHd0HRiwCb55GHpMgMQcCMx64ESB+2YG/7twQHvTlRG3/woMRYEA0q8X7xmuDNFVZsVta4pVuyuql4pQTeQ8aC3KPSf7GkEMb3gtRV8nD11B5GPiuSlgNsR/lJTdtSYQsQcCYwHwp0qUB7zsOzQcKQAchBReUhKbvpKUnRpcFGgCkNIWDFP3kQTQDpxGxSGwMKc6LCJdZ2YIs0PVt4TnR/reX65x4H3kvSA5EXkuocgxuAKlinl/I+VeX3AUBqAIXWqMoCZWFQCAMAeXpJ0ZZeizQ1PDcaSif+gUh1/b+ZP/B7uvg/G40kwMAe4OkZ+Kz3uZfUvv2Qey1cFtaU55wiKrqug+06eOvIsBMU5cIUMfddKxVapnmkpQxjiEa65BmJaxrmg5RKpDWT+1q+IxI9yPdFoCfnPKwHjKLepMYARUmAe3d3hqosUBgdWpeRQVV5D00uFnRKoXUOXdMS4DIGRhUwQSPo7DqE1TEdU04ngXuqlNKjRwRrt/PwnpQ5Wlcyfnkg1gBgAZuH7EJRGzdODfGB1wbzAu1/F5RN5wDPBt1NWiHg3i8AGr1xitIEpFGHr1FKDbYilMBXhvEyf8nTcCS95X/nRkw5Pv5eet9yzzVTu7MDkRIQkVlI/2b+HOk03CndN/FvltmDUUvBsM/ylTOouSAajIoBcMqzSsl0K9grjzvNkHi/JIed9wRcgv7nQi96qkEDAAxeU30LCUoB8oQtlwvM55cAEKr5T1DVdeK3vEZR1g4Y+nQyFMT1l7xFsXGT7tlm4ab5erO+ItOScqOjdFRszFM0hGymNCRDvYrGIDkGJc6T10g5bTlyMoJNs/EcnjI6dLSv0DBlDaBwH++wf8Be7r8Gf/4UejQCbW0ySnZdhw4au9/wPTh1Go+ffgjnLLztoOBRlQZGjbC7O8Pe3iwUZCKdwoKqUWtlUZYaShWg4rdcmwS9OeV5SXO9mZ5Is16S0cg7WIfAG20o+OehFYXqkigwFJXnRftez2kbnPuqsG/nmLkGleFq58JxpIPDy1I0FXcU4Qi1IPzISOk5R9tAQVGEFuu1IQyf6ItamXEhWtuJvF3twbU6jDEYj8eYz68ocqkNrblGJrRjI1k5qke4dnCI+/fukQe41Dg+PsaHH1JP7q7rcPfOXShLId2Aw3Q6hfceFxcXsNbi2rUD1KMK3juYSmPdLvClh+/h7bffwrNnR7C+RVEW6DqL+WIObmValATO6tEIr9x8Ba++9iru3L2Nnd1dmCImt5AupgGlDMmurkNZlhiNFJqmw8XFFZZLqhPkyG5OjgttYEqD0lTUessso3HNg9ZcwUObMhSiVShRwo0qNM06FMN0QdZoVGWJqmKjfTKosaFY8nnvFay36ByNv6wNSmPg1jYaFJXSBPaD5zZk7sB6B9e0UM7DoMRkNoOzHrAOJ6enWK9WOD0+wc7eLiaTCdq2ATNr50OxNucB7VCUCralDe20j04IhGjTmI/Oeg9CZIsimey6kJ6mhh13shbEarWGcz5WKDemwHq9DrViSgAei/kcSilUVREMNcDDhw+xXM1hCgPnyUM+qivcvnsH88tzrNYLNOsGzltcXJ6jsy1e5vgywss75IJCa8CJyo1SIciLJVgoOGMiODNFAeND2VAAylsorUKOCOVueR8KX3jKvcpDsSQIz1s18TgABM9kWhBWOsGMTynYrkPTtnDBoluKfprKJCFWFEUkahlOGO7elxRqU2WPhOQTlGArvwRySpE1imwVw0VyhoTh0O8XHT3FO7snK/QKm88aAslS4MSNMHBdPr4XvZP8PN1fjC981s9DSwacCPQ1eRWcpRyYdduG3BKea/bgJqXEBWFuyr5iYXvP6s9l773EuIfeSypwsi1EUmaoQJ8s5CRpPlfE+dpt65+PgcN8nXPRoMRhN23bwnoO5SMaMCoAk9B3WQlwAZB3hu5ToCx0yL1MoYRcwToClC1hi/K7bWOX+0EaXMQZ6KndA/snp/2PO2jOh8cXDS7Br+bBXjrfy4mH8yH6IfTYFB5u79nkE+NNEi1lANl7L1IZ0g+Hw37ce/TpBEgG03CSAyw6KGVQlgVGdY2d2Qyz2VTsP2mkIBCjPAX+cvg4kCobw3W90HHJx7uuI68RFIXrFaRsmEIFI4UjUOZsMrpp8op6n3JDnXMojY70zPuEwyuV1hEUs9LfuZQX66wDnIXCMH+LtCZAtyyAZXTRyz2XhwwxztdDehEBDP7O82J5TJKPsnwaAunMV7bye156wd8YwPVAQraXJKjI30veX6aovShNgz21UnnMecbgWPTmmuXvHz/zgApGJe8DPxU8fQiUsleXv+MQRs7j3ts7wGQyxXQ6RVFQdAMBY6IVMqBK7K2SgV5tFjfLc5j5M9lFghVqWexN69S6a9Nwgt7aJhBu497P+W5uLOdnpAKZMoUMwaiAjWtkSkEeoSifl8aWrlXgfE7+XkMp0eEAtJZf/7XfgJFtcPnwtyjthY2y3lMLJ69w7ff/WZzd+3r86M/8OCnK4UFlWWBnNoPWGgcHB5hOp6iqKubyR2dLx/UpKJye3n/TaMDrwLqpnLseUIg0l+pZUGRAqA1u8nQoCoW21qHtOvBWiucE7zNvR3kt688MTBLvgRijgtc0v3wNyxbvKdScgPM80iCHjOvYeUPDOaQiw66N+4Hrc1Bl6FGIqmsBn1ozXbt2gBs3XsHOzg729vawWF6FvUYdZr74xS9iPp/jxv4roUPADASE2xDyq9F2DVarZSg657FYLHB8/Bynp6ewtsN4VEOrMRaLFdbrJbquhVJlAGMFprMpXnvtNdy9ewfXr1+PaQXNuqWq9QDgEbrEECh79e6rOD29xMMPPsT8ahGL8zLNlqWH97z2JOc5JNq71AtcKYWqLkOkAVcmVxT5FfZWWZSxwCjnG39cKpO1Dk3borFMk6ktnu1cBKPee4zHY+JzjYVvW3JI+oDtLBWbq8oSN27cwHQ6xdHREc7Oz9GGe3NPd10YeEtOSuccCpb7mowAVMsl7Hko+NBO1lpZ3wRxHr0PkR3BOCTrMeW/eU6Wy2UvxUHmy8tUVL7/rVu3sFgs8PQpFVl+/vw5njx5gtdeu4vX7r2Gk6MaShNNOeeoEN2/7EJqfaHFn6aY+nBWPDcKL/oAWptUjS6EI3r46A1WSoVS9yYSc7RiBs9NVGzEhElh7LYITaMoLEvm9OWKp/OpGnRRlpFglCLLEAsZZhZycXk8MsDKORdCS+NURRwg50Zak3nD8L297odx5+/WZ8Sqt0ZyfEOAbwhsRLA/cP7QNUNzzedFJdLa3rkvuv8QyEobrg9wpFCXyjBdQ2dprYNyRfCP8pM7Kv7QceVoZOq19Ny7CHb4fSRT2wbgJDhy3m2sVz6nOeBO3ijq9dg0TcwvydcgZzBDgHsb3eRjkmDeWkstR3g+mSHC9+abx6uVot7SIT9La01hoNik1dxosG0ML5q3/Pv8Gd4P0yvfW4KIjwPeGwr7wMH5d0pxmDNiKDQDTe9SmCvzExk5Q2COvQ1J0ZUGQx+Ebwrj5bQeFwuzfNz+5XSS4bkEAPJOeA9oo1CVZWgHxkr80HqQlwadA4pyY66898Eb7ZKS7mxUxruuI3mgNYrSQBcmRksoBE+BJZDN0SBk0GnhnYL1NOcKQGl0LPrD4Mh5B4TwtN5ecR4aAgx2HeBsSItIXuFgQktz65GiLnrgrE+vOUCUgj3n17w2+dzxtVLe8Tk5XbLCtA3YbiuAGN8Bm/x5Gzga+jvnyfJvCbrk+RJkyX2bPzO/Tp5D9xgei/x723x7H8JqfXIYyGeyElkURVTiLi4ucHV1hTYUc9rZ2QlV/Km3K+cQ9nlfX54MjUfqBEqpqDwT4Ot6dQb4c5kaxGBY8lEJuPOD+aU88rWTcptBQg64w93i7yGDB9NmAni6t+b9Z1PINhXF7OtGMd/Z2fjU3d09fO3r97D6mb8Gf/qEKpYj5Ok6i84B+7/vz+Ls9W/ED/3kj+PZ0RPiw8ZAVfR8njuZ95l3o5Frow2BdV4j71OIvzSqy7mToJv44qaRg+l5SN+MdUucC4Bd9eZTqRD1ZtP69p0S6I0r0biQkeG6MujCHLbLdQ1kpAcArNfreD8CgL5nFHKOQr+bpolzy8Yea6nVVNM2uH79Ou7cuYNXX72Lmzdvhl7IK3z+7S/gl/7ZL6EoCty/fx+np+d49OgjfPL1T+CTn/wkdnd3sVwu0bbUu7uuS5ydncEYyu9dzGnurl27jjt35jg+PsblxRxNs0JRGEwmk1iN2hiN/f193L1zF3fv3sW1a9cwGo2iYddaiwIGOhSR4DSPyXgCBYPLyyVWqxXWTRM9trQO9Jv3sfZJn2IDTk/3cZ5qlDhKp6Aox4Q3+j26M1kr9qx0EEYHgO16e5J/S/12PJ4EvaWfWgeQLt2uGzh4lFWF3d3deL+L+RWeP3+Og4MDeO9RKjIIaJVM2UprVJXp5fuzw4AjzKSO1h9nuAfU1qhGSXuxNlEoiLpcLnH9+vWoz8voS2ttzPMuyxJlVcI35Pg6Pj7GwcEeptMpuvUuqpp4bNM0uHnzJl72ePk+3UhWERaQNEHsKbGQ4eW5YlCYIvybFD7JuChEgCx4sfc3kmJPIUh9JZEJSbZNGhJi3vtI2Bufh89kZcCiKGLvWc7F810i4FT4Y7hS+ZBneyjE06O/OYYtvyqGuG5cnwnz/NgODvqKyNBmHbp+G0jPzxlagxedP/Rd72/2KImkU/bwDSl44c7gyp9UHZNDyhs0TUeWavZocxyv5zXhdVDRii1TGZjuckU6f2+lKEzRu2HQzWBbXifnnpS7ttcfWJ47ZN0bGgMfUnmUjFOCfn5OYoLB0xXvEwrK+cDwnEVhDKqiDNbtoEx6hPDwEC0gFML8fYeUZD6nrxBsgpn8Rx5yPoZoMlfCN7+PTwr/oH3MqQBDaxlDmjxC5e4G3bpB23YAHEwRUAUcClPAFKyE02ech++D1xjKbySWeKXCkAJvCr3YY8hmqBKOcB4bqJiHqBAWPARseB5dAPylMahCf+y6rlFoDdd2lDsXgZSDBSugDsrraFzM85OpF3KZIiy6tu9V1azklVAc8qhDlrFy0J7qK2hdoGMPl6UoKCgVQtiT942FaG/+fB949JSSjjzpive/oCM+opFZKcgiShEUD0Qlyd9S0c3pV/IE+ay4Lj3Q0W9HmBSU7QaXbXuvv3deLEu3RV3xtTlYk2PPFf98LFSZf7uBK5+DfG63iJ3eHAzxmxjBpNP4h2iED2stFgvK4W6aBlWvCm6KrsjlqeQTMvyR98fQOOVasKeQe61LMM7nSgNuijByscVUft/8Hbc5LvLr8hDpj9MPJB1EkCG+kzxfKtc5DfF7y0hH50iZ/4Z/5Xdg7NbRy21MAQWgs1TM0dx8gOaNb8Q/+Lmfw+MnH6Z7mJA+pitUVQFTFCHXtQ2FtwigmELDeBVqZ4T6Eh3Ae47XPq8zI+d6I7R8YL/k67MJoJIBwhgqANszBLDhDskQJw0BrL/Kdd/kSwC8Eh1LKM3t5OQEZVlGz3a+fkWQF7y83HKpKEt0XYv1eh0BWlVVmC+X0IZ6nteaUjKurq5wcnIS99WXvvSb+NVf/VV8+Ogj7O7uQakPsLe3h5s3b+Ly8hLvfP5dHB8fY29vD7PZJL7DbDYDlMfFxRnatkVVV7hz504IxS6wXH6A50cnqKo6ODbWqOsRDg+v4cGDB/jkV3wC165dQ1XVcf6I5nhtVNApWzTrDs4Ci8USJ8cnuLy8Anwygsq9r1SIANaGomiReAGvL4O5siwotNumlm1s9IoRZEBvPZkGZNSTxCxyPFKvjXwwnFsUJWSYdy/K14eikVrBr9fRUHX79m2Ux8c4OzuNBslxN0ZVV71IYa0UjCmikTDiubZD622P3+Y8JNKb5pSTTf1P7geZYsPg++TkJERI1NC6iJ1KqooKt56fn+P8/BzL5RKz2Qx37tzBwcFBwIoNdnd3MR6PcXk5x8nJGSbjK+zs7GyMeeh4adCdCkSojGHaKOzkhueDGYzR/UIbG8JSJwXNC9DtWcnXyVKbC3F+9jbQwcwnF7p87Wq1IutVANyz2Qzj8RgAQpit7Vn21us1NVoXAkSpEBQq5gIqWBmRBGqPOFRfoPfBJoRJZwDIf8whGXV+vAyA5utfdP9tCsw2hX5oDEPP3fg7GGUg1nHo+kGg5TVcKFaxXofWRQpQIUeZLe1RwNONoECFYArRD3OI3vJny7nxwRI9xBSG7iEFsvceXZuYJH8v7y+9YvJeQ8rqkAJlrY0eCwA9phzHiLR/PLgIGitIDiZUlybPiucHUi6YUMKlYSIH1EPvID+XYx56lyEaGKKH3HL6wnnrDYNNXznvSwqSXDdSjjs0bUPW4CAoZRh5WZWxaB7TXnoWtTHK+aWPz6QaGVycj3LGqSiRZRqG5MPbDWFDc+26DiZ44UcjAtz1qEKpSfGK58X1S94RjZBXbXSsJg2E0NwgdCMP79re90XJ4fYU3UMslIxtSgOm1PCelBZladN2tgt80sAYj6LsA9cIEHwwWKg+oIoRAiFKgDzfQ4Ygmsco8KGo1kMGXPrXqI1xbAOcOS3JvxmQSYUjvxfLmxzsDvFleU0OMpXa3Dc9RWcL35ZzkP8Mednk+XEcsZDnpuzO32eIL/S274AesG3M/F6shObGDr6WU3wWiwXm83nPw727uxtDz9lQyt4WSY95ehyQ+uzm6UMMtPk+smtFXhCNnyM95TJUWQLBnM8OVZIfWid+Rt6RQ54TtOA4Lv6exy7bXMqoD1noK9FN8n5xVWwGO3ywzJxMJvja1+9h/dP/OdzpE9RjatXm2TvpFXZ+xx/Aqdd4+uwJAGzIcmM0GfsYGGVANkY0OhNlJRtCeCyyjkQ+5/JZuW4mwQ//u7OcMqkSj7IWXPOC+cS6SX2IuduDfA7TbW5IYnqMaZRKtkvsYpQdpbcRCNvZ2cH+/n40bMp3k9GgXZdo0BjKG1YqtWdkmhxPJlgsFtBa4+7du7hz5070Ks7nc0ynU7z99tt4//33YwX150fHWK8a7Mz2gFrj8uIjPDt6ghs3buD1118P6R0V1usVlAbKsgbgop7CtXLqeoS2eRuL+RLLJeX0Hhzs48GDB3j9weu4efNmyOn3kW5jJF8I+bedx2q5hrXAet3i2bNnODp6Tm28Co3gnBY0RLLNeqoxwKJGax0juJRClJPWWmjF+4TWi8PJS50MadIZxGvA98jriHA6hEO/1ZuU613XYbFYBGLp625KqWCY9ihCqtZyuURRlhiPx7h96xbG4zEeP32CxYKqgI8nY0xCugbds88/4n01R9klvShhQiHPAw/Qvo8DcxnZn/uUWsH8u+sm0VhKkXEUYv/s2TOsVitMJhNcv349phecn59TXv1shrIssbe7h9VyhfW6wXp9jJc5Xh50B68MEU1gGAoppK8s46ITs8oUXkXFG7xKebdBnEFBoVA65kIS4KRwQR9yU5ggYnViwRAlA5MMgP9tLeV7qhj+iVAwzYNK13vowqAa1RhPJ6jHIxRlEULhkyDg0C7OsdVCUIchk4GABZoKKgNjkSwcMarZGWjgg5Vs9tRvE4i5oYPvOaQEDj1HXvOi77cpivxdDj7i87NnbAMAQ4CbqpBTQS56hphvfoYHtCp6Bg/JQNq2oxxu68EwkgrSgEJ8vI8VFZXSwsBEOaAy5IYPpnUW+vkacOiXd32DyrZ3Z4HFAqlpGrTBEzh03TawmCtUuQIMIObC5IV2WPDzeEwwdujQagcu+EmDB7IwJeVvlyTIlOdwelozeDdIU9sKKW1TSCT44L2/jT6H5iL/GTp3817J+BdWaPBaUgYpE9tZT5bvrsNq3aJ1lip7I9G90akoI/PK+Eyk/d4r/KhAaMj72CLEscEuVLOl6uWcZ6zihYNARHl4YQhMUSRsIFGoGXCPKozqAqNgVXcu9LQOPdWJNzkyxHhD80SsHtalSApSdujdOR+V352NPkUo3sL9ap0FvPIwGjCKcudUUECIryo4GxQA5VFowGieqkQnZVnCFFQs0YV5SoqKAAjOJankqTAbzQen+PQ9rbkBmj7vtweiOU90LvM75cH7kz1Dm/dI58lDKhsk29Ie4UOGtA7tsyS3/dZn5UApNxTz9bny8yIPd28feQ8uDthPwfJxC/J4hwBLOHnjkOcO8SL5OzeoSU+x95S/t1wuYw53XdeYzWbR62GMxnpNeaRdR/2Ty7IKlc5TPjfdn+fDQ+uQRyuU257xNQA8ay3efOOT+HN/9s/jL/yl/xgffvSwN6e5wVvyWEkP8j2dc/jz//7/Hr/11q/j7//w3xo0hPL9ZFg5XyvnOCrKSCCSx7der3seNQZQfI9cjrLiH4E8JB33IwO11vjmb/ydGNs1rh69hTJ6wh3arkXngIM/+Odwdv+347/5yX+E9XoVr5fAODeQaK1jioqU9Xwd8zAbQnX53bbJlpzmpFxmQw2/JwAqZGot1usWV1eU0+ycQ1WNIrB2zoXq08TPORy8bVt0vkNnDU5PT+O8smNJ5nXTO6b2jN57zK8WOD+/iHTXti1Go3Ho1Vz3PKO5M0CCJF7jzqZ9q7WOHnQIXrK3t4ev+ZqvwXQ6xXvvvYcPP/wQn/vcW3j27CmMKTAeT0CVxgusVi1+4zd+C/fuvorZdIbKl3j89AmU1ijrAvt7e2jaBkoDOtT4UFrDWY+qHuH2nbuYzfZQV1M8fvwE5QfUdeKNNx/gjTcfhNZg1Jud+bc0NHjnYH1qVaWUwvzqCs+eHcWibG3TYbVahrVRsRNNWZZUF9BRHREljBXwVPuhqiqsFvOIM2zgJzHqrKCoLg/ymjtP3d6pWSgVYm1DDR2nQpm/4LhKbXH7gJcKmCVHYty/PuksvEecc+iijS3IrrZFqzXq0QjXDw/RNA2WywUWqxXsVUiv25lhPBpDawNr0x6PvErQE8tmybd5/3PBWY+Umsfj5fHLqCL5Od+/aRqcnZ3DOYfDQ1rvi4szHB8f4+LiAjs7Ozi8foCDgwMURYGrqyssl3NorfD0o8c4OTnGwcEBDg8PsVqtcHJysrHnh46XBt3xZTcEb2KIkqk4YZlUSqGXAxfuqWKoIyIgBoJwHBCK/J206gwxt1y54CJl5KxQUSV1YdNw2MNoNIoE7YGeZZmfK3N8OCeTx6eFx8oFr4n3HlwQWx4ScG8DZEPn5McQSMmVjG1ge+N5HwO6P+7IvSnOOSoE8TL3F6+Xv4tSSZllpTtXNtn7Ku/tPbUQ6DpHVRZB91FaU/EkK0KgfQIcLGyV1rAiyiVXVOVn/HcP4A4oe7nRgYUXg24gpTu4bP1yBUseQ4Bzm3LPB1u48/vw+Ome4rvwm3pwFxhVFYwJbVJYUUEojugdXD+yN943FooRyk2u4MkxyLHl8zD0WT4n20B3ft/8CDh3Y35691CBj3kEBanBum2wXDXk7UWfZqqgFLFQy40qHqBK4Kaf2+s4tYIBOAQwcFQQkOYg5Xvzqm0C74znSEMhPKqqxHhcYzwhi3oRUgeKQsNaAx36yJIHSvAmpQCtUNVB6Qs9SVkAAom227aFD7w3eoaKUBSK0ykIJsN4BRQKSlGRGWcdedEN4Arq1kyKBhdA69cb4AJqNqwRugQGVGZM47+o3kPiMST7EtCgVIrhAmM58JR/5/mh+TEk1+TfOY/NATaUy/Zvktm55Z/leKTnYHSUIFmeK58tAbA85PtKYPQyssUHDSHPcZXXDfG4eA5lZwyOZ+jIeYGcHwnu+T04j3s+n5OXY28P+/v7IZw25RhzzjXpEibud8n7vDBIkrzRMCb9m/cE6xvr9RrOOTx89AH+0v/9/4inzx73PKySh0qayI3gQ7rCi3QROd9S8c5lIIO+H7n7neBWq/y9cy6CbiAV15JjyD31iTdS689UoCsV9eJ5nE2n+G2v30Pz038V9vQxedM8hZU31mP/9/97OLv32/HDP/0TeHb0NI7Je9/r2CH5FI9VFlCV68VjoRStqkfrkWeHMbKOOHQwT+AfWQ1egXTPxWKBk5MTHB8fw3uPnR3KK2V9dP/gMIbHsndyUS5g0ODKtThqj2LKJBtNhoqy1vUIOzs7AYifY7FYoigKzGYz7O3t49q1QyyXS5ydncUcbhmtwPRNc4LeWratjQ47Nli0bYtV22I2m8Fai6dPn+LRo0f45Cc/Ca01njx5EtpKkoe9ruv4fuPxBE1DHsn13ho3b97EbDTF8ckxzn7lDK++egcPHjygNqUAoDhftwF1JTAoygqf+MSb2NmZYRwiIx48eIA7d+5gPB6Daup0UTdj/SylmLYhepKMDJeXVzg9PYte8XWzjiHWAHU28KEUuCkLlFUZZTlHZZDxJRidbEdOmyBjq6qI6+c99QmPNMl8Coi1s1zTJDoLvJW+C4VHffKMe+/RCa84ecnZcIa4z2VxRte0aNZrIKSFAQRkPYDRaIQ7t2/j5PQE3fExFosFvAvpu/UoFNMrek5Mkn1UQLULHYaG+D+pXZTq6NE3EOT4kHlz0zSxxgbzsdFoBKXo36vVCl3X4fT0GCcnJ6jrGqPRCFVJtb04x9uGKvVMn957PHjwAOPxuC+HX3C8NOim0uqU4J4LDKVC/icA7ZP1K4JV60LoBJDyDGVRkTz8c7OQUi408s9yxV1a2GNPX/GZzKHiSR2NaOPxpHL8f1GYXi43Mw7eiLG6pe8rBpHp+BTeEQmIqGjwffhwKigA2FRi5HNkyFYuOPmz3BvLDFICuFwZikQ0AIb4J7eaJ0NHELg+QYAXKWjyN8T5CfixEqyYiKCUQlnW6NoOzruwJmnzkxBageoEhAqdCiG2Iig2RsO13A+3gC4LmLKkDFtro/UvB9kpJKsPoOXcO3Chk2EAyKFXVVVFAR4BiffwQunP52VIsc7HIoFHTjus1OWRI/Jco0LlTMfeb6rNUIXCMVVFygFVowS8TblDXng5pSKYK/T8fkNgIxfouVKzTZmX85MDBgmMtgEfOo9orv+12Js2hT8Rb/Bh7UKfae1hXQdAUfXvEKZdmgJK6VgUJXmYN8GR9ywqGeCrWOXBB8FqydUeeg+nbeK9rIws35Pzcil3jN/TOQKWVVViMhpjVNcY1RVGoxFKYeEvSt3zQCkFgAtbAvCWKp2u12vYtoneEwBo2yRggaTQRoXbJL7JkSIKoCJ92qAqghcd5EX31sMoMmqSr90BroOzHVQIveN70wwjVC+H8FIJAK4VYEPahIjo4sgt2X6F2R7PRVRA4dB1yUOag1cS3Om7HMyyMppamlRRKWJ+Hakxk4fOOTjfLyAjw13lfszBF0UvAFwrQPZ7loZl3juS16W9SfcaenepsEV+KpQ51iOGdxt6z8nH3+MBAnXne5v5LfMVIHkVmb9LsMUG+OVy2VMOlVIYjUbRY8i6ANN19ASFyDieQ2m8l2HfPC9dl4AyK/j8XB67cxYfPX4kcm3762qthQ6pepL35gePldfBuc0wUykXyJPf9wrn4Ns5h5ZcanGdObSZASWHcUovaU6TUiatVissFgsUpsLe3l5QoFsADN4sVus14B26s6coihJlUQIKcK2DObyD5sHX4x/+/C/gww8fxucwTyK6Y/nMVEcdFHgOJBlJWUWRn3mE52aaANOVBPkAIn00LaUgyY4LdV3j3mv3cfPmTbz33hfxIz/yI7hz5w7KskTbWpycnMA5h1deeQU3b97EYrEIVbsLfPDBB2jnLVAQ0NNW4+TkBOv1Gjdu3IjPYPpzzuHqao75nADt3t5eXCfOq7579y7u3n0VZ2dnWC6XWCwWEaAxfUud2BjKzWaQ0wmecHV1hYODAzx8+LCX0rFYLPCrv/qreOutt7BarXB+fo7Ly8ueDJ9OZzTHHa3TsmmAy0uYqkTnHbQKEtNQi6vr169hMp3g/PIKxgBFXaFtyCBeFAWU8bh95xUcHl4DAEwmVISN21gy32LvPM/bcrnEYrmkQqNVhePjUzx/foyua3Ht4ABalxiPpnDW4/j4mNa2KuBC7avxqAY0JTLJyKbRaATq/7zCerVCFzqeUMX4uudtt1xETCuYsoA2JtbQaW0Xo6Zk7naUdwohvS0dktcz3Rtj4F1fr+Lxjk0RDWrOuhRh4hzWqxWU1jjYp44OJyfHOD49xenpaeRbs9lu793pVRSs8yHatBZFI2UdCdIznE9O3yjnw3tKfpjrtpxWyXKcwPYp5vM5lst5T9c0hYmgfblc4vT0lEB5WIcvfvEDPH16hE996lO4c+fuBp8dOr6MnG4CLrwgLvTVTopuRNSQ5mZWHJOAFDf1rCymfBJmfnxebhEdUpLleVJRSh61VABGEh4zCQ4PY+GXK6q88CxA8ucOKQCkJCONKQ+Te8E7AH2FYxsoj89BX8GQYxnyUOTnSK/jxliy63IlTyow8necE+/jPfLnS3A+DCxtpojxs+UnKcRfKoUk6B2cKIgU7D2ZZ489HKonEKUimY8tn9P++WKNxHoP0RULKKY7mYMnXnDjGALb2/YFgB6wkIq4VAIlDQzREn+uDYffMxNUtEY+vbDi/2wZ0tDY8/HnY8iV/Jweh8CIBB5D95Of5cA0BwB0Tn98kqdxL/UIKML2J8Us5XGqiIwRAHSPmMEe1Xze4/tq8kxzOgTxNBfSJXhv8Pmp6GVSKhW0CiBVPIejF8qyRF1XqKoKVVlGwE38bNhIFg0ZcFBOwQZ+yXuBeae3KaS8P66+ESUqrSoDuoqa6DitIgg2DuB4duq77ULoWf/gfexCSJvM4060FWhREG//HcU4+SyVDL7GGDgrc1E3aTbPh80NSTIUTvJYfoa8Z3q3TUOrNELnPFde1zsG6G4oCiX/ncaa+GUuq4b2N3sp4jiRybdM9g/dZ9tn+ZHPj+ShfEjFjf/N565Wq1g8ajKZYDabYTQaRSWY0yZyI4UEkvl89iMi6Hn3Xnsd3/ot34Hbt15FXdd4/vwZfupn/hH++a/+U/LEvf4J/Lv/9v8Kf+Ev/cf44OEXYYzB/+U/+cv4Rz/xIxiPJ/hXvvYbUVUV/sP/6M/j+//on8Srd+7hx378h/E93/0HcXjtBp4+e4wf/pG/gy998L6gpbRuSincv/8Gvus7vxevvfo6RqMxnj9/hn/yT38Wn/31X4lzdf/eG/g3/+SfxQ/+zb+Mr/tt34iv+ORXYblc4Jd++efx87/4Uz3967VXX8fv+71/BPfvvwHnHN5++zfwoz/2/8ZyuQjzoUMKYIomdM5Fg8NquYL35Fmtqip4j+sAHskIeNE63Pqdfxhnf/8vBBDuYZXB/rf8UZxYhadPH2+VOTorzMrzIc8bku9SBvHayu/5NztFgOT15/eUlaSlkURrjdlshhs3buDZs+f4xCc+gW/91m9FURR455138Yu/+ItU7OniAq80DYwxePPNN/HKK6+gqipM3vnvsDcpsLdziMOLQywWi1i9WRqauO3darWC1gbL5ZJCzJ3r6cRHR0dYrdYxxYL1BzkP3qfK7Zyi1zRNnBvAR488g/p1mAMeD/W9X8Z5qKo60kjXWSAU06TuM2RUaLsOT58+xeXlJa5du4aDgz20TYeHjx7h6PlzfPKTb8IYja6jGjS7wahwdXmFOkRXkUwlB11hykCLfT2PPfTr9TrOZWc9vO9wdnqOi4tLlOUIt2/fxf7+AU5Pz7BYLHF+fg7vHcqywGRCc9q0DYqyijWDJEBm3hDbueqU1pE7znp0qxAjz4Z0HIl9clnEOrH8TGtaY2f7xjGmm1WoOcROI6VC29Cw3ryuVch9htaYz+e4vLxE07R45ZXkWGFA7HwC9dY6UbxN1n0go4EOz8t5u5xHvrdsh0uGSZanXYiAWEVa5X7e0jgl9RnvPU5OTmJLNeccHj9OkUcfd3xZOd1JoCIICVpptxEOJoERZRk4pGsBQKvQk1ZTOy8osrRzQVjPIEnrnrdQTq78DOgLe0l4lD9BShN1WKXwzWpUYzweY7a70+u/SdYaT5X5FLBcLnvecV5M7qvdG1sYS1LewncBe0pA1YOTSsWcTvnZyxxyI8q5yOdoSOHIN2euiAzN8zalZfAZA++ybc027xNCy3stv9nbncZFG4wrLzo0TReqlHdQXCsge44PAEJ5RT3jBVPhteXNLsecK6HyHaQ32QfFv0cP2U+eUz2kUOeHvD6PUMiVA5qPFMrN+Vv8zPV63Ru3vD/NjdyvlI9caALdRWGo/RIAONpTlL/uQPmJJnrqcy+7HHeuAOXvKudjmyKfgzbvU66eVHT5HPnsIXAS+ZfyQKxNkaJwlFKxsCOFlll0nQ8ezjCXKnmspLDM13jbvuutt9ah92qYa++DN5uNiKnsGo3bxPFSWgbfi28KINrDCPxS/qlBXVf0U5WoSoPCqHh9KtbNIBsE/EMucOTd2ZpFY6VLXmGlCPz3jFwuGRF432utUxHNIHgUQu62VvQHHGA9rPeAtxt0ksC8Q9e1aJo2GbisRazQyrTO1vQBBZv3i3NUbb1vTCH+I/fykIKeRx1JupCATdIzKz3SUDa0H4wpes8Y4lPy6PGLYDyS+zR/vw0+Knifcx4yRz4/8vnI+dfQug39zdds7Be1uVZD18j56UVqWZFPG8AAF067vLyMPYZ3dnYwm81Q13VSypyF8x2UpjDQohTvpjyctzCaojmU0jCF9MI4cN7kwcEhHj76En7pl38B8/kc9157HT/wx/4UtNH41V/7Z+AWWUwrTC/f8s3fjoePvoi/+/f/JoxYr52dXfzB3//9+Kmf+TEslwt8+7d9F/70n/r38H/6P/+HuLg8H5zja/uH+OIX38U/++VfgLUdHrz+Cfzh7/sBGGPwL37jV3tz+vu+54/is7/+K/jlX/kn+OpP/zZ8z3f/ITx+8iE+99avo+s63HvtAf7cn/3zeOvt38Tf/Ft/FVVV41//1/4g/o0/8Wfwl//qXxTyLzlKONqLo9U626Ft6L35/NlsN0aBdF2Dn/iFn8P3f+d3orj1JlbvfRa+qHD4B/9d6sf90z+BxXK+QQN9+eHBkZyBWoBomKTvvZeKdz8yMwdD8kfWaWCvPztynKPuD3nVe611LOp7cEB5pXfu3IFzDk+ePIvh4nVd4/j4GNevX8fOzk4EEJ/d/Uq88eodVDu7uPaowdOnT3tRmpQKtY5RnWTM8KmfsQPals7vug6r1TpEGCD2huZzgT6gI49wvxVmURp47+KaMhBaNuvAbxD1NSBFQU0nO4htg62MODQoipSW13UtFosFqqrCbDahNmcteSfff/99jEY1hY2PpgTe0aKqSnjbJflmQbLcJj40rnd6ESwU9myhlEFdGVzOr7BYLHF6eobz8wuMR1PMZjNcv34d1jpMJhNMJmN0tgsF0GpordB2HZQOtQB8ihiNgHa1gu0sisLEUGeO4uzxtYy/S/rj+yX5t1mbKO4F9PUhet8QvSN0fY4+Wa3WuLy8gtIKo5pAqi45TD05j6y1MCFq6HpVoSpKHD17hvPTUwAqRlJEUNza4NihNJK0x22UrYAnL71S8Ha4fknuaGEHKwNvGVnKhbHbtg06UI1pKPpmrYuh52TsK0PLsAZdRylE4/EYq9UaZ2fneJnjy2oZpoKnhIH11jN98grQQYBdlp+nU1gpFDkz4fOeAN4C+HKFRj5/Q9nhcKbg/SnLMlqsOcdIEq11oqfdQG4BKYkOndgwymeeeAUC3vyZuD+AXs7uhoIQZrg3iy8ArtuAci5ght5D/jsXRvkqy/mX1zDh90JFtCh6NDC2Fx08rmiFpk/FdylRnjYa9/yz0RLZWU/hX548U14ag8TjixBWLsNPemMR7ylBWi5cc2XYKL2xBpKp8d8ydaFvxKEx52ubg245Z0O0z3/L0KTcQDAEuuE5nz60oDAmVP40iBWmwYaJxBMiTWy5vxz3NrCZv882kCHPHZqD/NxEVwMVOQUqTawn/54ElLy75WJmnP/Eod0hPFi29mAlJBcKQ/PQo5mY4w3Audif0iPxER57/4eURrp1LpRpfVlIVVWFcV2hLAoUJoESOS9Qgv8ho38xfNqT9EEMwQZ5bRmsGDVsMKH1MTBKU3mAMLcODhpAXRVQIE94aahlTgvO59YbdANQ4czOOjRByMaohMAbeHaoj3eaq5wG0nUpR1GG2VqR5z4EaOSayu9zupAeb/Z2bxsLK+lKKZhik0/J40Wg2/vkKeG1l+F/OeDn63kcpGhtNxxLGZEbBOhem2P8uL833lFtPndozw9dy4opvy+3BTs/P8d6vY4giPNLWUHmeepsyP8s+xFTSSlMa8lrnMZHa/abv/XZAHJWWK1WeOvt38T+/gG+5Zu/Hf/8V/4pbCgyooMBta5rAMByucAP/s2/GtdGKQV4Cpf9r/7r/wLvf/EL8N7j3Xc/j//t/+Y/wrd963fiR//B3wv7uE8Pv/bf/XIvCuvx40c4ODjEN/72b8Gv/+av9dbqt976F/jpn/2H6LoO7773Nj7zia/At735Otw//Xv47Pg1/P7v/aN4+OhL+C//1n8Wn/Hk6Uf49/+X/zt86iu+Gu9/8Z3BNeG18N7DmAIodSpgqw20LgJvJSPTyfFzXFqPG3/kf42pB7xzOHEFfuQnfxxPnz2O996UC9iQXzmt5LohryVraDzfUrbJfSLBjvRgxs910gfkfuIx8zUAMJlMsLOzg729Pbzxxhu4c+cOVusWn/vc53B2dobXX38ddV3jF5YzXIxfx2u3X4N/+MtxT/OasqdWKYXd3V00TQIf5GQigzPzo6IoQx5u3wg3n8976QAAR9YlPka/dUzBonoH5B3VSoVoVxXziPn9KbpJwzlAqT7vYPninAW3KgUQAJqLBoGd3SmurhY4Pz8Puel7IW2UagXMJrXQx4JBzKRxSN2M2orRmsmo2KZZU8GwxQIKFMpvrcPRs6PYl1wbFVJMLJSiTh1sMDcc7QhEwN00DUpDAHA8Goe6EFmP+KJfK0DKBqmjS5qSAJWjb5huje4X3GRewzTMevVyucR6vcbV1QJcE2tvbw+TnVkyDAMoK+qR3gV9uq5rzKZTdAcH0KE2xnK5hPc+VsSX21OmAmndoWlC2qWniEt4BSWMkHLsUr6yjs3zwak+vK6ydhfVjdEx/NzaDhcXq0SPGpS/vdPh+Pg47skhfXzb8dKgmyoSE7P1sSG5Q8bDegodC5MhpZ48MaZ3XbglhVyqTGkR994GKnJhH8PDxLks6Nhax0JLerE5BGixWGC1WvWelSs9Uniykvly8+n7iFqMm983fIKEgYaBBI9DKmbbPLJDzxt6N/6x1saQEXmeFDTbQH8OuIeObYCL7k3W51CPEYCHgka6pM9kpJW8a6m4kjHJAxgVDKWo8BchDqhgWYMKyq93IR0gvZvczHI+c/C6bX7zNWH6kRZBWdmY6bYXfTxwHx5HPgY5FmnlA1LPR3lt/gze2CT4uIYBgW2juWUDP5Pzb32c16Fx8P2lYpLTVH6NFBhDyvzQvo/jFkxYfi4Fj1wPAAlQc5RFtJklpcz5VOmTwXbXhbQAT1Xvy1JDl4YAbEEtaBAVk5QnSPMVxsLvDMT2VkSjaXxuIOwdTCsqGASC0qmVCdFCzI/pdhwKz4p+URgUpUFZUX9aThlQygvzQuBDCtQb3PnwrMDjRfpMWYVoCvQrLxc6GX+UUrE1V1p3ek5RhHyrMNa26wDXAd7CACjNOPTuDt7ygtbVag/tDdZIigKvsXUOTWiB04QCM8wPPKc2hXeU9J8rMvyZrC4vlWtPRSMGjyH51H9/Hz1PueLAfCJPgeLrIr2bYWMrPzPfY32ewQBkc19s4zHR2MARFxm/GuKJ8v5Dc7PtkEqiNDTEvRsjOoZ5Qi7D8kPrVK9AKYXVaoXj42O0bYvpdIr9/f3Q23UcdQTO8zSFAfcYZxqXnr4ceOVyAdCh0FCJ7/z278Gnv/Iz2N3djzz76uoyAC96L04FYRr6/Bc+Nzhny+UC773/Tnzf5WqJd77wFu699vqgzNKa8mZ/77/+ffjqr/pa7O7uxdzPxWIu5paue+cLb/XowX74Nm7uTPA7Lt/G17RP8Obrb+Lh3/lP8P1PfpYZKU5P93B+8efw6t17+MK7dP13HP0zXFufA6AwX1KEM7DqLX7BHeCf4zaapsHV1RUqdPg35mQkaH/w13B6+w0yBlqH9dFDfPvRw5DupPCTB1+P5+VefO976yP8rovfCDSbnErEeonxKwU00Pj7N7+9RzffePEW3lhS6zEfWvgk+kqc/NHoFfzC7ldH+a6Uwh8++SWM7Trm3wIEIiTorp5XeFwt8fzgABcXF1BKobp8jk//47+NG8+P8anFU9x6/kXcwHU8efoM33R+juqz/xTFbxZ45fwcf9V/OhY84xBg1lXJkGFiW1ziHYkWKXpCBV0rFfObz+exsNpoNIq53ekeMjKGruXceQZjsmaC9z4WUOaQYF7ztrEwBtBaRuFRqyu+P0C8/+LyEta2ODw8xGx3Bw4ez54f4fLyEvfuvYrbt29jsbR474tfRGs7vHr3LkbjMU5PnmM2rmBdKo5cllWQAR7OdViv6fnrdYvlcgkg1WegyCtgtWywWjVo2xZX8zkeP36M58+PcX52gdVqHVtuAj4UGvOx8CzPHQC0XYcmGITrusZkVIeosyrsQReNgjEqM9C2IgWXUtrCZ14pcgwGHZ4zoBlLKdeva6PQr77PctI5Sq+Zz+e9NAVrE+9fLpeAIlxVMq5Sad1d0DmLosDBwQHGkwmOT8+iUZP4zhSs0zPNJBkJkYKyKaN5TmShR/5h+vU+RQdJI5HsxlAU/ZZ/3lvM53PM58T7JpNRjDJZr9cYj8fY39+P0SIvc7w06E7eP/ZyIOYj5kpyAt1JsZYKdu7+l0ycGSCkchkIhu8zJFCHBEgEN/lLB4GVh6DyPdq2jbkrTdOgEhX7cmWB34cBZs+4gOGxbQVn8nr6MFyQzhm6lq0wuWEjGh22AEI5f9veL27Q7J3zf+f33wa6Bt974L3o/gx+E31EsMLWVs8KqY+WOGtt8FqZQINUHMl7BcTWYyFk19Bv733oeexi4TBSwjfbuPB7vSzY3ga8Y15plssd15K9iiGDdEiZlorv0Dh4r0nAzS2bWPDJMct3KhQZJ5LXI+xb5gEurI1PBePCoAbXfggIpLWmo5d+MQC4czodMsRJIZ6DDl6DPJohPlPQGf+A4yQ8FRzy3sN2iIKHgCW3oClQGIOy0lAFWY/7e3AzSiSOD8T2AvbcWO+Y8hAAHv+btsEmiKBnKsE/eE4tPFyorFyirEoUBaceFNCGjS0AGb2kBTeMWWuowHdcSN3hIypeoToqrw17WmJBpqy8PfNMbQwUDKgCPinfcA6FAmA0lCeDRNwTAJSh6AI4jdZqMtUJg1hnLYHu4GmJ857Nv3yPPr2mAi00fh09NDzX+ZHztW20KkGYrDeS73OpJEjZJUE3lNugG3nIVKKNMTHhZUfOY+RPH1T6jesl7W/3cDOBYqvBIj83B6/0LESZy88e+lvOA8+3tRaFqaKSxqDaWovxeIzDw8PYi5sBee/5gV/nRwLVdEg+31cqPdq2wx/5vj+B+689wE/81H+Lp8+eYLlc4Ju/6dvw9V/3jWEOad1LUU0ZAObzq156FI9rvphH8M/rcHF5gVdu3BoE3Fpr/Ik/9qdx//4b+Nl//OM4Pn6GpmnwDb/9d+KrP/21G+uwWi3jezrn4LoWxXgKANgdj6FMgXs/8B/g3g/8Bxtzs7u7H0OK626NiV3F8Xe+Q+e70IIydJqBxbRUGFdU1G2xWOBqdYVazVGhhH72Hrrn7wd1waNUQEjWADygveuNXdkW426Z1ioQkWLwHT43obggr6XWGmM4TC05ZCjSSBjswMZbj9pRJIRsCTa2a0z9OujRxM+10zFlyDsH4xtcHB/h4t13cXJyhrZt8dGjD/BV58eo11fY1xbV6hK41Ji6Fdpuido4TMdTjCYlrlX7uH79Ou7cuZMKtgWwdHFxEQ14bGhiUJKquZMnkT2cq9UayyX1LeZCa/xOrGMwDcm6MazLcBoEg8ayrHq8IHkSaTzOcsGrTSOZBO/WU9VrBkLOepyfn+L8/Bxtu8bjx4+p3kK7inx8tVrh9u3bqMsCy9Uq9pwWVBCNPnU9AnyKNtA6gbq2adA0LS4uLnB5eUkGA9tgPp9D61U0yEm6UZp0iHXTQJsSZVXH57VNE4ApdUYoQ+2cwhjAZ7pRkOVRfqkkCyl6QAPWUmNQkY8M5lXoywLvfYy44HWUUTnSEckOm65z0XFprcXpySnKssTB9UNMZzOs1qtEGyp56Rlgl/UI3ntcXl7i4uICXddhPJqgqqiyeRyX0B+IxwFwNuTg9wE3GyJlNIm8D/+bnQFKaYxGJbinOeDRr/FAf7POzNXLD3b3cOvWLezt7aGqKiwWi1hQ++OOL8PTzUQpQnTBQqXfU02CaG7x5IMGG4nPGECnfrNBlALeRbnLCq/2ZBmSRJePbZvSAwBG66igamNQVBWKqgK0RtN1VEWQFVlrsVytMF8u0bSp5Y28Z9xIOWDdGAAxX8dhGmAlWQnlftOLAiTdQwGD30smlI8xn5OXAYa9Z2egaQgw8pGDvWEDzIuPXCGSn1OISz90XTKxrvWBITRYr1u0DVUc14pojMYgaMyF0JQAtmWbLuscrEveZg/AZExTvtcQ0O3NJ1Tvs22gOQeWfcPL9vsMKcP5nMpx5yHsfE0+Jh5PYQztl0KjLAyKaF11EXDzHuXx9mhuS4ju0Lrnynyu2Of3kUYy+b0EK/ncDCn88vnpbxfziPmZybPtgyU+WV2t9bHYSFEUKCqDolKAUTAQ1ZqBUBysz0/i3/Tw3udxTcR8WGvRyUqkkHuX72XEnEOsE/1DQcW2GVVdhcI3VGujNAUqQ9VQmVd5kNGKvR8AgrHKQQevgxNT672Hs6kiMs9Nnrsow+WUUkBQ9ijSifcF1ROoylQxn5QLDxfeRwd9whkD7VVYlxT2yKBbCmF6pu4B73TQvCWlI92LPMoUESDpL97Po/cMSYOSVnOPNitBDPxyxZX3L88l720JaK3rK3pDYPPFhoDh8PwX7c+0jps0LfnBUIRONuODwFXO19A+js9wm2G+24wPOW+w1mK9ImVytVrh8vIS8/kco9EIe3t7sagUgeM2tp9hA4gH99vutwbr6QuCZ+XjIL4CfPpTn8EP/Td/G7/wT342Kr6/85u+jWRRiDYC0KsEv/VQwHQ66/FC5xx2Zjs4vziTp0EpMlTWdY1Pf+XX4Mf+0Q/hl//5L6Q1w7f06KD3GHF/Cw0LjWUxpnBQ5/DkH/wVnP7aT0Q5dlHO8Mt7n8Z8fhnG77BUJRbFKBgVyCO47tawnlJ2vAKcsrC6ClXjiwgWz4xB5QwKXcAoup6jg3rrbvp5xh005roWbDEBbklXXQDdsmheW9RYFGNxHl/L15PesdZl5EM8R1co4JUo/BqM6j6kH3jtoZXG6dUCHz18iMtLqqj87PkJVuUEfqeC1jXOrcX8ag1rDdzsALaqcKU01gXw6mv3MNvfx2KxQFmW2N3djbUJLi8vASAakJheqZZG4FcO4D7KbdSDU/ix1IUk3+J75bpMXVN49Gq1gvc+9qwuVis0bWrlxEZdJYp20jzp+DvsHAAObdthb28v9FLWBOAuL+C9p9zbrsN7770H5zvcu3cPTdPgrbfewtnZKR68fh9GTzEZ1wSuoaCDJ51BGHUjaWO0QFFUPUPFfD7H+fkZ5nOqGcDpjVqbEK5toHTSS7Qp4b1B23UB3PmYq5yiAEJHGypzRfJVAUoVkFZJ5yx8lsIoI/nYuZDrqjnvjuvk+6mhsWaFJf14NBpFww1HlBpjYvotO72Kuuob17n2iaFeo23bwhQFptMpXnnlFZRlGb3JXWsxmRA9VVUd+ahzsusOgv6TjJesWwx5upVSMaJZGqDIAKQwGlEON61rKppNFedNTCuiGkjk1R9XdI21NnYGYKPaxx1fBuim35KxaK3IB+QVlAqV22JYuGxvQp4ipTWMBrRRVP9GIfZaU1Bw3oKjFBUAr6jJu0doPbUFxG1TzAGkYjfhPG0M6iqEbBgKv3Q2VLHtOrTWolmv0bUtFKhV2nBEZ1+p2Qa8o0UK6IGQ3DLK1/bO8OgB+yFhJ8eSz4X0gG8Dv0PKS/5vrVT6yRUe51547ceBbvleOWj0wYka0Aj9bQAOM4LS8MqGXE2LddOhsx2UMuDqmW3Hbe6ENwWbTMo5B9t1MVc2vqGRVRPTu20qqwMe3C0a5DZFMJ87qYMOGVu2KfND902CNYGgJND6xh/vHLx1oRWUh9FAUShQB4MQEeAt4AAZUpkD7tyw9KKx5QIgB2XyPnkER6RTnULVck+2VBZyA5UcFy1/AJc8+2RfgHP8w/2Wdfg3ESnlg3HeXFDCuLgUGyk4PBjYMNoxk1Wgva+U6jEE50KbMGfRBiORAwKTSYoi8RUq9KV0XvCQGKzWLKgq1FXNWBxKU3g3t8oAQrxJNKpSXrUL72BikDgX1uSxugi6vfcoDYH8qiAPtnf9kFsCsjRnzlt4GCjvYB01A9NFiWpcY1zVcLaliABPlcqppQlrzmQMUL5P8yyknXOAVFSQwB7z+ejw5UJtSoELtKUQ54KmPdADPPGluIBhXXNQJAG6/C29RXKfStDNig0bCuXnfD1Z/33gkTwmlqgu8FNK0/HwEJVLaTxabexD+feQLEmfb+7vnEcO7b14hGWUoFz+LXnWNj4i/855mzxHykhe18tL6r99eXmJJ0+ewDmHW7duYTqdRrDtvY9VtWVhSu8dtElzl+dLMl8amjtnKZyWQQ0bRgnUl/jMZ74OQD/CYcjwII23zB/HozFev/9mDAOv6xpf8clP4+d/8Wfi3Mg5Yg+k7RVsq/AVn/yq4SVj4Bie/bg6wLia4O/e+T0wxuDw4fu4evBN+MF/8tlYV8evPdzF+3FNlVL4qevfGNoiUej+yckJnj07wmKxgDYGo3ocq1qPFKfFFHDjGf5vzWdg1xbXZ4eYzWZBSVUwoS4EzZuG87YXUvtBfR3/VfW7wzj6kQcpZSK0jRJAxhiDf3Hjt+Gz178mGgUlbeUGnS4YaPi7vzX5ughqyrKkdB0vujzwvEADZ2cwhjyf751f4q/f+DZKedxRWCyWGI1GUT8uyyKG3ZvTc9Tzz6NtbYzK6LoOTUdgSRepkBSHEbNeRO/vQyeGVIfDe4flcoHLywuMxyPs7u5iPp/3amQopUJ18hROzvtE0irniBclVfJO/C7UQ/CIAIv0L0R9OdG9QllNsbOzA6005vMlurbFeDQBvEPTtZiMxlg1azTLNZp1BzWl1KijZ8/RLNf4xJv3cHhtH0YTYGu7Nshx2mfz+SXmc4qGmE5nMEahbddo2hZNZ0NLuxWapoPRBk3Iifee2n9VVY2qrFFVJbquhXVUHG0yGWPVtFit1/Au5dsz3TRNg7osCJir/n6Pxg1nQZFNJhVaDXq6B8jRKehRzj+BbMHrAcATrXOa0Gw2CfwJG3ui66gwXGM72PkSZV2grsfw2mO1anBycorDQ+of7zxQ1QVGownIAe9hbYvRyGF/fx91XePZs2c4PT3FYrGAcz7QTNWThVT/iwwvHg7OdULnSumPvE+9t3COIiuoHTTtmeVygdVqia4jYD2ZUBeKqirQtirtIWNgzDgY+Uqs16tw7QrT2S7GkwmuLuY4PT/FeDTBeDIZ5JH58fKF1EJhBBVUUbLKWbjOw3mHdk0WEHgHBZ+UOEWeEK2LkBtMHgpDWiWrAoD3MAFcWS97eApPBJmSSaA4yqlwdrMiXwxDQFCkbMjT8kBRFqH4DqB8KFDjHGzTxBABazsqJBQsb2VZAOx1YQNCCLBXKlVxZ+UmVuH15BHsfCRrsEYWXpX07Dj0IeBO8+Q9hz7QGSqC+aREJODDn1F4qdaby7zN2yC/11pDOQ8dlHoNkcvoeaOGkmY6ax3Gipb4XB5c/Mln3oBsFASsg1EG2kAbsr5Zh1hJsmks1p2lNkhFBRUiG6xzcIqrDLMF0ENpoC6Iya7W62B0ofBIBZBlTqVcb2JwbXgl8S4qhVWn1VXBSxrC/LSBFm3BvCNh0Em6VYAqzCZED0vZL15Cyi1Z+XQAMEjKs2JvpIepSnhn0Ya2CJyvqXn9vQ/rSOvrQR8Zb2CMQlkoVKVCYTSU93BdK0BDgtVMcnEdk6VsK23J37mSAvSBR49uMs9obvhKXpeuF/5W1yOMRnUELBv7LlQpN0UBpehdldbQCF0VvIXvHJrGRotmFzynWhkUwXJP4U2AhiXjhffQDIAVRQUpkAFRe+qVqXTgqQEDKQClJu+ZU/SBBYVYNl2LVdOhsVagw7QnEXdoB1jAOwo100YjJEljPB6HSqoFClPAtQ5QnirSGypSRPsuKF/hB4qtzUQPnDsWuwuAeodGz07Y26VRKI2GgYd3FkYRWI7pI/EtaJyd8mjaNbq2gfIeo6pCMaqgyxpWKUCXgcd2gAtRF6CoFGhFFcq9R+c6AtudC7mCIU1Dh8GGuYUiIA4oOFhAIRodWMYoKJgqFRLSQLQIctyS9ApLOpUeaWkNzyNcAOqDrg1gXAhptA1sCFFVUNjZnaJtOyxXBBBHozHKooC1FP7H+WoIdQdUUNpIwVLQugzKCK2YjwZJWgEn+izTu7BxmCbNBT7ZDzVXpPghGZLSzlJRfnvrYH3X4/eK18Aj8MTNlAP+rbfIEj6MloWFSDlLP2zoCrLQkxGGlEDqeFFVI5yeUmhqXY9xcHAQCvyUwUPShh9qLUO1Gmi/KOXQdk1vTVmR5vdkGS2LKlpLBjSSZSt86YP38V3f+b1YLBbw3uM7/tXvxmq1ws6sRF2TEs/vxwUc+W1NUECjkcNTHvYf+UN/HD/+Ez+KxXKB7/hXvxuAws/97E8AoQI/EIpIGY1Vs8LDR1/Ct/2u34PL+SXgPX73t34XVusVpsUMizWFVLdhnVrXYd21WK4JWPqwVsaUMErjx/7hD+Pf+tP/C/yJP/5v4bOf/VUsVwvs7u3jk5/4SvyzX/knePf9d4Lu18E2Fqt2RTmi6yUsLFbNGqv1CrPpDu7duxeKgLU4PTmD9Ra7+3tYLAtczi/x/PQUz09Ocev2bRweXsdivkTbtBiZIs4Z0TQp7Ky/0fpoeE+90iWALIoy0EkRvJxFjHYimjRRPU2yp19AjcGtlGcctm2tRTUak8GlMFDQWDdrdC3lNHPP6+VyDqWAs7OTyIOKQqNtl5RjbBusWuLNs9kETdNgvl6gbcizt7Ozi3bh0DqL0XQaPZRdSAmRxjCiXS5+BvJgtiuMRiNY2+H582eo6hJd22E0qqA1Ys6rc8B6vcTe3g5Go1GkY6NLLNs1tCqwmK+wWjaAV6iLCqg91qAc90JpmCoVurK2i/KlCQYJKiA4QlkWuPvqbay7FvOLSywXV4B1MFVJeo316NYdutaiLsa4PJ+jWbQwZYnJ3gRVOcGv/sqv45Nf8Qa+6qv2oI0mWtuZoq5rnJ6eYLFa0LooYN0s0Sii83XTYj5f4fjkAqfnczSdw/n5Oax1GI9GhAusQaFKeOXRuo465mgdIq6CYc3RHm7blgqDhhQv1qOKoiAdAUEHCXvbGEPy3TsouKgrhgUEFNCs1kH/UCi0Rmsd+hHJpMMQLRl03mO9or22v3cA5z2WiwXWqxWKssT+4TXs7O/h9PQUZ2cXWK9bfPDwIQ4PDlGPKljriS46B+eBx0+eYTIZYzrdgVYFmnUHqg2moYzCxflVLAZ55+YdTEdTPD9+jvnVFWzbQgVdRYUICaU06qqiaJ9RBSNSD5RRcCq1QHTwlHJWUDRe5y0KpeGUR+dbWL+GB6UOVbWBcx2m0z3UdY2TkxM456I3fDKZQKsCzip4ZzCqZ+isx8nZOZpVCw8FU1TYv3a4VTbJ4+VBt4somtbVkQUkuf9dJCIfQDMVSSAAoDV7EoISqnwELdGDzQI2ADpu/R0VeQhr4sAQpRVbCjd4EkhlVWIyGqMOYTU0XpvyXNsWLiizWioGwoiQHsxUzgsPMNCCQk85eJGikI4+4Fb8DA+GNoK5y9+b1cQH76vUS44ju9Lzxg7KZMgZ5HZBdJ6KF0ivBoQQHn7b7Qdfp4LFVykFo0uw56a1FJK3aghYdTa0UtIG7L+i/ydGJfONWAFmYBSNB8GwJNuuxDF5lw9z80Xk2qjkkZWeFRkarMKe4tvkazS0njwOZpy9B0eSTGGtPcVeIRrOEExHCgSSCQwCCL2RS6NRGB2qgwaPnhxONjRm5ts8+Pl7baPJIW8aAwR5/YvmiteYn2NMsl6T8SPRrooKegIaziookc7snYpecEAUXIKBMUWsUl4E0K5cF1C0D3NLz9KBscmxDpNQaI0FRcDbhxBzl6BqakqXfrS4R7RXBgOJBmI7DvIiCBDj03BTNETfmMEMISmPpJyp4FmytiN+KgwwhQYKrSg9QXvyi1sbjVWFVhQiZ2ife+/R2Q7Wd2T80pQOZMoKKAyc0vCeFDEqFEcF1pwjr3jjKH/bZnRPiirvbx0en/ZM2DIEbo2CZYDsQ3GaYLjQhirqEuhmq7ps5dX16LK3zhnND9P+5rm8h5VSqXCX4UJdFm3LFa2ZjgUPZoOap/BlycPYQ8ce+o19G//d/5wV4tzQTXPVf9/EDzfnIcospC4NQ5FZMixdzkl/qP1cZuZp8IiFrqwIge86DvlVMYSWFMl19OzJ8FuAWijFSvy9yJkw7569K4nX53OVe92ttWibBus11YX4a3/jL+MH/qf/Jn7gj/0pLBZX+Me/8NOo6xG+49u/u5fDLY06vfmOa0vPu7g8x4/9wx/G937P9+Hw8DqePPkI/+lf+Yu4vLoQUT+Bd4QQ2L/99/46/vAf+OP4/u/7n2GxXOAXf+lnUZUVfvfv+q6Ur8te6xD14xXTi4q6m4fHo4dfxF/5z/4ivuv3/D58///kT8KYAhcXZ3jn3bdxcnpMhkChzfGcWGehFBVlhCLwyUalw8NDVBUpx03boLUdVUq2DpeXV3h+coLJZAZTFOhai7bt4L2GdxbKk4FRa6p/AIQIumy92MMLoFcfJAGW7bKO30EWkeynoPTTBROAD10kygqd6np6AwNh+QxyCCsANhiAqJf1arVAZy3KqsZsNoOCxuXVFZarJfEM63FxeYX1uqH0Ob9ZWZ0MDgW4SBZ/XlUVqroMOkGB5ZLGwlEYMpyZQ/LrusZkMsFqtYqFtShapI1eeK1DrQ5B2wBiazLnqF2TtR6r9QJVXeLg2nXM53NczedYBnDvnUNzReH42his1w32dncBACcnJ5jP59jd3YX25ADZ3z/A44+eoms9Xn9wHwcHu2jWXehdvoyAlEK1Q1h106FtO6zXDc7OL3BxcRm8+xWm0yq0muqScc07kvu99U8G7VxesEyNjgXBh6Xs0HBRJquAubhLDztrrLUwWsMHBxrpUeHHKZRFHfYCUBiD3Z0RJpMpTFHg4vS0VyOJjT07OzuoqhEuLhfYv5xDFwUWSwL49WgEwGG1ot7xTdOhKNZQikK8teYidH0eaQyFce/u7KIsSjRNg9PTU7Rti8lkgtFoRJXd1ysoBZhSoyyLSGttS9EavIe4APZ4Qp7qrutwfn4evOlzjOsKvqC6LFVVYW9/F9PZBLbrpxxRegGlwRD9Uq/1rqPUAzKiG6pAb16ukJryL4nEvv+P/d5IFHKDMmNp23bDci9z0sqy6jGqPO5e3nuDCEP+rfyMDzlBUhDJis0mPI9j82lT2EhQ3IdNVo+WYag6ELYcm8zHyws25WCn616Qd/XCwwebjTRjpTl4kcBNc025OPlc87Etz5U3u3Igr1Sm9Fj0lQiXzQ//tll45ZBxQF4jFSc6MQgkxW1YKE+FwLbDfLkKoawIRqGU0wEARiWQIAstSGGY0yCvvdLkHZRC5EUKs5xPGnPqH87X5GFrLwKoBv0w+FzoS8t5TpdK0xrJXFQWamxQYk+0D8YwE/KACWB4TOoCRZmqTUuaHlrroXXmv+W650q3VHakd2DbffPrB+deJ3BA/KcMSmvIn7V5/mc/7NW1XXye5HdNCFFerVbRk8V9NMuyDDTo4NsVUpXwzbFL/iFTQ+CTZRogo5NVQOs8Vk2D1brFuiPad0gKM3wwNXkFoyhqSJs+zyxLE/K4U86VUgo+pALx/iiLMraHk2vkkYqQsHLACon3FH7b2g6dA5TWKEuNymgU2sBoBQ2KgmJDlw/tInVRAaE1TOdazJtVHE9VlRhXI9RliTIU8XOhX6wC4G0Hxwpu26FxHgtn0SEVWKQoBuKDCGCMQWiaH7JQmEIByqPpQsE1kDLC9GM0tbnRSMoQ70Xi9W3wBvcjMiLfFPmduZxTTDuZYs8H/82dN1hhZ6XFmAJalT0Zm+8x9rS/aB9t420+GCI4gmTjOR7RapDf/0WgO+65EA7IYwWSEpWHpQ8CH7G38ggY3sNyr/EPt0n66KMnsSDTdErerhQZQwWYmOdSlMEo9M9NPYid73q8S44/f29uD7RcrqgWie+HONOeLSNvkWAtzpkwGkvDrfcef/j7fgB3776Gv/R//T8MdquIvEfTcyjnj4yb1KJIY7FY4OzsDM45jMdjTKcTlGUF52z0+ltryWimKEJMK4UiGMq5DgjnwzvvYzRM512MclRIIfE8L6RTktze3zuIc1DXIzRNi/Pzc1xcXuDs/BzKAFVdYz5fwjuPyWiCsqgwm+1gOhmTMaTrAFB0gzEEuqmFUwEuGsZgmcfM/F0W3s3XV9I0kPJGOc9T0jO/g3QMOZXyUpmX8ji8p1BbHfgTt9iSeqe1bUid4XofdO/xeIrpdIaiqnF6eoajo+cUDt60mM/ncA6oyxLKu0h3PM6qqiJQfvLkCc7Pz1FVFXZ2dlCWJcbjMQHyxQqcb1tVVTQKHh4exnefzWa4ceMGnj17hvPzc4zHY7zyyishpPgYUOjp0EyjPEccvs5jrOsah4eHuH79Oh4/fhyLcI1GIzjnotd9Op3i4OAASilcXV1FD+bODnnhlQLu3L2FsqQq1dPZBPfvv4YbN2jsq/UiAEVak2ZNQJt7Rp+fz/Ebv/l5fPjhh2GdKByc14/TJcqS0hskfRAvoRhO3sNGp5ZuRWGofWdZoNA8N1ntHmosnvifJzDfMaD1pH8zLTVh3Ey/beOiHLHWYjQaYX+fOias12ucnp72eDbJ4wpVVaMoKjRth48++giXl5d49uwZuq7DtWvXIm/jKu/GGEyn09hq0XuKQtVhTljv8B5oQ6rB5eUljo6OoJQKLfL2obWK0SFFVaCsUvcGlkkS+/F7aq2DUfUMV1dXtNbjMbQG6nqM27dv47XXXoNzDh986RGePHkS58SF4oacr15VI+zsTINeidAXntpITqdT/I3/51/Bxx1fRp/uPiiW3u38h8/NmZFU0iUwlffPz2Vhnofh5edLxUYK42iVFWPm89nixgYDoK+4p/tKj7YaPI+PHEAOAd2hed16BIvx0ClDykz+7KF85Hy8L3p+DKVEDvv7IJnL370IjOVKhxxvDn7j+TAhPYELGvkYVi4rgnJIpFdyzn3PQieFGgOyfGwSDEH1C1htU5bzv/v30r29MVRkZOheQ/OVjyG3nvfowSt0toU0FsU8Yb6XvB4MogpQBW6PokQUFvLe+V4com9mdkOHVFjy/SL36IvuPzRHcv24d6ds/xDuNgx20AcnvBLSGEAeGN/jFQyA2JjD0TOSpuWzNp+7+T7g8ShFBYGAAOBTwSpaMyCCbuGvDzfq8USaA1YgC0hQMrBCG/NP1ulQMTYajDSAfttHbx2MppodtSZrNPXbpu96e4i9YyooC47SROA8dGlQFSXqahTm1pAV3zs4HdIqrIfzQbmAQgug9dSPu+N0IOcBcE5g8s4F+0ZvXdiTJI0/JRsiuD2TuCYHcAnUJZrOeW8u3+S6a61T9NCAAirPlWub7ucH5a+8B69d30C1vSuD5HfkUWg3PHfp/VyvmFk+1nz8+fU8t9tkyDZ6jffqeZ83O3dIT7GU/5SXuYhgYnd3F5PJBNTCKPVwTbmFfSMozYUXfLTflpD5QB7Cm6KdQpSC7xsK+sC+6Dk6crlAKspAFIXHBj/l8UvQDQQjVvgvz9t8Po9t03aDx3A0or3FCrD3HnU5In6r2KgZKiML5wdHQsZ1loZ6Z3v7iZwkY1QVeUlvXH8FVVXh5OQkKOOGegNPJlBa42p+SaG94zEUFOaXc6yWp/CeinilHjacLkMAHAooizLySyAZSvrRS8ORVUxHPGYJmNlAxe8UU1ME7QDIcviLCBoAAfDM+d4LAAEAAElEQVR14k9S7+LIqvV6jvW6RVVVmIbwce8pLLeCwt7eHrrO4vLyCovFAtY6ao+lNWzTCqM0vdd4PMbOzg7G43E0SvHzmqbB2RlVVDea6oIwWJT0xw4tY0xsNyWNfmxMsq5vxOA5VUpFT2fXdVgul9jZ2cGrr76K8XiMi4uLmI8u9xbreWw4evbsWSyKWNc12rbF5eUlqqpCs+5w+/ZttO0ax8dHeO+993FxcYHpdILRqEZVKihtQu47VS+fTqldVNucUW/uyOMQjUUcNq0Ue7XTHmS68CBDcCyyFumJUiYLE6JACo+CQ85V4ukxRUrwFOd82lcCsxDd0S5POmKqXl6WJaqqgnPU4/zq6ipFIKgkF6mYGDlzTDHCwcFBBOmXl5exjdbOzk40LnCdAr6HfF+LpBvzGFhf67ouhLKfwXuPvb29aFhp2zXadYNqVIcCd6mwYgwJ1zoWxTw/P8disQggeYpxXUEpD9n2jI0HFxcX0chWFFWkJwDRqOO9x2RCTtz9/X0opXB+fo6XOV4adEuLnrRC5cI/eoczC2/uKewLrE0lpkdIvp+L0Cck3buWr+HPiqJAoXW0PspNIj30QKoIyvfoKYcYtt7nStTLAu0v98jHxX/LdRm+JhPOA8Ljxc8FgM2wKicUc/KCJSHKz+IbbB8bBscjlVP6HfItHYX4kaGkQ99rQ3RgEYp8eWJYVGCk7FmYpZdG0rH0OsqxbAPccn7SODLgjk0aedkjFscYGIu8X06LG3tLeEGiNyowd2J+Ono2q7JAWZTQ2sNoF3n6NqXj4wBxfuTAY2huX3TPbYrPkCdpSOFP4Vw5GPJROHrvoYymHpfOoXOWQp5FZIQx5DmuqgJlaYJnnXK1rG0JZA68xxDY5jlhIK3Qp33nHGwnIzNCMbB0AxLGQQhzAcYkMD2MIQBMyhUX/KJdC6/6HjbkcxZCLr3dWKccFBHfVyhKqnhfaVIUuAaHty0gakx4gNrDOIe2s2hDcZPSVKhMhVIVMezcBg+1VgadtWg7C+e6eG+rFKwKFUi9XGsLpVIFVJ95uKkNDBmduEgdAGHZr1KooOV8T7YZ9ENFKTTQbOyNTZ7WB2NprSgdC+LeOWADUusdabjquo66NmTgi3kB/0iZMcTz5Jjza2X3A0nLElBJepbvnR9KqWhUBgKNZMZ7vjeQvGHb+J4WoEbqEmnPmo01YUCxWq2wu7vb82rK+ZWAOy+4FZgqraGIFsrBbv5uPBYy6HjYLs01yyypkwzxM34/5gZyzaSxRM65lE9KsZEvhbsCQKcsunaNi/NLnJ2eU7V2BxhdwHYpNFQp+izOeZA1+bpLo3Nnu9ijOnm6+xGCAKIRWGtS6hkEt20HCqkusLO7i3pc4/GTxzg+PUXXtZiMJ9jd3UVZrNA0DS4vLzGqSxSa9hbVDXChoC8ZurwwpvLcszKf068E57TOtP5cqLHrbPSG8nyGK8HF8mid6NM8RZPXnQG4NLIM8V42EBhTEjiDwmqxxHy5grUOk+kMVVnh4uICy+UC8ysKLS+rGjvTKSYBjHI4Mu9zTrVgXX42m+H69es4PT2N3mUYBa1tr8CfvIaB9+XlZezpzeMej8eYzqZYLBYxHDiPKJD3HY/HuHbtGvb29rBcLnF0dBTrKyiVKqPHCvNti+PjYypKVlO1adb52AteFCXmV0so7TEeT7BerfH22+9gPB7j1VdvY2dnl4rzgcLpJ2NqabVarnF1dYVmtYBt15E+jdbQpUFdlzDKo2tWUGWZVxmFAtewSG3atOHcbdoHbdvGora+9CiKJCcIvwDSQO4D72U93A3QieT1dVXEyvQcAUyRN8tonGV6l8Cb8vSBqmowGo3wyo0b2N/bw7Nnz/Ds2TMoAJPxOOapr1Yr2K7DarmECutuAkiOY7ckP0j31KiKEq/cuIFRSCOZX14BzmN3j9o2Wm0oL77tYEE8udQGRanhCo/paIzpdErRJusGJ00L23YYVzVGoZq/cx3Ozy9xdnYGAKGm1wrT6RRXV1dhrk2MWKCw9QbWtqhrSt2YzWYwxuDq6grHx8d4meOlQXfOeIYs5fnvXChHhXZA6ebPkkcqHV5Yb+Jn2bWJASZFhi2GRRC2kpkopXqeUt6o+b3p3y8HuPNr/2WB703g0K9QmhtE+uPaPo4hAJAfzlG+iBOCnDe0NEa4DHDz3zpbT3mOVCqHxh/uDu8pRL/rbCz331m59iYq5t4HCyA2GQbdp+spUHzkIYn87s5veuDl/OVzKWlfCvPc6ymVZXkvOd6YN/cxwHRor22A080E7HgthTWZAMqKEBLoIcOZhpTnfN3y8QzNk7xO0tPH7ZehZ+Vz1vfYDXniCGzT+ZvGldyw59H3dMt55ZxPVszo+nQe52UNAYRt+04hIrnQYpEiLVpn0QZltYuebvZKhXt7BjGKcrlFCKLWSTErRFVyj77BKVqgoyeG5jEqhH6Tf+feP2M0qtKg0JTaoQIPUt4CwVNuFOWpe8XG2AaddbAe0B6oiwqFKaLXzHbUbzTOnQFaAI2nrhPw7PHWBMbt5p6VvBxeKofZ3vEW3juYEFZaVxX1SQ20AKZTUE2JTblINSeSYp0s/HLeeL7yfTUkZ+V3fM+8P673VGPF6820FZZ9MqVlGx3mPCQaXAbA8KYcT6YsyTPy/bq5JoEfDPBaCcIkaJbAJ76L+Dt/Jx6HfJfVakWKc1Dc2TPGOoIEIdLrIz2V5IkMYZKlAtcfyeWbfHYuf7SmVjow/eJ7fD07BpgWjNBnkjz2UL4f1fC3/85fj2OX9Sw29DNFfmDbiUJfa4vz83OcnZ2FisJOhFgm7w+DQy4GSWuWUpgkj7DWBgOmJSNZjIn3Eaj33ilEVngPdMHYPhqNcP36IebzJS4vL9G0DUxhKDKhLDGfL7BerVGaEtcOr6FrLbq2xcpbFL0aJQZloVGUBbqWilkxYJPth+T+kr9zBxF3tOBWSnnhNJ57yYfoXfu0yjoqkKrVD+lVfC49hz2rBdarNY6OnuH58+dYrCgHfmdnD+fnF1ium/hui8US2lqMAhiVvN/75Kjgd93Z2cGDBw9w69YtvP8+eYOVCsUaw94Zj8e9ft9KpVZNnJpR13X0piqlsDPbgfc+9kGW78qGRQ5tv3XrFq5fv46u63B1dYWiKGKECh/Sw82Acjwex7kfj8c4PDyMoc+PHz/G6ekJXVcbzGZTTMZTLJcLvPPOe7h58yZu3LiBg/0DjGoqeHd5OcfJyRmapsX169fhvY8gbXd3N0Z1sNGC6UryoqqqYVcNuiza0vQiIYKDKMoz0s8kP8tBtzwkr6Rx9I2+ChSCLT3MnC4SI1My/QVA5EfGUAh/URQh9WQao4bm83mvrg5HKkTDUjBkcwSZ9x5d28VIKYp0GeH27duYTCZ4/Phx9L5PZxOMxiPU9aQnHzh9eDqd4vbt25jP53j33XdxdnYGrTUO9vdjanHXNdGQxBFP3COd35fXEEA0vFN3hRrT6RiTyRjee5ydncV6AS9zfFnh5fkhF0L2DZXKrxTeOeDie/D3ufLO5+Z4YQjgSIHIQDQW/TAGKmxEnkxmjLnln5/ZY26elEe+/7YjZ8xJ8QA2XuJjD/YUszcmWZqkQpOPfWgO80Ou25Dyv/FO3kcvhAQkL3P9xr2yf+efba5FAsucU2OthVMUuh2L5aAP3LSmexWamB0z9CEPiqQhOa7UJ3jIwx3Gl8FZqcy4UF02v0e+VkNK8JDiPPR3fq1UWHQIFYznitBBACjD3ijLALgN5d4q5aiWAHtV0a9xMERfQ+N+EW1sUyTkvAw9axvgzuev72FIh+b8KJ+ElAQNfFA+FNBZHw08PA+kTJQoywJ19HJ7ODgCmhFwf/w4+y8uX1SHcGoCnV3XwnZUER3hesN+cY/o4VaKvdwA4KCURlGUwUuUcss8XPSGa50ZLJD4MSB5N3mtU5huqvIbeb8qaA6oghUVL1IKylsUOrQaC4WMPICuo3QR6zx0QfnkpSmglYZ3HrZNUSmmqGAKA+sVHP9AUWV359C0HdqmhbVMI/2w6TjNIVQz1RyJcIHAU1Gg4jx9AbgJbCPSl0KfJuh3mEG//UfSw8bhE98jG4wK/F8H5aWlebFU1JL7wwNsNLI94zOPPQeO8vlyXNIYyHyEgSLLVeab8n50rYpREi+i9W17midXGiykvE002ffS92l3yGieDB+sXDVNg+VyGRVjDkeUytYL+X72jDT+6HOGVjoUDCKDXNvYnvzhaWEeS20upSxy6LomvHsR00IAhZRqQl5bD9VLhXLehY4c3EFB5JVL47JK0TVh21BXj+USZxeXOL+8CpUY6PvOeTgo6KKMANUY4ic+6Ak8T8zHWfYy6HaeItC8QkyfkS3KlFIxMg0AnLVoPXBxQcXfyrLCZKJCOOgRyqpANapw/fp17Ow0ePrkKVaLVfTAexfyM7sOrqC+vGQ40D3HARsR2KPOtLepF/T3lfeIhpr1eh31Sqkb52BZ1nUhPiT3o0XXces/iqSSOd50noK1Hl3n4TsL7UHtmhYLXFxc4OzsHE1D4eZdqKztLLCzuxtDn8ejCUYBkMpaDTwOngOtNQ4PD/HVX/3VuHHjBs7Pz/Ho0aOYs17XBHZ2d3dxdXUVWmb5CIB5XhjMc3h6WZa4drgPKJpbqlDdNwIzaN7b24v5wqenpxHkAog9lcfjMaqKill1XRejBNj4MZlMUFVUW4rDls9OL8joUFAh0GuH+7h//zXs7VU4OjrC2ek5jC4wm+5gNNI4OjrBw4ePMJ/PUdcV7t17Fbu7M1jbBl4S+KAyMbWA55MiREL0hjGoKkC1LRUADUaHMtQxMcbEtpjJeMMdjLiDUx+wR0dT2Ncp0YkOnekk3vkY4cAGNV6nbTKCDSzGkKELcDg+PsK1a9dw/fo1vPnmAxwdHYU1mvccTt4DTUOpHWZdYDQeoax2qFgiGOtR1GxnO3RWox6V2D/YhfMdjo+PsVqtcHHRwnmH6XQCU+jgFXUoK4PD6we4c+cOJpMJnh09waMPP8B8Mcfe3m7I46c0u7293RBVUcYia23bYjQaYT6fRzoBknOWDFF1KOhnsVo1mM+XuLi4CGkU27GhPL6MPt19T1Ou+PPmZPDNwgvog5sccAPE1LYVTpLHkMKQPz8HpDHURevYTiV6S4O3QDLToffzzoX0iWEFemie+u/y5QJuvkZ65vpAbVDoDxz09TDge6lRMBNEX6ExWqH/hioyTznO4TFtKkRDBg0V88MUbOd7hhJVcA5taEGgUv41HzqsubQ6Mw2x14EtvPla5qFuQ3PycQcJyqRMyOvze70IdG8DqEPXSdBNBhuVFAufjBgAUJQlYl9pk/JWqPgd5dY6v+nZ2vY+Q2N50ZGHWUpFTR5D93kRiEkCaFNhjnzC9T0rcpmJd/WLM0bgJ+oDSEMjh1pqrVMPaTVsVHkR7Sil0l4CYL1PxVCchfPiXT3QE7QAuCCRfF8uzJIKo/kYGs3eabn3vPPwmqxZQ3PMPJMjA+S8kgodPBauCx57cQ5CaDQ0vAI0kuJahEqiRmlSIp1FRwQLXRjKHpd9pLWChwYc0HqLdddQFVPnqOWf2jSkqbAnZBX3SI+eeoKz5b8sSwp77eUw9/cQ3zuBP4ANFTxnTGeStodoYIOne4QiS2mtnOuHpUrFnWVuLsMkeJbyWe7TFNK7CTD4Wn4OAygJ1Gnt2bC3nTfJOdkYZ74PXnD90Hkk6nzvfaS+wePmPG6unDydTrG3txcr7koQwt62obzevuwaDqWX75jXEJFzywCF1yc3lLDyLY2ffXnVlxG5x3ibjAGoHSG0gRft3Lquiy1Uw8nxWVGnisWvyMPPlfvlvpNyNP5wQoEYi5TP0XvObfycgwvevsvLS1hrMZ3uYH9/H8sVVdaeFpPotdvb24O3Hqv1Cs26RV1XGNUl2vAuSo1QhBSqdbMGwD1+TS+snMdvMsObfBcad0pVZCAq52mbfOZ1KYMBgL2LnAPLAJi9srn85+fUZRnAJbUiresae3u7WIaK0tZa7O/to+scmrZFK/ZuYQocHl6LebycPiJrB3Rdh9lshjt37gTDxk4vKsR7Am/jMfVSZ6OWzEvn8RtjsFwuY8TE7Ts3I72X8T1SJMh0OsW1a9ewv7+PrutwcnKC09PTGALNYH00or7h4/E45KzbOPfGGFy7di3kbrd4+PAhzs/PURQlZrNdLJdL1DVVyX/8+Cms7fDgwX3cvn0b5+fncbxt2+Gjjx7j7bffxnQ6xf379zGdjjCZUH750dFRXFNZE4JxR+dTG9RSKdRVBVMUWK1WyVhjbdQjCs3RZkwLSQ6QnuB7yEIJLQDwMcpUgl55aK0xnU4BkEGLC9DxekieJ/VlbjlqrcXZ2Rneeecd3L59G1//9V+PT3/607h58ya+8IUv4HOf+1ymg6Q91Qr64PnJde2u63B5eRnTCowxODo6wtXVFc5Oj7FulpEWeY8R7e/hvffew3vvvQfnHO7cIW8551zfunULn/zkm2jbFsvlGkdHR5jP5zEXnA1cNA+IBgmOTKmqCldX84gt5vM5tNao6xle5viyPd3blAZWYGTSOU+w95tVsnOgK6uEbiokKig7dL6svMuhEFwVTzIqZlbEFhGZARM+E1UuIHKQ0zbruHlzRY2vGzqSkNsMB8vncAhMsRJXVCWc63rjHgb3m2H8SnHbtk3jwLZ7pHuRwhu3shDWDln4HLBRBEhrHfMjtwkf/i6fU9qkFdYrqoi8WjVomg4A9QD1MBROGcdOhRkcUruLIjC9XFGSz+UNK7+T57CSmQu8obVi2mfFztnheZU0/iJlCEA0NPBYmOa7rsN0Oo00n5hCundpTPJ+uNSmQcfnhH6cSsMYwCgCixTV0MH5pNDnxil+DzkP2z7fNgdDxoTk0evnjubX8nzLDgn98/qAoAcqfcpdTHPPOY00h6t1S6GQ3CJIUe/mIgDUrmlQaA1fGNjOwbYtvO9Q6BKmMLGn6BBgHVLMe2BckTeq6yzWTYv1ukXTUiVNqaTSO4ViTN6jUAaFKVHVJYqyQFEkYReNSzrRn/SsyTWU+4GVLwAwBVmJk7LpoqIa8/C6FqPKkMfWibkzJkZWtG0L66nXabNq4L2DKWvAOzTrJYwL4C/wGecVlLNw8DC+g/MMsELV9K6jHqRKwxQVCgP40L/YO0Q+6lU/9UhpwLpUfMUDUFqhVEmIc2V0ljvWebRdC9dR5Vh+/6Q0pKKXcq/KYknb+KA0aOTKPVcF3gbWk2ygYjjs0WXaZzCR89khPszPZgs/zw/zSwnMk+GGCl4qcd+cxvmz3JiVzk+GQqkbMH3xu+eAOhq+whp573uAmf/NHp3z83OsVqued4xBAtO8NDLwM2Wut5x3oqlgzBL8kvmYrGItebgsSPd160f42tNH+cpGRZkUbo3z8QF+8e639kDfdzz7ZRx2l9m1wejogdGdN/HqH/h38PD0DH/3Vz4bQZ2xLf7Q45+hSL5QHZsNN8vlEotuATuzUFrhr69fxXNotNajc8Dd5VP87ovfDDxFwbYtyqpEyYp1aMnWQuPvHn5r4jlFgW++fAtvLD+i9B1CFfDehQrdaR98NL2Fn9/9DJqmjWlaf+Dpz2NHWxhTQLa/ay9DfRet4KzHP+pu4R+fKqxXDaaTMd7YK/E/95+HsoB/7oHnHlVVBr2So0nouT9+9zuw1tO43+SezWUcjdWgCf2gvaNOK0Q3JGfqatzjq13XoWupkNl0NoYuKZ2L950E/W3bxorfOzsUis0gAAh5ukpBFwW8t9BKYWc6xbiusVy3WC5XuLqa4/j5Map6hPF4gmZ9hWaxRG0qLOdzHKu+QwNABIIMHM/Pz/H8+XO89tpruH79egxT39vbA+fc8/ns3WZewUWu2MvNnkJrLd57773oxaY+4Lan7xwcHKDrqIXX2dkZzs7OYv436++j0SjKFd5n/HdVVbh37x52d3dxenqKZ8+eYbVahUgKMr5ba3F1tcbBtT289tqrmM7GWK3WWC5XODjYx2c+8xlMpzv43Ofewvvvvw+A2teen52ibWqMRyPcf+1VzCZjvP/++3j6+CNcu3aI3d1drD3JIuccbEutxjQU6uksVhmfTCYoy5IMCYHfkqeVaFsbiujk92KdpzS5vshRK+Ss47zpxMsS3NNaYzohgwMXQOPPmYfVdY2Li4uYz3x8fIzd3V3s7OxQWL8ucX5yituv3MTudIaPHj7CgwcP8FWf+kq8cv06rs4v8OGHH6Kuylj4TmuNoiyx7hooUC/xtSlQj0YoTRHpQmvqgtA1LS4byqGejicobt7CxeQSF5fnaFZrrEyBcT3CZDzBdDzBxdk5fuanfhpvvfUWuq7D7u4u2nUDPZniYG8fFxcXeOX6DVycX+CVm69gOt3B+fl5DDMHNA6Kg2i4cS6lnBAfb+M8XVxQi0nWsWSO+ouO/59zuqUSmX8GDHui+Pc28PKi53r0w/jk3xwO9v/l7U+DLcuy8zDs23ufc+654xvy5ZxV1dVzA2gYICBDpDiY3Q0QDRBowqREiWY4Qj8smwwH5aCDQUumI2xTYVrh8CDCpk0HTQVDIsMUZVAECZIQOIggaLAJNAD2VN3VyKrKoTLzZb75jmfYe/vH2mufdc49N7MKVPhUvHov7z3DPntYe31r+BYzfcrrnHMhr7Admt33nC4I6J4rlaGuR6Cvb/qOXQD3ZYcMFeyCs13PadrSzgvsa8/uvkd0P8jn09+veu6rPeot0N5pBwuYzaZAVTUWQoRwS6h2PjsD/5YVXuvIJP2qMeq2he8XvcU73k3OQ253O4Rwt8e/bxxbgFuUDOn2Eyv6L5tP5BWTaQHMsAsRBuWhtDQC+PCjIikT92/s51c891XHrmt33bsL4qUMkLLgZfdswv3IWilBNwA413gOrXexrE1kezYc7tYAZBdAuWLyPgDO14DtB9ayPd3P5bsR4z3Vm67rZu4r3cjCeJ0HEaehURw5esEIb67WGpzGLkF+t/+UIg869VlTT57a3nikeD7xNVHGMChxHhZUt5hrlPLmVdc1DKhCUUKFy5EoQMFBOUCTHxycNqKCy9fVlimrYL1DZT2VKLMUSqu4j0SudbMePaAaYNnt9yZaoVGMOUKKc3urqoKVJYC8b11H99m9//Up7X1zgX83EQWNh03m2vWto117Ft9PyhJ58DPZeNeVYV3Dm+y3xqBKal/fnsKfddsmn8HM2d02yf7tkw1RqewpbcjAlA3ubLxgI4SsPMCpQHzNq/aMttEAAPyWt1qeJ/cqPrj/sspiWK+bZ/Ez5L+VwroatsC61hpDVBhZIpGSxHRKKeR3P4lbX/pjGBiNj9y+i9/12/fxC//456k9rsbIrjmeDlBEKmZrC2ULGJRwikpNVus1kuERZjMK08TiBQbFIoSFeyRKIfUpUhvGIETBJMq055L3yGxJ7ZV94X30pqvwXmnNzNQKNuR6Dl2BoS2hrSHdJsg3m7hY+pUM8NfgfRpKY1mY/UPsa4fEkGwtygIIhhetQ0kur6CditESfWMux5N/Ls6vwvgapCmioYrvsQo1pNnIMxqNIgv41dUVZgd7Mbxcymueg7JeNhtF4jp2Dptqg1R4+5RSmEymuHFjAp0kODs7x2DwCCbJsLe3h/PzCzx9+gxVVRGnQVX0runuHF8ul9FbuL+/jzRNsVkXZBTxPq4vdoR1+1D+8L25D6y1ETzL/n706BHYECbD1DkNoGtM57XBa3xvbw8AsFgsIrhsjGU1tMpCuP0I169fx/7+PrIBGaxnsxk+9alPYLFY4Gtf+xoeP34MYwyOjo6QpRmqusTFxRp+j8jWXnvtHvb29vDo0WOcnZ1jsykwGpEneb2mmt8N475CagyGusk9N+HvuiZDS56lyPMB8oxJ7mpY2xhwtUpEDe8GbLPMsIIbwAWnCxP5KaVitI9Ms5V9z4ZINpKMRiNMp1NYa4kR/mqJzWaDw8PDeN5iscD777+PzWaDz372s/joRz+KBw8e4OnTp3FcirDuWoSU1kaOFynT5V7CIe3kLADOL84xn89bxum6rmPqwvXr12GtDZ5pSkf4/u//ftR1jYODA9y8eRPGkCH1xo0bRLp4tcDV1RzeUwQFOfqaCBy5JbDBnY2xH1Qn/i2VDOO/eROWSgLQB1obkPYyQCufIRem843CxN/LUCt+eV60rCzz/WzdMA93lYk+I0H3Z5fQ7ba9r7/6zpfX7VIkukaKPgVOPqP7TKnAd0F39147j6BI4AO8665jl4FAjnP3HBbG1nqs1zWcI1AENJ65qIwozkEMuS6daAvX03fS6y4VOwnQYni23ibveRlokQpRT4Tz1n36Pufn2Y53i+/L4EUKm9193TxDAwFEBM+8NgTMQkknwluecl6Vgve7DUt97X7Z57tARhfMdw1M8t9A26jSZePsyqf+Z6swnVUECKRkN17dOqQsBJJeUgCzDPlgEEK+PKpig6ry8NYhSTVMnBOIUSDd8QS2DWjdCBA+v7IOZVmjLIrQHgYmiHmz4WRqo1JIDTGGG5ME4B36yHCOd3OwV0eH+RB6kG7pAqO4CPlk0K5U18vTNjoplcB6D3CNcmcpJzRcYxRormnApxre0vlKeXhYOIgZq0LWugccQs1t6+AVRdAUtUVZ1bCeiB2V0kgU2fqb7vGwtrFOJ2HtEEMsv1+YL0pFw0ZZlvDeI0tTKm1iiYUXAdjAt8mfmr2vvZdI7zbvl3KcJSCm7yX+IKMZncsVPJx4Dpp54WlOdA3L0qDQPKMfcHvvoxdU7qFdxVZeJ+WgovyinetQvnN3XTf7wXabpBIm+0p6lOUa7xIycag4K2gAESHmed5S3PuMGVvv2LOny/EFNIzh1Kcq7ltczK8hawSU4uhAg7rMsNIDBFdVTDHhkFEG0muToraNYcTDo9ADLPQgtoXfcXTrI7jxB/8kkve/idX/58+h/h3/Nt783f8uVGLgrAV0glUyRLPiiIiwsAU2lUZlE4qO8oA3KWazfRwcXINzDovC4qzWqGsmagMGSiE3VMueI2oq6Nb6cN6jUAmWetCkq0FCBcQx3ihST/PBED/2Yz+G6/t7mP/1YyzffzvurdobpDoBNFAOElSqQllWOF8ssVwQGdpgMIBJU2zUCGli4OGxcRq1rTFIBjCB8ZsN7M5/MMOwjELh9yuKIrCEkwElkvkmCfI8j55KgMJqh/kY1laBed8EoynJL+scoGh/KcsSdUFRnIPBACYx8B6w1lGVhyQFoDHKhwS4b93CzRu3YEyCf/n1r6PYFKhrh/29fQAK8/kCm3VBhHadtIeujsx107/zne/EfOzBgEq5LRcrXF1RlAV7y7t6XZ/OL/t3vV5jtVq1ImV5L95sNi1cwXKAjRKceysjimRkz2g0QlmWWCwWMW83hk2H9DlKL5kGlnI6Dg4OcPfubeR5jm9/+9v45je/gaIocfPm7ViDfD4vobXBbDLG/t4MeT7E/mwGOItiTf2ivcd4PMFokEM5MjopDyQ6RTbMUXsXI2FUiCQi8LjBsi4BeGRphlTroAc3oDQ1VO6v6WsxZxU5bZhkzjkHB4UkcDE45yKJpBwzHnOWm7xfcF9z+PVqtcL5+SlsXcNo4GB/htFwgOfHT6OX+O7du/j+7/teTMZDLOaXAcSWUPDY258iHWRB96DIyka+k8Sr61LgOA/ARWfCwcE+0izB2dkpqqrA5eU5Tk6eRwPO0dERqqrA3t5eNKzdvn0LWZagKNaoSpqrwyGRrt29exdVVeHZ02M8ffoM3rORdBOjTyh9pAqRX+QVT5KM5IfSrXX0suNDe7rlQupabl8GYPnY9Xm/4s73BZTYZOWhNZGgsPWwYQ9u2lZbCys24u4mugts80FhGdvkAvKd+vpLgmoJ4PsAe39fcBil2+rjl/VbW+l59bjsBk2hjT3v6YMnKj4PXUqxfiuxbEtbWW/GgwVoUVSoKg8uGSYZoWP7xbw0xiAJFl8WFLvGpk+BksqgD8q1V9s1TuVakKCbFdXmmf3KZ3ctdQHXLsVcPg9Aq/5h35xSEYAES2Gw1qVpSJNQFLqkNcAsXDInE+jPbe97l76/u6Bz15yTxoO+EFzp1ekzdHT7isE1T9B2nxLo1sqAOQj4/STo1mYAWvM6bjZ5nsNowFuHcrMmMOcttEmQpRlM0rxv7RAzrng+dpV6Hkc5pgARIpVVhaIqUdYVGR2NJmIm4cXywVtPxpSGdZeAtzAsdeZFG3CbFiDvA2QxvFcT+GtkWVPupJnLGmVVEBOdp9Zp38hhozyUopxrrTVUpsFTq3YgdnbS8qGUh1HBo6UUXBhShcBYXlvUVQna/xSMToAAXI1u2GL5NwOcZs7Z1lxSzrXSMay1sFrDoVEotdKxqkB37tE4t4138pDez+68bPaWxru9y6gm53Lfvtx9Nn8mDTxdbxbPTUk42W0b95v8rNV/aBsCunNKvo+Uk12DRJ8RyrkmH71FkCrOrWUUQjikl3s+n0cQJusS8zVc0aBrDNvVZ32gW7ZFev7ke0jjqTEGU1Xj/dlreDR7DZt0sPVM2UaAvELSuPsPjr4f1ilANVF/Sin8G//d343XxwdY/OJfRzm9Bf/+fUw3l/i9v/Nz+Me/9I+gkgF+5vUfRW0dnDfwULi4uMTTxVOcXpzGMarrGvv7+3gtz2Oe5XeuFP7p+uMkN6sCzha4fuMIt6Y3MR6NYcKa57bGKAkAX55+Cv98+slgLPPBgNXex5QigJCbBD/2+S/iu/eGSNwCT//wn8HP/MLfx9NnTxvDWJ4hH+UYjsaw1uHp+0/x7tW7sHaO0WiMo6MjmBt38DeSj6KqNsiyFEWxQVltMJ1OkCZ5nLdx/nV0SB6DLuB2zsc60gzszs7OUBRFrPvO+aIxBzvknV67dg3ZIAmEpRyl1NZx45g7md8v+ijI0dV6hbpyGI1GVM5oRIzkVR2YzfMByqslFvM5yrLEcDhEmmRBt26vMz7k3Fsul3jrrbcoXDiUS9rf34eCxnq9aVJ0vBf7io5rvauLNXKkiTDjKBReP3Vdk1dYNXpfN4JFrkGp+3OOOZcJZkMIA/IkSYAEcBbY359hb38KpYDaFpgOhrh27QCTyQQPHz7E5eUl0jQJdcUNLi4ucHl5geVijsO9STTk0lp3uHHjBvb29vH48ft48N7DYFAIxh/DaQMl7JoitZZL8hibALqzLEWa7mExp1J969UqeK3be4HzDnBSToS+EH3MsqeuayjTpIExaVpXDsuD51pRFK25p5TC/v4+EihcXFzg6orCyLkW+3w+x2g0wu3bt+O+y8YEluHTyRTa0N7ayF8VHahKqbheeLyZaC9JEuTDAY6uHWI0GuLk5ARXV1e4vKT+Ojg4wGw2i++Tpik+9rGPIc9zfO1rX6NSYlUJbTSqqsZsRmuRUlIz6KBLnZ2d4eLiKkYCEAO/b+ndcl7+tw66+5QxHhh5zocF27s22vCU+AyTNJusVFrZ7c/WGx48BuAxV4XDRPV2WCorGn2GAKUUJCldH2DqXtPtq11MyvL9+0E3gB0kaK8GzNuKEj+nawTYdY/o6e60L/4tLlNQ0Rov29XnWZHt6+YYAo0QJhIyA4DypDjviSyUPooYHu8sy6AMA9IadV3BYFuZ6wK+Luhuv/7utssfuRHzxrPdme3nd0HqljFE60jiJMEPbzC7ckj4vtZ7aI9Ac0NGi8QY8nBrDR0s6twMFZh2I0hT25ErfX3Y9y7xrXvWfXfz7QJueV33Gbyhd0FGF5BQ9297msOdWufLDZzPrUO4k040TJY2YUQagPGh9EndIiRTChRW7RsDxq5371PkY3usR1XaULcX8IpGMKBeGiPl4ZnN1GgkKf0Yw54SBQTvsXUKyjfeX63ToPBrSNbcCLws1QX3vlMmSbf7TqkGwDfvh8BlEEC9AkwwXNV1DVgPDQ+dgFjejYYPKeBJ7VECKG1IcYAjY6vW8AgbtCJDkkYdwtEtlONuIY8v/9aaS1CScknszxwJxcz8HtoAShskWsMGY4kR5Xq6eWbUhzqOfXuev9xb2g1D6wJz3se6Ob99wPRlR/d7HlsO/ZTszFJhlXP0ZfeW8zfKA7FfyD1KghYZcdZVXKBacQ6967/7I4/uGmZFiZVaoOHxYA+3NDRonexcn33yrm/vZ9Arc7n72ieNBz/+7L/B2G6wSnL8zGtfiO/elblSx+kSTimTxjJdSZLgtbuv47d/z2ehH/46Ug34JMHm+buofuXv4KO/49/BPxHvXpQVdDJCWVVYrtZYLFcoykqse4PaOlxezbFab3B1dYX5fB6+D6Hfom+o3W1jDrrft7SFdr82e7HFFz/3o/j0SOHyr/9ZVKfv4+BL/zP8gc//CP6Lv/dzODl9gdoGxdxxdJyDSQym0ynq2qKuyFs3nU7h6hqXF2fYbKj6xCAAASK93OY6kNEV/Jlcl3QtGa5t4VEUFTabEs4Rt8JgkAe240HIkSaiNar16yOr+OsfvbtTD+NnKqVahFHek5OD9V9bW9iadN2LiwtY66DNk+idSwNR6tXVFbGaJylSk6KsSmizbdzmNcJjx97usiyxv7+P6XQaiNOKli4i5RkDtT4DHB9FWUKpJj+bD/53szabXOM451VjlGIvOc9/XrdsAJEebu5PAm8p8mHoV61weHiA1167h8lkghcnz/EvfuXL8N5jkA8wGU+glMZqtYZzFsNhhsPDfeztT5EPM1xdzbFcrKA1laJ64403oKDx7NkxLi4uMZ3OcOvWbWil8d6Dh1hdFDBpEohrEfmmKAVhCAWHuqpQRT4IFd+hO19IfrKrgQze/K4sd9hYXFVVrLUt+7CrQxljIncAYywmDZtOpzic7WE4HOL4+Bjn5+c4OzuDcw6Hh4d488038elPfxpPnjzBt771LZyeniLP8+h5Bsgw7gVnCM/xRGmYJEFmEniR+hh5fjwB3yxLkQ8GMFrD1jXywQAH+/u4desW8jzH/v4+Li4uMBmPYbTGW9/8Ji4vLigVeZgHjpMESUIgfzKZ4PZtE4k1nz17hsePn+D8/LzFV8BzW0Z2tCJcX3F8YNDd5+mSA9/dYNvKASl8XVAj79Ud+O7fMldDfscbqww7kWQlq2AlMh3LNbdRbgxyw5abrRGWwF0Asq+/eBOWtRil0NyljPcdHP4kjy7g6LanC7p3gfWdSpYHwu7Zc56Pi1YpteX5ftm78Hd9gkOyxsZ7ePZOAS6UHIm51koI3DCHeBMgRXnbW9Ht/10GF+6CvjZLsNRnzaU+l8C739PdVdy4H7z3oSQUHdJ6zJ6bPqVU3gPWhbBbRSHGysQ+IkMGAzOAoikApXxsqlyqfUaXXcYDPnYp8V3A21XCu/0gN9yG2fbVpfH6j37ALT3sVOqHlKksa1g3rbXBu+xDvcYa3lUk22BhLagsDQBlslbd4ZcZnmR/WWtRWkeWcMflwXgdtPsG8NBQSLRBYhKkhmusBwOAbwjjaL62wR+nGXTHoq4qNDnvTfhhcB4L3gyAjYItkGBofIwCdCgf5lGF/quQGgWnqa2JEeUllaNcbihYNjY6S2HtHHfrKUxOecB4it6gMkWKuDusg0KjmDWeeDIQxNqnAXB735aPWhtokyIJ1nbO4QZCqbSwPJinncetGZd2DeadChK21/8uWdR3n+79uveUn/d5h6ThWa6/V81TrQPhVu+77TYOd9dZ3zsQgmmXBuNnbhmmxHrtOxj8LhYLrFYr1HUdWXeHw2FMz5HK0su877I/ZYRKHyiWXm5+F9kXDJSkLKP7t42Qso+kwVWu1fh8UMSI9x63b93FH/j878P+e7+KzT/8y0i0jkak4r2vYvaDP47f+zs/h3/wT34hAiNr6+il2mw2rfdiEqGzs7O4//D31jrUzmEaldjAe+HQugfpCK1ZBR46km2uNW/ZyPXa0RHqf/JXoC+eIPEO5z/3F3DwP/ppTCdTPDt+GmUse2M3myISHNmaCE3Pz89xenqK8WgICl2uoLXCcES5stK4/on5e0hhUasE35l+pKWzdvcrBt3eNZ5ZHm/vfQSpt2/fxic+8QlMp1OcnJzE2sFJkmA0GrbS4fr0EB4DBpzxewVoRaHYo+EQo9EkhlIvl0sonQAg/pLEJBiNRthsCnhfwgQvn3cOw0AiJeuLSxJGzqXlGsccslzXdST+kuBDghBJNNm3poBGf4v3tO2KDLIv5CHvyQYsBv9MvrZaraCUwnQ6jURty+Uyvmeapths1lAKOLp+iHv37uL69Wt4/uIYb7/9Ni4vL2NkjPMWidYYDqnk3HiU4bW7tzCdTqC1wWg4RFlUOD+/wPn5BYb5KJSvGuP+/XewXm9CSPMIdfBw52OKTEgCi3ldVSjLAkliMB6NYW2NctN4mmVKjVadPYHnj1hpkheA+VSYjd3oLPaz3IPkOuQ50K23nmUZDg/24tw4Pj7Gs2fPkOc5Pv7xj+Ozn/0siqLAu+++i5OTk5bMHI2ovnYtjFdsXGHZKaOYJLGgUgqJ0UiD/Oac9CRJMB6PMZ1OkSRJjGq4e/dujFg4PT2F1loYYRXqmsr6DodDpGmKyWSCw8NDMV9oPZ6fn6Oua+Q5Efd572M98g9KoMbHhwbdLFBepkzIRSXDJvm6l4GFvr+lssACSJbs4UGT4SxAYznierRdENpnBODntiY42grJy0AE/24L637LfLff+v/d9kZ2n7OrH7vt2gX0dvUBPbn/aJZ1YD3lc3vG7mXKZtMOss9JshseQ7JstUOsPACdKDKkyNI/3gcPd+MFkG3oC6nkv6UBozVWqv0u3SiJPq9UfFffhCzK9+77W7aDD+dda+MD0HpW9/r2+PtQj5UsimlqkIZ8GK0RvXYeRITjXfCcqgbgSEW8b+7umm+yD3yD4UM0RGON7Sr73jXGlKYvVABM7bBS6l9S81vKW+zb/jUijS4sN2i+NUakRGsolSDJqNRMmqbwIHmilaf8ac15mgbKW/jgOeWn8bt3FWhqY6NwAhwJEzacqkJZO1QVAW5jDKAotNpBzo+wlrSCNlwvl8fWA5qULd8ijGvnwjbM5Q7O22A4oPDuxoMpQhtdEyItgVYLLAJQSQqvyFNFrMM1lKsBV8G4GjpL4LSiSIIwP7XW8KE9VnnAeiqRBgtvA/j3gPVUL9jaGso7GASgRhZCAL7X0Ebts7ASqKgGhEeZnzTr2nuPuqpQB4Wy8W53q3PIvO7m+bu8pDwePP94flA/c21XDWMSaC2jcHxQRgBeVd29IEnaTP6syMhoLn4ugChX+HwZCt0nN7typ7X3iaXW3RObNdFOK2rJ4bCgu959ufb79lp5fyuUuNVqhfV6DedcDPWVCpz00PF4yLbLd2zLpG1DBLWV6ynTOpLl3Zp9jtLVsmwg8sljcHVL1+nOlWaObBvzbG3hlcPtW3fxU5//fdh/8BUs/uFfwsDomKPsAZTH7yL7ys/htR/6w1iuVvDwGGQ5qrLGYrHCYrEC1Yg2oe1NKauiaMoWGZPGdhnjokEjGkRBclJFEkcN5UM4edgB6F4cvdNeq845/MSP/CQmyxOsHn4D+SBHbQgkKqVibWMXxry2NaB1BJ1XV1coNgWUMtis1zg+PsbR4QHSNEGaJVAKGGQZtNGoa4pQUUrhe6/exshusDI5vj1+faufuwYP74Gqaoz8MrqyWZMJbt68ibt372I8HuP4+BiLxQLT6RS3bt2kqBOzrYfw+uxGpUiPtPLA1dUcdjiEMSl50gtmNk8BKNTWxbBmLnMUU4w64exc9ozbzUAbQIjuIjm32WxiPW6pm8gUj+7a7a5VpRQGg6wle5h1nN99OBzG8+UP9/96vW5hAQ7zZkMbt/v69eu4du0arLV49uwZTk9PUdcVmGh2NBrh1q1bmE6nuLi4IBby46f4yEdej+2ra4uyKuI8VVqhqko8e/YUg0GO/b0DXL9+HYDCarUG77d37txBmmZ4+vQZVssVlosVFAhMQo6najzZ3IdKqWjk0LrxOCtFRu0WLmD10zeylAH3aDSC9VTbnvkG5NGHu6y1rWoQ3Mc0RzbYbFYAHK5dO4AxCnVdYjqd4vr1ayjLDb761a/i+PgYSnlcu3YQrqe9fDDIsFgtYRIFpQ2gaD0XZYHVujHcMEjnEmz0/gNKl6hKbDZrpGmCyWQcohETFMUmyHiPg4N9zOdzvHjxHFlGDPFKK5Rlgav5FcpAJrjZbDCfz3Hn9j3cvn0bs9ksyGGF4XCIJ0+ehNJitJ8UG6pOZGsX669rtR2123f8lkqG7QKP/H3fedIq3Le5yc2MDxbeKoTEWke5gFmahfyKlOj0g4D3aCwlBCJIIGi0S5Z1gRLnEMjnyg3fd8BUV5FvtbcjHEiRB3ZDWO4rOqcNkCWY9a0Q7u5GoFTbEyZaBfmFUqoFkKOQ72uX+H/zmQcgQbpY6eyN6jwdSgG+HU5GfdxYbr1HyJcgwEFgLZQF08RqXHsHby3A5F/Cgg80IR99BEBS0evrv755q8IASMWrASztXLuu5yXO5/jW/ePfHp1227x1MU9XKumtsEJua/QGNsqvNoAJVsE0aWqRqlCDGUySE/LqYlgSeFx2cwnQ9zy+/Oz2d7wJdD0csZmu/UN34bBsF++vgkAjQ0GT2+zhQNg6XKVAgfQxMkXm2MgcZ6rv7hzNOWubOt0EqDTyLEWaZxgNsuAJqmBtjdp7JFqhCuXgdFgRSgFKmxh+XAXw6rwNyivPKe5bwCkN56k/vAd5uGtHbP3OwXQ9IKDxUgpQni7SSjVGRU0AnUsEMhtoAw7a5YwaMKEBb4lALXgnIhD2jfeCHO/NZki37RgYw+zxDpQrWlfwzkK5CtpZaDiYlFiCtVeA1kS8ZBIoeBjlkHiHGsSe6IIX2wWvtPWUL28dgVClEmgVwlnD3FJaA4HISRkCyj7UXbfOClkQDCNRXhgo7eCdjR7uuN4cmaeSJIEK2o5U/uhwsT/l/hHnu+fSUmx0aYjNGmWyaYsxTeQOzVHbScdhmdVUJ+ga6aSS2hgG2uC6j5Asrlb5Hp0jml1eoRPwOXy/Lujuyl8+T/4d30l1JU3AbKDScdxXVVWgKJhJOcVolAfSGwOA1jODJa0bg5VsI4MFVoQ51JLP6faPNFD56LmVpeQ0yeM0iT9Scnrx/ny0jIS2KfvYaoenKgG3br2GP/j5H8X+g1/F5c//RYyyFIABHBujSd9ZvP0VTL/v9+H3/Ou/B3/7538Wai9BVXms1wWKdQnvFRSIcAxOwWQptPIoqxK2qqATuqdXFPGRJAZJkiHRwTvFe0qUt+H9hIpC4p6Vo6AbkEUrAvvXjq6j+MW/gvrsfWA8IVAFBaU1kjQh3c+ScbKyDq6qURQlvENTLtZaJCmpuZtijcFghjzP4H24rqrgrApj019OTxrwu/MV8CjLIuodcp0xmZfWGs+fP4/53lVVYW9vD5PJhNaf1gCXDLOODKm6ifzkVCaKZLABuMTYH8z2JoDzVM5IeeQ58QLUtUVZFtgUIXLJUC122jQ9siyBBxFqAYgGaMnrQPep43oAaI6zQ4v1EzYy8A8D4BafgScmfCkzk7QtB6RhnaISmrbEMQiL3nuPxWIRWeHzPI9rhXKWNxiPx8jzAQ4O9nHnzu0wJ2psNkTelmUZ1SC/ewu3b9+G9xbvv/8+nj9/jjIYokh2JIGENiFitHyEfJhBG4/l/BJVXWE6myFJMyRpgsFwAKUM6or2nNt3b2Nv/wAPHjzEk/efwDqHNE1QOYdNMF4wwM6yLHjgN1AKSJMEieGQeSZD0/A1le3kBeYBOJ5HUS8hcJ/lo5DaQNEXg0EOCkeRGKyRazoYsPI8R1EUWK/XkdeGQfjlnPKd9/f3kY+GOLh2SPnSRYH79+9H41JRFBgMBpjNZnGOmYRkBcvWxrBXxCoEHPHA84LH1xgD78jTXFUVxuMxjWttw9xJcOPGDXz84x/H8+fP8e6778F74PLykiISRiNkqUKSZijLCqvVC6zXa1xeXmJ+Re19/fXXMZlMcPduU1aS8MVzrNfr+MNRQdIw9qrjQxOpdUFnC6CIz2RJI+89dBLAsSfPCoVcE1Aja7zli0n5CayXdUV1mh0o50KnBiYbwGQD6CQhJSUo8JHMwQII4bPGNHmQHI5hNOUJujDQUpiQxT6AkOBV9V6FCdmu0c2bs7RC0+ZKoCFso1CqYeSTSmrbatmUI6KD65uHchah77ltXCIICAq4U0EhUcEAAdZGkMjJ0LjiaGycI9KjHUoTKbLhIuXjDXQ83TUba5wWDfiuqxrQiCFudFMKS3PeAsrAOY9NVaMsa9SVgvdkoVVKweua2LSNhvGA0+HWWgFaxXIGcZF6IFHtWqq7lLy+udwCI+J83kTZ6sjP5JqSEgADQTn3TT8zGCYiJgOu68pjEMfC+xBHDyq/lGZIg6Cr1yRknA+WYGXAllrlgMykVPPTkyIOX8FohyxJMRgQm3WI0IX3wKbctN9XKXjrAYSN0pGiyKXDukYyzxYlxvkenf6U5Y0Q1gGDQqCuXWS/5f7Vmt6pqoikDEqDiC3S4KkPZRu8NB4FORIMbeDfwSIQQagnsOa9Q1EES6V1lMfrGbgm0FphNEiglYWtNrBBcfbOx/s4XvsqWDgVlTxiQ5X1RSNPKGkYHiYwooeQQWRh/jsU5SYQB1JOILQhueOCp9/T+jY6AD7X9I2iBGmqX+0VnK1pL1YIYKLhvZAgD6BnUH1ygMh82MOq2VYWGMVVLLHUyC7p+TNRtnqvYL2HtQreKsAraJ3BJBpGAzofoPIUlprCUKi5Ju8TjIL2Fikc4EmpJmWW9OvaU2SAdY3X20Eh2CAIlBcbDILnDVqhrkqUwYMMBuFBuYfSUIo2zMQYpEkKDSK6YWUzNRpKUyklX5PxhcdfRgzwv5OEPOatNR7nYyNqtQGlkAQFmeeXinPahz0AYM83zT9L893zPuqgA6v+IEvCXKW2J8bA6BRpomFtQmGnQVjb2qKumugxrQ240nZrvQvWdEki55yjUi9hDuiQruAVcW5I43bMiTfBk8kyBh7EaahgbTAUgN6XPXEeGrX1IUVGRzDHcogMaB6bTQmlaG+Zz5eh9IvDdJpjMBgiSVI4Z6NS5z15A7U2Ya43+bNEemSiIbdreOgaNsgw5VDXZQC3NEa0jzPDdwDZCiBSpJD+pFU0nhmVQCkXCC6bvGuKctDQMFSPXKfIElqLm80G1w6v49/8kR/DwcOv4OLn/gLylLhQrLXxXioYfNbv/ybSf/63cfd7vojnT49xenyB2husCgtXAnAGidLBYKVQrh1cVUGlCpkZwPoacA5pniAN8vrawSGGgxTa01ymtUDz2DoHHx0IADT3DPWDB1BWFTEElxWU1phN96CTBNpV5O1UCrWzqCww8OTZLm2NxCRI0hRlWaPYVFFplmMyGBiMxgOMxkNoTWtbG4WqanLreb4pxQbcRodt5lk74pLAR408H8I5FfOd9/f34b3HcrnEfD7HO++8g29+85vQWmM8HsdIC+89ptMpGfRq6Syg/cV7H1Jmaijvob2PRl2p01S2goODQw0oB81h5ahhfQ1tPCpbwiAFVA2ghk5SeDiYRGGQj3FxcYGTk5PoOR4MBpTqVJYYDAbx39HLakJt7qrEqlxBZ9R/la+QmhTeeMzXRFxYuhIqVaRWKCBLslgrm3hLGIRraJFuYb2H9YQHsqzJx66qihxqiYFRTSg7rZUK8zkxWI8nQ+R5hjc/+gb29qZYra+QZQn29odYb2bYbHLMl2vce+Me3njzTRRVhfvf+TaePn2CxKR4/bU3YBQZ8eu6RrmpoFAhH+SYTceY7I2xXi8wO9jD/GqO+++9QzqBJbmitCEdTQNlXUOnBvdevweTpnj7O2+jWG2Q5QNok5CxRSkM0pCnbAx8ze9Feskgz8lI4RWsq8Ne1jgTjVHQnpnKPa4uF8iGOSrrcXp6Rszh2mCQDyOWkGo/l5AlHhiLQZ6irDaA8hiNc1o7dUFzzAClraGMxsX8CkmS4M5r92CMwXsPH4R65sBwOMTR0REmEzKaMWj3oLk/Go3gnMPFxQWWy2XUTXgOcuTr+fk59vf3cXBwEErVrSkablOjWpeYzvYAeGwWG9y9ewdv3H0djx88wsMHD1HVJRQMhtkQWhk461DZGrNhTqVKA15gg5hJyClz8+YtHBzsReLh0WiE4fA+7t+/j/VmFdYPef6rutwy2u06fkvh5Sww5Of8d58XWLGCE/160r+3DdrbFwfg5zWMTpCkA7KqmixuhM5a2KoOeHTbE81guy/Ujy158jp5Dlv7+q6Tf0tB3Hf+q45d/cZt6Hplo4eaAZNoe9+9us/pM5zs+jeF0TLJTWOdbs7nP/jjsLOC899C3waafS/GnsPwqNxnl1Ec0AmFJdWh3jZUkxPHSlEfgJbv0jfufedu90nb0wKgRRjSZc+U13rvW3WuY092Ii76wgYBQGlE61kMXWOLc2DeBtjbSf+0roaveJ16ZIkmgUGYjDzDUGA76JaRwTdGMHongI1I7X7B1r9l/7N3kj7nEl0I9+Yf2mQBBoEqeJs5JFNB6yT0PZVToXObsWrCfFXnt49/d9cHA0VnIcAmex811b7UTZEfxXPXB0s9CFwrMel9K8KjibAhL1cw3jju03A9TPReWmdRVha19cHzraBhoDW1hY02oaQ1PU3T/RtvqgpGa98s0c4hPXgcJs7zmGVgY0Rtzpf5VN3w1u69GfwipNR4k0B7DZPQvFUGcCAPC5wjg4JT8JaUTa88PDS8otxt9mzX1qPikDuTkjfbeyjnGuOoCpAxkLQR2zmHtLJRXxHZIgPDIFOU0bHOs61rwDoYKBjdhEbqTlmQvj1Da3q23ANkv/K5fcY/Wp8mnB9MHapZhwQkygj0nfOwtqnFmiRt5mvZBgZww+GwxQkR99BoVDJiDnRSbTrvsr3PqWYZdOaFPLevX8ibwRbVttxuA+zGWy/HgN7FRMKnurYxlJzyEZUwALiWTKLnNZ5uvh+vDQCtaAA+pOwmhb8MnzFfAEdB8T1UMII1hhXWWWR/yZDc1p4QdBXWSXhM7959HT/1hS/i4NGv4fxv/19hlIcJ+hHtrfwcNkBq+HID74D1cgPnN4AaoaqD88N7eBMMfVBQDkiSNGyHDhoaztWwZQWTAYM8jSzarbkSdhqnhNGVx1LJ6Dp6P2stnAdSrfHFz30Rs+UJlk/vY6ADka4z0KEvrA/pUyFywTmgLGus1wU2m4IibLwLkQVp8BZy33NoO+trctyDBPfbJKvSWSJl4Tff+jqqqiGCGo/HMQ94PB7j0aNHODg4AABcXFygLEtMQh61nMc012hflDncWZbGZ7tY6pDAkVIKw1EejPEWVW2Ddz9FmhkoTcA2SQ0ZJ8kfirLYwKRpYKNfYDye4DOf+QyUUqEc1DkuLi5aXm6eb6x/TSYTZHWFq/kcq9UKRVFEZnTnXKs6gDRKynnSXd99DhEG2jKqkKLPLGaTUUtP4trSk+kIs9kM164dYDabRKdXNkgx01NYV6OuHe6YBHfv3oW1Fg8ePMDjx48j/8NisUCx3mCY5xiPhphNJrGSCTkEa0wmYxTVGssVGVi0TpAPRpjNcqrR7RVqW6NYrUCVUAY4vHaAN8o38OTJk1jiiksYNqHkglPKNKXUOAJFKcJEUbeO8whklAQw29+DB5EKbzYblFXVkqvoyJ3u0d3j5RoAgGwwiIzzWQDIy+USV8sFsjyHUYrKrIa2y/Xjg+5ycHCAw8NDrFYrPHz4EO+9914gHSyikYfltjEG5+fnZAgta6RphuFwBK01NusNjDG4c+cubty4iePj53j8+H1cXFy25OpwOMQgy7E/HuJyfokiGJWWy2Xs5/v378PWHmVZxZSDW7duAQCePHkCJphjAy3Pv//WPd27FIcu6O4usGbQ2soJXQ/wptcOBYbwmoXcXU1lD9jV3yjSpLjyhueCdZOZd1nJMp0NXCrj3UR4fi+ppHaVDfm777P275ez2kng1ndvGaIjf/f9vWuc+s6X/bDr+w9y8DhFsCNuQRuHCx7z4I0MHinvaaN0zgUPpN+6r9LtcCT2iHZzX/qu7Qr4bv/tMrR0D5mT1A0n7xsTeb8+JVhuJtJYw/fk5xF5h0dZBs9MiAZRQen2ltidVQDfjVJKVssszYjVWliPuxtXnzGieZe2crxrjst3l/3i3HbYqZQZ3XnZJjJCtKpLLy0/Y9d40edtJn3Z3wR020Q4fJ0xJjCA653rdtf6iJ+roFwGD5D3XoTZE984yTYXLdLWEtM+rXMHpRLKLd66PwPqxsOahLQBHXKlGHFL0LxrnHkzkwyxfF/Zn935I+sg8/279/ZBy9aaUkESo4hBN9iLnAOV5QJQgeSv9gy6gmHGqWgUcU6kA5kU0AqJIuIc5Rq5x3Om8ei3QQttrAbOO1hbtRQbk5jgWW9ADc89OW/bc7wBgXKNdxXLPjnTVeT5sy5I7VNE5cHKfp7n8CJyq7tmWXYCTblBaQCw1sLotNWPfe2VCkbrGcKz3z26ALrvII/zNgcGt1PWjZWygOeFtTaylXvvked5JE3j9+vuFRIIGKNbY9I1inJ4Y9dwSvfdribRBe1MNNbbtwKA9/WvzBVmRc9aixs3buMnP/cj2H/wFZz/7E8DrkYyGIQShoEZOcgMozWcFgq8onmw3pSAItJN70KkoWq8sc45DAYp8Sgo+t65OpTFolJKlPrTT3DpQyg63Q8gISllkodWZBxQSmE4HOG1oyMU//gvA1fPkYzHcQ4BlK5jaw+tEhidxDnD+chlUZApVHG47gBpMMB0OQya+Sr01DAOLOckv0x3z/fe4xOf+ASWy3X01l1cXLRkxyc/+Um8+eabuLy8xFe/+lVorXHt2jXs7e0Fw0oZZXGYlcFAY1ryRykFWJBXW4B/negYTk9hti5GgWmtUXuLxGQoqgrwQJblcM5htr+P1157A/fuvoYsI4PdyckJvvWtb+Hy8hLe+wgyObzWe98y2smITaVULFnG+wTraBJ0Sf2pqxNJ3YDm3aB1Ha+Prk5lbY3lchPIrogl+/DwEDduHAUWdgJt+YBAV5Ik0Mrgxu070Frj0aNHePe9+5hfXWF/fx9aA/OrOYpiA+8d8gGV8hqNchijsF4vsSoWMEahqEoopZEPRjAmQZpmsY3WUcTDcrlCmjJbdhL7ieeX1g1ZWTeigA04Ek+pYOBsz8Uo1GiuKI06GCGLogBUQyzKY9NeC+1D7llyL+KxSAOTN5NTLuZzPH36lAji8hyjARkRsrTBa3KucD/cu0ds8Xfu3MHe3h7u37+PZ8+e4erqqjU/FotF7BNnPa3rkHq52Wxw7do13Lx5E8YYXF5exrB2Bu78TA9gvphjvdlgMpkgz3Msl2tMp1PcuX0PZVni+PiYOHy0CVFSCVarFZ4/f44nT560jNYyz/6DHB86p7s7AM2A72Ym99gGg3RCmDzolh4TAw4QO28Y2DzPKafTWlhbw8PBWUEUEy3N7Xv0HTyJWRHpU2y6QLZPkeq+c/ddX4VjXzZYfaCu7/xum3cB713gUF63/Sz5QyA65pFsKYLR1RWvp/ANQiMOIO928PJxKJgPvMX00yxQmcHXDfF+mSLF7yUZX+V77gJPsk+U0kiM3iLs2+Xh7h4+GCG6wKQrfNrPbJR9j6beq7WWvK9KAs8Qrh66iNdfmhokicZgkIWyYNsCUyqu3feIfwtAuquP+vq12Yib0G4pdPvuKWWHUm12ZUn8Rd5pF5XGcIX4WxqA2vcngMmKMOfdIsxP05QFMwpKWbxkWbaO7XXTNlpEJTP8R6AycBAE2WVdBQUKydRaBd2vaxzy8dbMPi4NEkoFDgzFnruXl0iU/S43Dwh5La+TOYvNWHXkh0MgsworWYU3VgYqeJogricOEg9VW2jtAE2Au7KWOByCDc9rBeWIkAkhHMyHPEzrPHnNTcNu3xgVanA9bv7OGB0+6xCEBuI5BTJsydxC7q92eH5jAIp7xwebMnGdsCyRY6w6O5bsY343bjfnVLJiVod0F76O28Zr3XsfCZJkvmTkOFFtcrU+Y03fOqbfIXIA2DqnK+fkHtVnaOjKi66uwf+W4etMnFbXNZUDyvNWDmLfHiHlC8/XXYBAeqD58wZEtPUE6YDgMZIekZZDghVm8Y48vjKNib19zLx++9ZdfOlzvw/7D8nD7WvKleRUAZY3hHNVBGFs3CCizQTeV7C2goeG1umWUaGt11GZQWsr+NpHsMH58tQvoRyfb3Q/L8ZUh7Y084GMRmxQ+P2f+yImi+eYP/gaBmkKow1qy8Z5urcVkTncXzIfmdOYaM1zih5HSsmxVcE47BoZ4MlY15dP3J07SikcHV1Dls2j0aVh36a+fv3113F0dISiKDAcDrG3t4e7d+9iOp1CKUWpToJ/RMpdLZwOXc87t6uqqgjOlFKogiOjtp6ME8zPUfq4/gFgNpvi3t27eOONj6AoipB6Qs9mMMLrgfcNng91Td5T6xtiRu8bUjXWk7ql+fhgoAnf7IVSXvDf8/m8ZXCXfS/PZUOAMVSui3PmWTZkWRL7R2mF8XiMLB1gNpvg3XcpHLooChwcHGA8HhIrdl3BOcqLn8/nsLbGfB68tvDw2mEwyJCPhhiNRphMDBKThr1Po9iUKIqyVa6QWNXXODs7i6H7LL95j+Wwft6zWHbIOUBbBEfUSJmoYqTVVajJXhTkkBzkeSwDV1VVjACW8072qdRP5X7Hf5dlGeWbc8QNMJ/TOhiPxjGk3Kg2Oam1NpCZlbG+9uHhIT7zmc9gb28P4/E4jm+WZTE66+LiAovFIvQZGXa4hNloNML169ehtcazZ89wcnKCoiiEgbExOKzWaxy/eEbh+oE13hiKSqnrGk+ePEGWZYHrgKKF6rrGN77xDbz11lt48uQJkiRrzdMPc3xg0M0Nl5u3HLBdgokbZjsEIEAbDHc3OBbW/B3lO9EAenhYVxFxhOOcLmZjEhsrZTzEj3YpCxLE9Xkyu7H6XUVTHt2N/VWDItvRve8uoP0qy9SuZ/Tdc9tA0AWTXQDjxUdyQ/IA5+tDQYVwdNrIWWgqQLvA7kqW+zKERzb4SQWyGFIWpKdAkop1GcO7Cl53PvE5fQBd/t3aULWGTszW+H8QwN095DXbikzjUeR3VUq1Snh474ksTTcbrlGKIowUl2NoPCpZloRyTELx2aEwd9vY7Q/5/avm9PZzaCPYvoTnvUf00EbPMivDDBwlJ4IL51OqQniquJ9qPhLtkaGl1loqraWl4s2Am8CsdzXgtw2FfUBE9h0pmBSK7nyI8NAUWk1pMpTz5RVgfQA7ztLbaAWYkP/tmg5zzrGPPALzJNHRa8t529Q+6jdSVNrsz105QIqh2ZqbQBNyKd+3q4DukhsUvtsAFcjnIhgT5N7hFWrH+YuAs0SaSE3R0IY4IRRoH+muWWmUSTR51Kuqgq0tXG2hlEeaGAzSDGmaBIVJwbm29Z3zkylXcDtKRgJ0ViJkfzZrW20pLHLt8HxkxVTuNXpHn8rnyhzpwaBhwe4jWOyudc5PzvM8GvTYqOedh0W71jWPoQRhu+WG3ylrts/tN9gxIOoD2QSm2qCV9xFrqRQQg9I8KFQAWn0s+0cCbmN0CxTI9cHPYqMUrxkJ+PsAN4AY3s5e7i09J8iL0LDGeCbADINtbm+aprh58w5+4vf+MPYe/Coufu4vQAVPHpEscUmnIFschY3b2qKO7WWiSk2cFMYEY1bXa0Oytm2IaIx0HGEhvT0xncPxm7HCEAyOwTAv9Q8l9MqbsxmKf/ZX4S/Jy60U4EIEinOUBmGDzsceJy6D1J2fci2QjqgQbc0hF8YHWSPXJyvacu1K/ZfXm1IKDx8+jGWohkMy9EgjwOPHD3F8/BQvXrzAfH6Jg4MDEDFnBecNyrKmPc7oqOc0kRzbhicFMqhIAzz9HTRexfPMB6OyRpKkqCwbcjyKssTV1Rzf+va38fWvvxX7rSiKmNvN7yuNrXL+F0WB8ZTAOff/crmM834ymWAQQpBlBQV+ltYadeW21ib3r9xD2OnBjOYcXbFezuECOWae55jOxrhx8wj7+/sYDAaoayI/zPNRKJlFBopRyK2/f/8+3nrrLZydneHw8BCz8QSLxQJ1XePw2gFuHF1HlqbIEiPWrY8VM5RSMcya5FMCYxQAjdVqFYCbitUKqqrCPADNotggGySN/HYVoJhczsMkCklK+x8U7cvOs3PRB+2nDbjlQYC7IHJB72GCwZb7dBfg3nX0rQWticme63R77zEejzEMJQRVECFS77XWwoUa9SzjyrLERz/6UUynU9y7dw+np6dQSuHg4ADOOZycnMRSX+v1GvAUycnpBFzm6+zsDM+fP4+GDl4faZri8PAQo9EI8+WSpJryWC7XyLIMH/nIRzEej/Heu+/i/v13sL9/GErsUcnBxWKF+/fv4+TkDIPBcGsvf1XfyeNDgW7ueHn0DZYEL/GzrlIc/2bPQSP0WGmLG5nyIQeDfqB4AD3gmLSEwKD0nGsVPEuv6IxdYat9IGUXmOue/2EAWTf0rns/2W/dvu0+q897Ks/j7+WG16cYSUWK7sM/HmG37jmU+D962+CcI0KUVlkNyjOOVvnmingP9lLxO7bDsdr909efXStxH/CUgoT+Vh2vWVu54nu3ekCCfqitc6RRR96DFTypIJAy3Cj6nAsovSjek5ePlCC2jIb6ryGgWY59t/3dtrd+Y/dce9k6AV+tmnfuzl/Z33KtSwu/DHPe1dZuu2Xb+Z2lciw9UqzERm9xIGrysMHrtHtsu0dcs2F9WOcBFYjoApEavCYmsECSKDdLrZLgYadR84HcUNHLBLDNnrZkC3A3G6EKIfKm1Z+75jmPDytW5CXkkPXt1AypeHblYQNC+TmNLGjmYPC+KQUoE4xzRIrm5abMzEuaPFRaAT7xgNMhEgbROMfh79xWCbJoXUkvdxIZ5ZVqz+m6rmFAoL2rrEv50Z13LfmCJgpGGut8MFJKMMWeIwYnSvUYnzvrTcoPCUD5s6QD7KTM575hxZn/Hc9XxJ7clZPyfPn5tlzwcHi1nH0Z8JYyv9u3UvHnv9nDxQYM9vgNBoMIGPhnS7611nOjN8i5I+tjSy93EzlTi3do9zcbQLmUVncOtfuICVd16727Ri5jDG7euB0A91dw8rf+E+jQJ1prJIbmOFj+WWJ1Z9Zi7ouBpTBkTqVIkwwqkDI20TiNnJRMwtYC3isM8zEm41ks5xPlkA1GVrG+lO7TScS4B6fMYJDDmAS+KqivtY68C/AeZnxA/aBNVNarymI+X2C1oigHDQWnuE81mFisaVNbH5I5/lz3G75Jd/Letzxm3GYa/wqLxRyXl1coyzJ6LXldpmmK5XKJy8tLrNdrGEO8A/P5POY+81qWpa+or9kLz+OvoVTbgAegqdxThco9Pnj1jIbWlOfuwQb5AThabD6f4+zsAsvFCs410TDMIE3jMYhtluNnrcViscAoAOvr169jMBjg9PQ05t0WRYHpdNqq6819yb/rqqkIINcky4HZbBafx4Du4OCASpm5CpfnJ9EAOZvNcO3oAHt7e3HNjUZ5iwC0ruvoXV6v1/iN3/gNXFxcYDQaYTqdoi7Jo2oSjcMJAT7aZxrdzDpHqX2GU/cCeah14BKPVVXg8vISF+eXyPMhvKfScuv1GpdXBDZV0C/Z++x9Q9gro2pkRKIcd8eMuHFcwo8nPYQjFax1kYFcax0NgHHS9xxdWdkHuNMsQ1EUBLhPTyOT+Gw2E4RpIKJmbAPvSpR55lJ/165dg3MO9+7dw61bt5BlGb797W/j2bNnkaneezL4UOnFLLLkn56e4sWLF1itVtE4k6YpVqsVVqsVJpMJtW2YYzqborZUp/3GjRu4e/cunj9/jqurOa5fv47Ly3mUmefn57i6WuD4+BjOOcxms1iKUqb+/rcOuvnYtZly5/FnLeVUAQZt1u/mN1usZd7HtnKjtQKx6lW0PVoHOAofhCdvGU25AE5atVr736WrUDbP6g+7fVWfdM//oMBbKs3yXn0Aua/9sg19z+xu8ruu77sPCflGCNKHiAuWCK5AVuO48ClsCFDx+9oSUzWBbSKxqIOlHQFsOxE+C/gwhu06jxIgdA0GEnA3c6kNOuUc7fZBG7w0oEQSeXQ3vL4xiW1g9aVnnvG5UrGVYbykkNdgm1FsG9jToJCE2pvKkzePvSBpSiG03tqtPkBPe/qUUaAJZe+bmx8EvMtndM+XcgNAS1FlL60ERbuMSTufL6yrbY9U+F7RpsfWZC7P5B2FIyvnoNX2eMm51T1awDsYq3SYvz4SpzkqJ+ZA7OkeIUe/ySOP40IPDd5PDlNtl1Sh6wBiFDUBYKZIkgZ8/VaMJtILKDfcRFjL+8bYOQdtEmo3AslfBIy0yg0bU4whQwQY+AcPk/XRi6ADGPHxOaRI21DRgpTVJt+NFQxuU1OeKd2S61K+stLLKRx9gLtvLvDB96KAKwpl8El3H1Qh0sJF5n6pbAHtSLIu4GLww4Yi/umuze47SmDN94hjpbVQim0M230VcO7OG1Kw2kY+ed3LgXb8Fxojb7ufuzKA+5y9OaxMczRUn5GgO37yO+4Lvq+c7zzn5TpqAF8l7tdEXjURR1lrDfX13c8f/RDtgjoNBI+uWQ9MMBqMArdu3MNPhBzus7/156Gspb3TU2qH7BvrSLFdr8k7VFYlkQ6G8nmktGsKDU/TaCXz3sdIGxlVQPPbotpU0BqYTknBnkymAfhT6TI6WEbSns41bFV8RntOUP8b/Pd/9EuYLZ/j8tE3kRsTUgnJuOaUxv6X/n28s3Z4cXoKaz02mwJFUcTSRDbynJDnOM/zOC+YTZ0AeJOqJPcFHwCLjNjgdrOMlgYfqgdtI5DmSIvpdIq7d+/i9u3bSNMUX//611GWJUajUZyjWZZhtVo1slYl0CqJfg1+Ls371vRt5IMHoJqoDwAxHNmF0G2tK1RlTXuNohrr09kA7uoSl5enKIqyZajkSBgOaWbdh8dJyk1rydh1dHSEO3fu4L333ospHt1IvUhIKYwX5MWV+I/KbnhP0WLWVS2wPJmOMBrnWC6XOD4+pmof3mKcj3FwuIeDg4NoKEjTFHt7s/hMay2SJEOej7BeF3jnnfewWCwwmUwwmUywXq2wuJqjqipkg1GcG0XhAGtjxEqmU1hvUdY1NpsKJnFYr0kGaUVEfpeXl7i6mqOuLSYTB2tJvl5dzlEUBZUFyxL4EO3GcphlDr8DjzUfUpZwKeO2XhSM9h7R22xMgsVigSqMCc83oDGKd+/T1dfkOpD7z9nZGc7OzmJJsfF43Aphb1xP2wZbo3WsCa8UhZufnp7i2rVr0XN9eXkJY0yMHomyGY2hGQBevHgR1yS/22g0wt7eHo6Pj/H8+XOsVivM53NUzqKoSuSjIa5du4bpdIqHDx7j0aNH2GxK7O3twbnLYMx1WCyIJJD7TkbASLwh9YuXHR8KdEsFvntI5aKrkPBn8rvm+wZoiye1ro0KkSbGWg/ABcBNE51K4zSgZNvb2aeo71JGWdlsPDf94LlPMXnZ0VU+XnZ0N+i+93hZu/rOlcpxX3u67+I9g2AvVqcKALthACWQE8B2ANF0HStMCDUjyyiIa9f0CQsKttDxdVBtTx0L367yxfeRiiWA1gLZNW+7/STvo8RmxpvSLqtj91r+txZzrO+ZuxRUG5SpPuDE/ZFlGYUb1T4KQVY4lfbw9fbYvqztfEglS17f/Vveo/sZXboNBuT78HktQ4Vmjz5az+trq0eT/9onc4C2Z5Du0R5rOb98CAl3robxcs73y49dijzlixN40zoBeXRJ4bMhV5A3jXAlGkMBtUNGGZBMaiIZyNuGVh/xuxiz7f3utlcqaPJzeY3sGxnhIcPR+VrZx845JCkpvapnvZGyoADNXnwVKhIGBmjv4KIcoNBzFf8mRYxK5ZGln1NXklA+kuVMk45CqRYyDzfOC0vcFFrrWEYyPLzVV31gVs4JeU/Zl1JedEF8S4HorL1uFIy8HmiUaklwB7T5K/r2Nj6HjYj8PJkvKK/pe5ddwNs5F8S+b92Lj771071P95Q+fUKCbzZO8s9kMt2K7Ng1fn37a7PWTAtYdOUcr59Ywx281zR9ynOSFcC+vuV7XibjsMVq+BD91YDBZgzu3LmHn/wchZSf/exPw8BDi9KsLuhRHNFTB8A9X8xhQ0qX53EK+7MxKYxGoN1HAGoODIpZpsiqHWVRh7DYHMMhMXXXMZxTNXPYA74lbxFVO17fchwmkynuXTtC+Y//MoWWT6dQWsHWrtH7Dm7jl3/pV7ApqD4uGT8acCfnC6UZDKP33CjAixREKbt8AKQXZohSGaxU2/so9Qqg4VopyxKDnPJBlVKxHTyPxuMxbt26hbfffhtlWcYazJPAhH367AUODw+2lfZYPzkYAryUCS6OMbxv6bxJkkYir6KsAWjs7x/g4vIS1YYiQtIUmEwnGAxySi/QTWUWlguc6yplv0x/GwwGVL4pSZvSioENnQj20hhOXRRFC8hJw0Vj6LLifZv1wV7MLMtwcHCAu3fvYjAYYD6/wsnJC+xNxzDaYDwe4eDgIObJMwFcmqYNJ45uSHipfvO7mM32sbc3hbUWL168wGa5ouuSjFIGkhK2rpFojdFoiOl0SqAStM8P8wE2RYHLi6uQ922xXm9wfk7M7xRqPQKTPK5WK3hPHvtBnmGzWUfCLybD4/emf9Oe1t1/+/YO7jsX98smzF8phVWoB866bCZK4rHO1wccpeyToJvy05dYr9dI0zR6uK21cNYi0YEMTm07MZWmXZ1D+dM0xWKxCLXJFfb39wFQOtTNmzcxGo3w7NkzvPPOO1gul9jfP4AWlTaYBZ7HP0kSXLt2Da+99hryPMfFxUWsq229w2x/D7P9Pdy4cQPr9RrvvvsulsslkiSN5c5oLWxi5Io0JkjnnXSYfZDjQ5UMexnA7NukWkqeb0oPSKIWHwFasyHJBU7CyBATc0LKJoE3stpmKRWtZzUcCuRh5NqiSoUSMUL4o7HodtsqD+np5PbJzbMv5FAePAhUW7htVe+CwC7w4tfhcKcumOxe19cGvkbmPvP1XYWxex09UzcKaAQh7ZzP9rsy6BbKSe1gPeURWetRWofa+Qakh/qyDNLJcKsCyYvCIGvYK3flTkivXLdPXjZvpWBvWV815Up6eCxWq1afyTnaVXDlfWluNyCPrXC80UjFTnrhJBlMd3z4bvSZh0cIFQ3lUJKESO6cUxSOK6z1HwQ8tJVbtMCH7Ou+NdM1NlC/U/61Ch5jyjVuwmGrEFpGa7wB25xv6CEUjY58ic8N19BHbfDDc45qgTe1Y0mAJuG5AIR3jtrbBv1dpb+vL1uyL7wTZWJ7qEAqVgVAWJQ1mQvEfSPnhfdQvnk4K2NMmsbe7mZ+UUQIA7FodFFozc+2oWOb1E4COA5bl6Fg8j4yV7arAGitoUPetUdbZlKuIQDvYECho94TmVxV10G5IPZ2kuUKSjdpJahrKBdy+Y2BdiHPzdaoAru5rWzI3U6R53kwxoa+DJt/bS1UqPPueZ+I+5KHE/JezmcZZSPHnOdz11vaPY9eoSGAklEDPB5FUcQx5/tKoMmeU7kHSBAv62izbGHFlWUQzys5P4ZDAidarWLIdpcwkvfubnm5NvBu5kFXBneVk66Mo3NtlMncX+zdT9O05VkuyxKXl5dIkgT7+/txznf3VtnXfXKrMeo2/CE0d0hP4fD1yWTSIetqM9Qz0JbEdjx3un2+JUM8Als/KdnyHbz3uHvnHn7icz+M2XsEuLW3MTQ1yzIURYn1mpT65WoF7xFDOG3dAEuW6xpkELbOUik/RbKKQjZz2NpFAibJeEzewqTFgr9abpBqAvw0NxMoRbw7Hh5KGXCYtApGVk5D4HZprfETn/siJpdPcPnOr2M4JCZoZz2FkjsPLi/KIE8pFcJmKTza2RBr4QmIsizkygfKUMqhc761DpKkWWd/e/bbmrXTIcxjgj7+LEkS7O3t4epqDueJDDPNDDKVwHuL4+dPsVheYbVeIEk1RuMcgzzF9RvXYBKFxfIK0+kUeZ6HtphI5EkgbY2i3MQ1DHRL2FE7UpOENDTy4BdFSNtTBmlK3sh33nkXdRif2Ww/jIfGnTt3cXp6isViEcEty52yJBKwqqpiG3iOx8gxeOzv7+P58+d46623Ius59z3PEwbebCzjCkQAlWayIdSXuRW43NtqRZUIDg4OcPPmDaRpgvv3fxPvv/8+Dg8PYZTHYJDi1q2bmE7HuLq6QJZl2N+fYTweYjAYoqrIyMj107/5zW/h8ePHmExmOLp5AycnzzGfL7DZUKoC5+d77zEZjeHhMBmOMByOkaYD2qcA6ERjuVzj9OwU77//FCcnJyEsnxxJo9EIN2/exrVrRzh5cYqz0/Mow8uyBEA591lG88V7jTxnueHhPZG5GtNEZZAcpXKqVrV1YedCdZHAd+AVG8toLYzCeuHybrdu3sTV1VWsCMXh54PBAKvVCkoR4dz5+TmKosCNGzegtUZZlsjzHN9++22cnZ3FseZSauPxmPbKsor7liTWS5IEq/UKZehjDgfXWuPw8BDj8RiLxQJf//rXcXh4iO/+7u8GAHzjG9+Acw5PnjzBZlMCQcYxW/pwOGzpOsfHxzg5OcHp6Snm83kk1hwMhxiMRphN93F6co7Hjx/DOWA4HOPq6gpaa1SVBZesdY4iE41udCSVtHX+rpH5ZceHKhm2a8PoKtxdxRhAzEnsfi+Mn+I5aCkeSZIiy2jxWis2/KBoK0WhCqyEIii5dD8KoYJQoNirKpXPXcC5rx+ARrGXitWH6Tv5zA/67O49Xwacd42VVNi6323/LcOjw0iFv+n/7HHWQCD34NAW79lp1Hgk2jnRZHCR5wL0mKi897Sz28auZ2PX+3dBBv+WeZfSakWM0m3Fpwu4+Zqdc983Fn3+Xq6BlvFJzKsGxICAR3ctKYo04L+TxCDrgK26tlC+7VF7+Vj3HbvntGxT9168LqSyKUGfBCgSuMh+pBz/Vx9NnyPMpaB4BdDfAoO6SVXoGmmABuQrFTwIom3yeS9br0qRF5ccRx7eKzjrUDsXwH9/+8GyKBgOjTZQaMJeIwuvFgbOQL7DOfzMzC3HYdcYyaOVj6maXPo+cLLVZ5119So5qLwOvH/ttU/rPxhHtSKZLYwYUQ4pygdXXrXGMq7PAByMadib4V27f9Eo/0oR+NCaFHKvqXSZnKt9MqA13uJvKZdlRE53ynTXT5/8kgaPZg40+ebdjZ5BnVx33A4pu7r7RvOZ26oMATQM4QziWZluE27x+LTla1f+ytzq7iE9Ot3+5HdjbxoTN3HIZ9yvWPT2rFFeS9JwyCBaKUXVHrSIqgv3YWMW1wDv5rfyezEwkaRpu9bGlsx0IKIzkevPe8SdO/fw+3/v57H33q/i7G/9ecBWsGgUPc7V9R5YrVbBA1sRSBXzodG0fDTIGm2QZgl0mqCKUWF1AMsqglxuEx+29litNjg9Pcd6vcT1wz3kOZflCjwozsKHe2k0KTkEjLfz2w9GQxT//G/BX71AMpmSLPON8S4aVb1vhS9XlQ21yJvccYpeSUOqTUYpKMHgR+/oRX9sy0u5l/P6Y/DgHOV13rlzB3fv3sWjR4/xzjvvoK5rPH36FJvNBg8ePMDBwUEkJDs/P4/1ubsVJ3j+ybSysiwjOEpSHcmp5NIh3hYVDNIA84d4H+aGIgB17949LJcrPD85jeH4l5eXqGobgOFNfOITn4g5sNze+/fvt+oRs5deyhEJpvb29pAkSQTpH+TgNSmjGFnOWWsjk/UnP/lJDIdD/MZv/AbOz88xHA5xevoCw0GKND2MBgJmLs/zPKSeVDG94OrqCo8fP8av/dqvYbPZ4OMf/zjef/w+Tk9PQ5pADW8tBoMMoxHNiXJT4frRIQaDHNY6bDYEWq/mc6w3BRaLJZbrNdbrDTabEut1CaWA6XSKG9dvYDQa4fz8HPP5PBqCKfTfRp2F5ZvUS/pkZFdu79IfeWy4Ag57wCGuT5IE5+fncew4j59lH8uzZ8+eYTwehzJqNA+LosD9+/exWq1ieTY2VM7ncyrZ6ByGg2BMUjoaWcbjMRkllwNcXF22Ug5YHi8Wixaje57nuHPnDiaTCabTKb761a/i8eP3UWzK2F8cWcHP4eoc7DmfTqcNEWZicHBwgLKqokGhLOs4h7g9iBoEY00er98aZuPjXzmnWw6i3Cz5N4MHoxtin0aYtRsfFXVPHqwmRJDyVOuqCjlJFgqOPGMgr55JODTQwynbEtLknW3nR8iJ+qoOfBmg6/v+VX32KuWULkL0xvfd72Xt7wPkEkB0lbNXNSLeK/6blVbD+iwb98ImgHi+cw5l7VCU7MkK12kA3sfcMXbuRa+1MUiMiSU8+sLDWSnpU2j6wHb34Ou5v3hR+rCpl1W15S3uXt8FZG3Q3aRNyI2qC7qlQirfk3kJ4v2Dd4KS99ggpZEyAYvhNRTYjXsAMLdTtndn/3Rgb/f9WPHvKk/y7+41ct6185LbXjMSdC1znJh3sk0y6oIrGXhSxJw0ijVeqCa/rwH41OQwvzWg7I4xxfb8kv2jtYbXVGdVKYS8TIuqrFCWlvK5Qbm/xFPB705gmwPmVSitpYKluwFcFIrn4ZEo9nxnIY+/UfT75FNfmyVwleALwXgmj66HtStD+uZH3+Gh4eh1KRLBeo6fgVcaShFdvQfgtYnmF6d0AORNRYk+4Jdqg1QbGNXMYO9cLGcF76A8kIhydgrEwUDPbEAZsB0a3Hc07835orw+eL7yWmgMY+BIBSHnOSeW+5bDeqVy0R1Hafjtk+t9oex9aQJaNSQ+bHjsK1fFYZAy7zD2QYcwS7a1Jdt6dQXKYwbQAufyWu99BCTe+xhCKpXNXWPF7y9lvLwuy1J0QTn3lTEG8/k85vaxbhJDqYGo+G3V1O3sE93+eXP5PrStUViF72Q3W22/desOfuqHfxR7D34VJ3/z/wJbbuJ3/AxrXQQ7ZVWG92IdqDHqKe9JpoY+SNOUcmCHGSw8lusFVstN8Jo2ESI8D2hvDlEoANbrNaqqwuWlRgKPyXQMQMd+VFymy1mohNMsghahdJz/ADDMx0jTDN5WSJOUCAFBTOjeB1NZUBKcdSjLKgBISllzlp0EOoZbJ0mCLKX6ykQc5VoeQ+qf9tqWepLUl3j8OETVGCpN9dprr+G1117D937v98I5h+985zt4++238eabbyJNU7z33nt48uRJYDYfRgAo54GMlCG26SKAIAKCzNNB0ReBx0VUV3B+O52S50dV1Xj65DnOzy7x7NlzrNcbHB7UmEynmEwn+NjHPo4f/MEfxN27dzEcDiMT9be//W08fvw4ejD5fVkuMHhcbTZYb9bxuTJ6p09n665F7xH3NjY+dKNw3nzzTRhj8ODBAywWCywWC5yengJwsFWBa9cOUNclynKDoyNiLucw98lkhoODA8znc1xdXWE8muLe3dfx4sULVKXFfLXEcrlGWVbwzqMuiXOoKEooKOzNZhiNpsjSHHXlYG2Fq6s5jo9fYLleY7XeoChLMg55D3gFYxJMJ3sYj6eYXy0jqzdHz/B+Q1FdFOEgDZld0L1LT9s+J+jP7LiKoehtol4ew3mog81RDUw+xqSPm80G4/EYxhjMZjPcvHkTz58/x8OHD7HZbLC3t4csyzCZTGIt8KIo4tzge/PeJ/cKliuylOJyuYwGEC4TNplMMBwOobXGrVu3IiO+98Dz4xcRIDPglnoBR2xprWOFheFwiIPDQ9i6xqNHj/DixWlcf5SznbT6mrCMEg60Jg3xt3p8YNDdp0j1WQa7i5+UWgrb7BMMdJ8mbM9aG3Iht1m9a2uD5a2OE4wFLLbaIsiOepS/D2Kp6BoP5HWNQWF7Q93um+17dz1G2w/v/7gLuF92j75F2gXj/PmuRlD/hhxf6ODJaJdmaw4dIhoo1EUDqALJSFlSzcO4ganGKynbFq19hhTsumxy3OR5XeDK7/QywN0nyPo2VlZ2rbXRGNDt7771sD2vIcLBt8EuHzI8lIWI54sV+H/kkVOKWGaVQpK2LaO+x3vQ/ZHzdve4bx+73rNPHkilsPud7HPKPVeBuIqVa4A9Md32yTGTYyD7kbxyDnVVsw0OAIe2mxZ4pT4JNWUhxygoqWJu7FLmu2PKoBua1D8Lh7quUJY1qqqGE17U1vpUKtgYGgNManS0+HLoM+nRDbN+Q5y3Dbi749E9pHVdhk02oai+NZbdPugD3H1jLg/Zpma8LGw01CHImcbL3ZXtPNa8qfMzkySB0eRVi89ygEc3h7qRyfKdZPpKd733gdk+gwufIoEit2+XzJD3sbZJx+CDva+xzqyY/7IfnGuiQ17moe+2I54X+pDnhQ37rfeNR7gLVLsEdX33787LrgxvFPZ2GKVsGz+3qqrIHCtLcXXnbN86lfOTx8e5pgyS7Cs5ZlI3ke2XayNJTEu+0Fg2+d4SnHf75Ledv4Wh3WClB7h/dDuuZQm4z3/2p6EchYp630TZWWtJ6QeBUReY8OmZiti/HUef0fzQQa4MR0O8/vo9JJnBcr2CuVKoSmJY9p4MRO12y4gkCucuXYGy9Dg5OcFqvYyKepqahkTSa7FPx4JirfH9A7/v92N/8Qzz976OQZbBJIEHw5Fhnhj+w1yw5MGSjOyc30ntk2OSBBI3Bc8h6J0yXNIg1dULePwlkOSQ1mfPngVwUOO1114DABweHqKqKvzQD/0Qrq6u8OTJEwwGg8iOPZ1ORWoZOSB4rlDO7xplWYAr8jCYyLJBCzTpMK4qRPY0KZBE2qVggpefUi+c9zi/usJyuSJPpPeYTCfI80F8L/YMcrTEYDDAbDaLKQWcoz0YDIRXu2wxOUtvdV9UlDy89yElriEelDngWZbh9u1byPMcZ2fEjv2xj30Mz58/xzvvvENgVQNZiFDhe1Be9To+vygKPH70GO8/eYLbt+7gU5/6FPb29rBYLFFUNbJ0BKMzKO1RrMiQVFcU+j0aTuCdwXJZwFqKcLk4n2M+X6K2FGHhrA+6rcF4PMF0OsHh4WEsv2atjSXMYhUAkO4h293wtTSRe+jox7IfiQhR7iHsUAsG3559iw23xhgkBwfRu1vXNUajEYbDYZR3SilMJhOkaRpzpR88oJrmN27cwHg8xnQ6jeHpi/k8EgUmxgAeUS4DaBmQ2aueh9rhTIbJ48VzkCOazs/P8QM/8AO4ffs2jo6OcLB/gNVyHe8n9R+pV8hIweGQcvInkwnuv/cenj59iqKoMJ1O4T1HDuiY4kV93Z23ZKgj/fzVGLLv+NCe7l0KtwTIXYVeQSHIlpYFmJVIuQHyORJMcGJ+VRax7h4T6CgVgI1lxTkITzSaleNQRmwvevkufe+2S9kGmvCOPq9B+/5tT0T32S8zAPQBjD7lbxf46RoJ+p7LYyLflcGHDwyYzecBTHbAqFICsMQLAFtRjpoN4V+Uxs39EKp5SxBmgrckeIdk7dQtwNZRfl4GuLv3kNdKhlr27JBwhAhte/UhQS2wbTfpPlfmxHa9QFprWLSVNK1VBI9KKWQpb2whf65Hsf5XOXYZC/ruLccgnq8bYMsHr9uoFAYFzocOIwcIeSy6hh2pCHXncQvAWYfaWngvw8q75GI+bnzcPgI7NIcV2qHvfLwsYiAqpIrWjHWW8slqqkdfR8ORiT4e7yn40ocO4NB2ay2GgwzD4TDIF0te0+BFb0rDbW843bHoygf+u+mbdlkSvrYLkvrmarcf+HefgtX9zELFH4aLKqSdBH8/vEf0UDfv0AAxKQ+ShJh/bSnyqbUC1xluNmH2CvR7D7rj3TU+dOdB+93b78zncp90I2O2+8mFKAgdLfisnEiljfceGQLuHOV07+r7vjW6Pc5tQ4x8X+99BDlVVcV7NEoPwphtG4a57yRoaK0Z0LqQ67gLdDj0sKpIURqPx/EdyFPWzsXvjo2MiuA2MikUhSWi9V2aptHwwN5+pRpOA96baIzS1rv0Pb9vXJxzId2N51cCQOPWrZv4A1/4Eew9/ApO/uZ/Aliur57Ae6CuKwoHD5GBtAdYAt6gdRR1KI1Qjo+4bxJD+90gG+Do6AheOSSDDF4Bm6KIZbhYlyKvkYXc0Zr5pKC1x9XVFVbrJZbLJfb29jCbzSKTsVIK1tfhupDqJ9KjlFK4Nhmj+PLfAZZnSCcTUJg0KRokK3meAmVJrOFM9NWsWY7CI4I4qlluSH5YC1fXcExAprC1BpRS+Pz86xiiRmkG+MXD7yfwIkKfAcQa0WdnZyjLEkopVFUZQ1rH4xGOjq5hMhnj7t07cc/meSYNOsaQN3q93mA+nweDBxmUGMzkeRPWzUYiaheVg8szTq/hvSsQiY3HmM328NE3Z3j46BGePDvGxQXlXG+KAvP5Au+88y5OT8/iWHHo+dnZGc7PzwEgGnf5+bPZDHt7e1v6klw7Ukfrm/t8JEmCstzAWooeqesSRbHGeDzG0dEh7ty5jXfeeQdJkuC7vuvTIUQ7g1IeJ6fPsTcZY39/L7bJGIXVagHngIODA3ivcHp6iocPH+PJkycoiwrXr1/HdDrDjRs38Y23voMkKcDl2Kyx8C7srxlxEbx48QI+GBK8dzg/u8RivoQDUFY1amtha4tskGF/f4K9vX1Y67BaEdfAcDgi0jrV7N1VXYT1rpCmBkSSSm1oREijWwNkBKAoFMI6tm4bAfnQSgMaMeUi6nG6rdP4YLhkzor1et3cQ+sY4XDnzh147/HlL385jsXFxQWUpvSF/f197O/vowjpFExaloU0E3gZldNwokwmk+iBZkZ3Nkyx8YevW61WePz4MS4uLvDs2TPMF/Moi1nO8XzkuSgxJYfBA8D7T57g7PQM3qvIir7ZFKEvHdbrNYahzFtz8L5qwXju/++guw+k7gLd9H37Po0CR6Vk5CacphnSpCF0sEHgSU+EjpMngLyWMcK3HijU+l7Q2d2IdwHuLqiRPzIkpntIZva+e78KIPWB6r5n9Z3Dn3cVwL72bJ8vBWZXYVMCTIUwsvBMF0riWIcQlsj9lUTPL9utue+ilc80nqy+8HfpleYNkc/fBWC7faQ7wofP4c1VAv2+iIMPAj7js8UQdQFjl1mdlfLYJt+ekzqmXBhobcBloeDqrfnAQlW2V/ZH97O+9+nbJ/vmSz8A2zZYdEFet819G0hfn3fnuVTUSTkiJZZD8DgfmoEKh142NZWDWud3Gxh4rvHz+LMt8BDOr+s6ROZUqJntUgEKuvWceD/dKIxKE3Eah14pRaWmmFymYa9u+pHv1ScbeKz6xkJGeHTXT1ceSCDUNx+agxWHHakLfE1PPyOwmooBbvd3RyZ3jbUK7ZQHAx03x6ZvEObBNghqG4UbucLziNsp2d9l+7Vur5u+tcEfcVvkv+VvlokyBK+bE93f//336+4DfSAwGq1V2/jA/ctrVDKg8xxVbDLZ0RYJuKWc4x82NvC4yu9YLrPXbTgcIs9zFEURgQiD7m7f8HOkNxtojAVMesbCuhviycC7j8jT+6ZUozHbe408ryvrurKfvfy3bt7GT37+C9h/+BWc/ld/HsrVlG7Fnlut4f0AXL2FGby951xpwIPCS2kT4TnGz6fdN8syJKnBelMiy1JMphNsigLFpsTV1TKMWVsPoPB/Mlby2HgFlFWJqkYEYDx+44TYzW3V7FHOu1aEWz7IkaYZUNftvYFDlbyPpc68p7BXLhHmPajMVoxuoZJhqWDxdo7Kp3lrqZxfKC/bJyvvVBcY+wIrM4zvLBV69vgqxSRua+R5jq985SuYzWbRy/vrv/7rmE6nAIBr16615Cz3jXQqMagnr2eOyWQS81+dq8P6sHEfkiCGSL8ApdjLT+SqeZ7H3OIXL06or/McRifQxqAsSzx+/BjPnz+P89g5h8VigeVyGdcGh35zni/npTPbNEfDyFxsbtdgMNiSBc0a9ABM9PLzwczo165dw8OHD7Fer5EkCdbrdWAup1DxO3fu4N7tWxhPRpiMpzEU2jmH4ZBIs66uFnj48CFOTk6gtQ7zpsTh4SGSZBANZhQ1QKz9ShkkSYY0SbBZU0nCUT6AGZlQXs1BKQNbV4BX0CohChIQ8fBmXWCxnAMA9vb2oLVuee/ZmWSMLJHajhDr01u3cUAT3SNlpWezdY++JP8uyxLD4RCj0SgaT87Pz5HnOa5fvw4AePPNN6GUwte//nU8fvw4klpqY7BYLDCfz6NhmCMg0jTFxcUFitU6ruOuzs1zVymFwWAQ50maprEEIL/XwcEB7ty5g6qq8K1vfQvHx8dYLlZRj+riNKCp0sHzaW9vD8PhEMfHx/jO/d+EMjS+UCqkjJRx/tIc7lZIclEONgOw/dEHOT40kRoffUrpLsU4CnulorBtK0ANgzQPXmIycK5BXVchtCMwoKrgJeO2BAtnvC88CdfwrYeBV6rVQV2FpDuh5SSXm6P8Xv7etanKZ8iDQVWfgtI9dinWUhntO+Q7SSWmu8C77W5/x2MWfuTmrdCi7Xfew4Va3GVVo6oovNyj4z2yIG47CKsoh+WpRpFmBauv/3b1x65x4r+l4seKmPe+pSzE+wfg0CcA5bjv6ntt2mQ68uiGlMv3kZ6x2O8AlCIlPOE8XK1DG/sNPqoDIKTy/SrQvXPOYnvO809L8PvGSCb7WvZ93/V8/q6j2/dkKKHygY2HLIBK05RRIysymd+cp3JRMZM4KGFQCvAOPqZRtPtEjhnQeM6iokiNggvzqagqlEUVvEThvQIxkFYaHopqp3oP7YUBSmvkgwRZakCpHGHeivDVbjh5GDVozSym28YM/rsP+PD7Ncz57THh73mj7K6jlhwNbenOoDhHQl5iIuaStTaSKfogZjRCiJwA1V6pFqrl94+M0kqOA6Chg/eXFV3e9F17rYv5Je/Lz+2LduiTv838l/dVQCil6HeUAuJT6Xr6nSQGg0EeZSArPLLNso38pO7RbV+fUSXOAdsGBCwfWSmSpJjM8BvXgNLw7uWGs12gm77fHgMAMT+Tc0k5JBFoos36DLTcL30eaP68Gx4vQR+XhJJloKSBh9dhE+beNkjKddW3z7bkf5DzN2/exk9+4Yex/+BXcfa3fhoGFiZLI9imKA2ej1kTdaA3UKUKaTUkM0zLMN02JF1945dx9N/5HD7/u38Xfvbn/x68U9HTtFissF4X2BQVnKWQ9qYPSdF3HoDjUNlm3llrYzRCVVW4hiPs7SkoHQwAoMoBPl7h8RNf+DHsX72Pq3d+HaMkhdHE5eLEHHfhx3sfvWDFpoTSVGnBe7EeOS0nGyBJ0mYMnCVjLNggLPeol+tQPM843afROQiInp+fx7nE5Y0Wi0VYx0nrftLISRwBTUg2hcAS4OZ1v9nUof+bVDqp59Q1r1kfxqaGCiG6oyFVI7DOYZgPsTfbD/qFhk5MBM1lWbZIANkLScasOgLr6XSK0WiE5XIZyeFkmkZ3T3+VHkx5tCbm4A6HQ9y8eTMyjT99+hT37t3DYrHAN7/5TRxeO8STJ09gbY3v+q7vwp2bN2BdHYxmCjaQw6XpAJeXl7h//108ePAgEmpdXVEI9Hw+x/xqiU3lYGuHLB0gHw6QJRk2mwJcwcNWNZQylNedJRSOPNtHPhzj/PIC3jcplEpRCSzO+x+O8rhuuMaz1pRPDa+QmCRG4Mk50T26ehcfMRqkmV2072vWCxodkk+TYyJJOUejEQCEsllJDCvPsgxvv/023n77bWitMRwOsVqtsDeZxPn79OlTrNdrzKZTvPHGGzGU/ur8guRTQeRyzgmdQqko13mOsTy9urrCs2fPMJlMcOvWreihPj8/x+npKeWCZymcbVKspEGU34uJ65hYbz6f4/T0FMvlEmnmkY9GqKoy5rMrpVDXVI+9rhr8KHdVGgPpcIwLu9nAXnF8KNAtf8ujb4NtK2wEeF2Qdj6ouw4eXlHuY5qlgUkzQx5yGElwAxxDHzcc1dyz9Rw5sYJ513tF7ofO9/G8jsK/DR62S4Ox8i4HQ07urrBhBbhXERH/b/pz67Qt8CafIZWKXSCL2uGoZEanLa1r6APxZC/UZ+5Asm7TMBhAUXiocw5VbVFUNYEN6wLJRxOmaGNfurj4tCbFmECJg/UesB7eOuiwYXXHqdsPfSH33MP0GB2V2QY0GDHPKjCjqdIa3oYcSS3GWl7f9Eb7aHWdR8xyiM9thE+7n8kh513IgdE6eI3Cph9+NHysKUzBgrSBMvO2lwJWKH99wID/ln3Wb8DxrTnP5znntlhoVVibHm224K73qGso4baYQKCjFGKOM48jOu9AXUhhdkzIBU9ALTEaiVHIEkO578zI7ahWtnc1TWDv4AMho+JHeEDp9th0lQdWNps+DGsi1LktK4+iot/O8ZxJwjmee5KUQKeAEApvlEaaGIxGObHPB2ItHXPSDWQdc+5D6lvEudkZvhYEbq8BoCFOs5BEXtzvUg5aS952fufePlKa5K4XBqOO8UqrZjzjs4KctNYCnvoEQVH2fJ6QA9IrGj1FWlMdb4UQDUXrWXku0yc3TnTmLrenLW+kkcEzgPGakmNoQJu1EwBFy+TguZQiPdepiFo6+6oP5IkeSntoo2BCNENtG0+TXDtNxJAmIkVrO3uKF//fHgcp26hPLBBqyEsjGJPrpAHskvew4VCgkN2mZFgf8N4Fxrvfc59wZMVms4k5msPhMBLrWGvjvkJed997P9Yb5Fzjd2q8mFUrTczaGptNgbIsoteDvaa852YZhTCzp5xK+3DN5wCAArEjjVmw63UBSWj28O4n8aUv/DD2H3wFZz/701C+jsZoyl/VtB8Jgw6nAVCYaEHkYqHN2rBRQw4z/aM4fYLn//n/Fm/+D/5X+NKP/ji+9eA9/OaD+8iKEvk4R3Jp4IqCUmI8CLwq0NoO72jDetXOIYEC49aCS855DxPyRyfTWdjLNLT2qMI8HY/HuHVwiPKX/i7U6hLJdEL7r3Ngnx3vOS4A8aKssS6InT3RCTyYiCwYBSCNIlpE1yHID5ob1pI+QoC7L9KLjBdsXMqyDMPhAFk2CGCbwo3r2mI2m8CYBKNxDudIcV8uF9HzKuck/65ri6oqUVV1TF3I8xyj0TjmJnNZzab8mYN1Vdw3laJcdV7u3jtUlUVZVbDeoyxKPHz4GMfHJ7i8nAePZo3hcIjJmGqFc/vIoGajUb+uaySGc7lrZFmC2WyGxCSRkZvJF7mP+N04TznqSqwD8yoN+0RdVyFc38DoAoeHR7h18xa0Vjg5OcGtW7cwnU4xGCR4+OgRvvXWNzCeTPADP/j9ePPNN7A3nYaScQ7FpoSFRZ7nqGuHp0+f4smTJzDG4PDwEGdnZzg7O8VsNsO1a4e4uLjE6bNn4FD0w8M9+NkEq/UaNkSQzKsKg2GOwWiEqipQ1BXG4zHy8QhFXWNTlCjqVYiec6hthcQkGOQDZFkavclELmhAhp4ao9EQ2YBKg0m51NXBuno/yzQycui4VzURLo1e6R2Tu4U57z3p1kHuDAYD4shYrTDIc+zv7WEwGIQIEo+joyN87Wtfw7vvvhujEZIkwWg0wmZD9asZOGtNuIyNC8N8gPzGDXg4zOdzVGVF/EwIEXupQaYpHePy6hKLxQJ7sz3M9mYY5IOYpvLRj30Mw2GOk5MTvDg5iURtSmkiZnZNSLkH7fm8TtIsw2w6xWxvD8VmgxcvXmCxWGAynaGqPZjwVOsEWTYgfoLVOnKntPcSnr1o6X4tPNyDjfuODwy6G7KSNtjjRnSZ6eQkYWIhD0/KQ13DeQ+tFNI0oVCgSAqUQiuNuqpQFBsU5Qa1rUFOPQd4toA2pW1sB0zT0XjDZQd1ATe3sXt9/FspmFDihlA+vxjAimr7IEApwTorem0ApOSN2nfwbQWFlOFty6FUBmWbWxPGA7AOJii5ShFxFVQDyuKGFJR2xI0BIWfMCbzDXoFgrTYGylDuS1FazNfEKKqVQpJmcHUNr1xkIbUhtFd58txlgU060ZTn6moHV9vALtyeU11lTnpt+g7vCYpSjfdEWMQ00pTCpphUxAWwFtnGQf3U8h+R5h/BjW6NUQeUIdQD1lzCSMMo9jqEPGLvobyHUYo8eJbGwYCZlOm30QaJIZZyow2MBzSxpYT5Rgo890kS2lR25kv3eJlHGUAo7RSHOwB6G9dAVYc88uA9tnWbOIiVWgbdclzYYybnbOOtoz6RCiqAUL9aQUGjlvnSVQ1ra3hFtRRTrWE0kKYaWaqgDaC9R+1tAE0OiUbcgJz1YW0YGFBJCdq7bHwnr3h9Ba9PQuCncpROQV4uKg9WOY/FsoKDhkcKrzgHSAC+2gaLrI4bo1EKeZYhz1MkWnpFEULRGsMA9Y0N7TFByaea5N4FT3qYry7ODZoyRgFpogOrrw6KgIPRDiZLQHp2E/rInhiyIqetMGuAjUiIPzrCvnY0UgSdVQ1lDFQAlDECgq3HZZi3tgYZlQKJYDCAMdjiNrQIqwwZAZPEgMsX0bzy0KmJIbkEljXlePJ+FgCFsp7mk3dIYugwkXvWAQwYTZ5EZ9kDF+QaKNRVBXuDZzmpDP32CAQ8zbspzSC6RpoR0E7TFCYzcIoiMpzyQAIUtgBPSF7VbT+mArRvfdLa8xDWsWpCfKGa0DkHB61AzLcqAG/voZWB8SnSLEOSpkhC/mdVhSoPYS+nebrtWZaGGyl31JYMba7hEl2cu89lX9p7q8zV5/DaBkRJ4N1ljQ69E/sny9JAekie7aLYxJxdMnZwPiWB6jRNMBzm4b4edd0mVmV5AbBxoo7GwromcESnKOT3Po2jP/DHUTz8Ci7+zv8NqVYwWU4kkxydAY5EEDpLGEVtNAb5ACZJMKgHsHUzr71HIDMtwntmUErDzk9x8tf+I3zk3/xT+Mh3fxTfee0e/sbf/TvIh0PsHx6itA6L5RK29rBVIMdKDKzyqJyF8w46TZGlGXy9AWBJF9MaWmlU1uL0/Bzz5QK3b99Bnuc4PDxEmlJO6GazwR/64pewd/EYF2/9MqajEbQxqKoSxpBstNY2ZcAObsE5yumuKg9tUnivYB0p0GmSEvhxIerOu8A0H8bDAbZul+FTisNQXXimCoZTH8AHzTOSJQrO19gULqxdKuEI5TAaD0GpLTWIAZnTgVJwWhigY0oG5bIS6/7V5QLeLePnWmusVuvoReeSeNZVcR3RmqDIT5OlcQ67GjHCbb1eYzFf4OJijsvLKyjvMR6OgJyMUMoCo3yMTVEgTSycLUDs25QuQhwKq2DsGuHGjRtIkxTHxy9wcXEBW3skiYKBArQJnluSWSTPSZepnIcLKXs6lBKzzsHWFfJsCFs4lEWBa0fX8MmPfQLeOzx8+B7mizk+/elPYTqd4PnzZ1DO4vat6/jUpz6FN954DYPU4OnTJ7TnpymGwzFmsxRXV1f49re/je985zsxZWU6nWKQp0hTg6qitIC6rpAPNPb29jCeTjEcGuT5GHt2ghcnJzh7eoqLxSXe/MhHsaxWePr0KcqyxqIssb+/jztvvI6qKvDs2TOcn52hrsljOsgHFBEwzKE8UGzW0ApI0wyDfIB0lIe51HAdydrzXR23z2nS5PXT3u1DVRTpGKrrGmmSQKcp6sCt5MkSCO8cVmsqf6ihMM6HGA5y1FH2FfjlX/5lXF5e4vziAlVVER+BMcHIG1jPi4J0eEMlwzabNRlmhhQNcl1dh0kNLi7OYX0FGyKQvQWKChiNRpSGMMyRDQdIshRJluKNj34Ek8kEk9kEZ2dnePr8GRmB0gQWpDdrTr/yPualAwCMhnUW4/EIe4cHWK1WePe9d3F+fg7vPcqyxnpTQ63roDtprFcFvLfIsgGYQBJhR2z0521HRCPnP/jxoT3dPOjdCdFnjZEbW+2oVi0x1TLJTciHNA1hjNYBcAd2SmtrUgLAhoSmAxicyue2gPOH6Aip/LfAqwBirWf1BvK178c/bCmXILmrbMij+x4SWPaFqr3Ue4AGJqM1Vo03Jl7fuQ0DqqZ+sYnKs1fEMGw91Veta4eiKlE7G5VAhXYolXyPLjBzzsHxhmib8N1d79m93y6jhAlgu1vmxYeF2teXDJqFXXZnX/cZccI35JkwiGChCSV0gCIvOvur4T2cAqIqrTxM6CdW8CN7OXxr/pHHFPCwjaKvAG/D+PUYaroHq4e73rP7vi/7vLt5dMeNf7prd0tR92GdKSbTCf3kHaqyRlXXqGraTDg0mYFekigYFYwRrqYZ7EgRUqFflQ+RNqEtWqwPBVr7AbdGFnv2iMdQutCu2rqGdKmmaA2HEFKp6Fl0bQDYId9ShbmmjcYgTTFIU6SGlLa4LJUKoI893D7m99FrtfNCOW9cjguDfaUAEwycfD8aC4/o8AwzTA41g2NeQy9bd/RFz3zx7fO1krKHjEsAYFVN/WoQvFdtok5ZI1oqHwyuCfRxI7bTTSQAlPKI5H0TpsogXgL8xCTwmgAy2b08tPfRc0+GHBcsVkr8hHdn40FgVOa6wQgywZisE87epBc044hgkOE+D9KW24H2WPQZ3mTKUhwn38jV7sHPy/NcGD00EmPjc9mr65wwpIifbrSLHBOeIBy1QDV2i5D7aFplaBg0dfcSfo+ufiKf2TVUtxVcup6Z2iVbOdAQ9zU53E1oe7O++jymUheQ3BN03fDux3HrS38M5vE3cPz3/1Mk2iNNUtKPhFR2zgWZpGK0DOipqF3D1kupMyRjBtkg5r4vl0tY55BlA2ilqI+vTvDkL/7PkRzexsf/yJ/BH/zij+Nrb38H/+Irv4rFaomyrrHxG7ovLLwn8K8SQxE6UKishfFkxNdGIfKUOx/H8Pj4GLPpDGmaYjyeUA43FGajHJtf+7vwi3Po/X1opRGWfHCukJ5nvcLBT/1J/PL7Z/j1f/k1lLVD4hWcBmBoF2WCtGafV8EgWAPewYVokSY9pDGgcwkz3i/hG+dJnLuGx5P7WnqhyUBA+asOSWqQWpojXGKM5wzPL61Nq561UgrONiXauNoL5RkDyhHot5bCzdM0CWkWOoAOC6OT6CVfrdZYrTaYzxfBeOVgNJn1AYqEcBVQhbJKw+GwNf+5TcPhEDdu3MBsNsPl5WVMH6BINxuNCty3suIGl5LifpTv2oQVZ5hMZsgHIex7foXz80uYROHi4hxXV+c4Pj7GerPCzVtHuHXrBqbTCY2PA3lNM6oJTaRpD/H48WOa79bHMOPRaIRbt29hPB6jqitYV+G11+5iNMqhEyLc87DwsETYrDzuvXYXi9UCF5dXKKoKg0GONMtQlCUuLi5ANl5P4txS2cHxeIQsGkI8TEKh5INBhsEgjVw8ta3h4TryvpEZ3dSYLtbiMn78HYeT8/k8t6wlHgNOHWDG8tVqhdlsD1oTZ4zWBtevX4d98RzPnh3j6dOnIa1GR/lrkiTIJUB5H4wdw8h8TkSBJMuNobreSvswlhexHjqgkCSDUCObUhQ4l5uNJEdHR5jP53j69CnOzs5gDJWvU4oMW0Y3rP3kEGicAbMZlYozxoQ5RTn2xhisN3NoPYCHQlUxGSsZm1hGsy7xQQB1F6+96vjQOd1dRZknhcwZ3r6YyjxYsVEapZDohnWWQ1GobEGB1XLZsIVGZtSmLfLvPuAvv/sg78bv0/c33Wf7WS8Dzt1+k332sufLf0ug3Xfey+4p7h50su45DcySVvPuOU3bWekNZEVBmbSOQE9RhJAyYYl3ziFRTb6xVJI4f0PmK0rmQe7bvrzJbp9KBVqOCwt26QnhvCsOKZf32+7fHmNLpx19v1kBM8ZAJxqtyAe3TfykfIjeYDbEQF5jkoTCZY1qKaxdg0/XNEAKEjFdOnHqrvfge3SPvhwt+Z6yH7qgXoKk7lqSYyo3lJYxytN8pK6kf8OThZzqcBN7r3XteUXXh/BlbDNud+eHfJfW82NIqIrgWikVDYWy5+gZNgKFsrJwTsOhjvfUsS4tXUPYiJQ8npcUppogSXR8974cWB5jyQ7bAEjuPzlmFNbJfdzkhEN8r6BAVl8EL3ndYUfl9SqZbLvgFQAZzRS25oz3jVxl0N0CYaphvWWZIM/necLt4N9co1imM/AzJbux6ty/axSKz/HNfNBaC9ZXwCShbTWNOc+LuIpcex34EFZuOVrJaVJCglx0DLgBJAmHZHb6Rd6P+1Mhlj6i/ldxnHkkGkNMs3/IOdPtWw+0+k7+ZvnP11NfGrg0MBjX7Gnw8L6tXEu5K/e0lgFGN7VSmaCKyYdYseNoJck9IOezDImXfdbtOz6nzwDAgF9G4XA/OEdsv5xTLkE3GyHkfJLcJLwHMWGR3APu/ui/i4HRWP7M/x4qvwaTkkdJQaQiwUd+g2h8FN81c9fHDYEJjLJBhuFoROGkIXcSQMxzLcoC9eUxnv+1P4tP/ME/iU/+wGfwXR/7KP7if/afoyiprZtNGcas8chxn7ua0nWo/GMSIxB5ndi6xvPlCdarAlVF5ZPG4zH9Ho6h0QACrRvwIMnTPIAqn+G//sW/ieVqiURrKkvE4+kB712InkxjrXAO5/UuMJfXIboAlFpDazxERIr5yFFvSglivZ5dksdUzs1Yd9o08pFrAAOIZe+0NtGIJQkTqfb5JTabDdI0wfXr1xtOEt8Y8ZQy8J4iTKqqhncWtatR18TAfHp6jqvLOerahbVJssGHtWetheJQ8uCAkHKCgdZ4PMZoNEJRFDg/P0dRFJEwrbZVjCbiNc3vwXMdQMvZITkS6srixo0JRqMRyqrE2dk58jzD3bt3kaQa3/72W9hsiNH99Tdew6c//Wns7+9jvd6grm0A1CPkeY7lconj42M8evQIV1dX4ZkN+BwOh4HRnBwuaZpiNpuC6qDT2MxXa5yfX2Cz3mAyGmE8HmM+fx7y3gusVktk2QD5YIg0TTAe5VBaBcI5g9lkitlsRmsgREqZMFcpHaUBhokygGqI1KSsBrAlq6VMk5+xMZzCpZs5x2PEex2vMSmLvAPSjDgp8sEQdV1jMV/h7PQcqzUxipOhIAHHRrEjJE0JBM9ms8g6TqHZFPmqNWJt+jQZxHckY0hDWsztY9B9cHCA2WwGADg7O8N6vd7SK3n+8rWsCzBm4D2E64hPp1Nchbrks9kMReFQVhY2VIVIkizqBdSH25UwduGuDwO4gQ/JXr4LcL8MHFFEHYc1q+jlMVE4ZsjChlyHcLL1et2QtECRx0sI8g8CpFttYCX3A53bZ7noNzjI9vCE6g5AHwDpXvuytnTv9aq/+w5FJ3Xuz6Cm/53ooBIGgGm33Ycx94CtrSCcqeFjuOtuD3dDbpX0nvOyPuieLxXH7gLpejP431IR2jVuvf241Ydtb588h59HuYcB+FnbgDkgbvTYMWdSDs82HUAYrP8xjFIE8cb38OLvztz7MOune/T1tTy6Hq3unOqC8+57E1ARRgTF78deMBcMPZzHw57DJkefapk3nqs+ToZuO7rrlAnZHCu5DGaVCrVvmeyuAXeNcs1GFPFePD5ovDcI0RAMuCnah8Aw5T/6lsdQggfeaHj+SkKg+Cy/7eWVayBaMsAyLHh8vEJdtwEbP08+E2izeHdBSneueNEf3XvTb7ovKwtdYNbdW5RSUZlrxqwhVZHltSTgNEJZlyAueqqUDvmzAsDTQ8WaCgBVe7iQT+bBIX4cOcBhrY7y8zlCgaY1eYa9JcUwM0hTE7y5iACuedcO8PZNP/Bcavq2Pe+lItcnp5rPgDTkePJ1TZ9r8bym7xHIw2ob2LNDfWE+uP+kJ6c7NxpgYluAG0BU4GM+K3tzO4bo7tEnX/rOlZ/J0mB8D6nkUfmmPBA1NV4Rvk+XjIvfS3q2pYeb++Ty/tcw+uxvh/nUb4d/91sUgln5MI4ujm9vv3mP0Sd+EMm1O+339h6rt7+Czfw5TGIwm+5hNBrHc+q6DoS0GkmRYr1Zo56f4Olf+tNID2/j03/kz+Df+6N/FF/+jX+J/+af/RJevDhr505qQRIajMk+kEPS3qZBaQuUKFVbKvtT1Q6r1RpHR9fxb33pSzi4eoyrt38Fo1AaMbwpYtSF96H+uIuAzfsGCLP3H54848YQh0caFHAi2CxpjYb1zaUkmzmqQkh2mJv0cChh9ASoLrJyjcGB29uXJsXyhueNc0QKzPNsuVyiKCh1YX/vMBqmqqrC6dkLPH36FFVVRYKryWSC0YiIzdIki153Nowyb3BZVlivC1xeXuHi/DIwfg/DvpxCKQ0Hyn/nNqdZRuXnvI8AlUHbwcFBAJ5zXFxcYLFYYDCg8OmqqrBcLUIqjo/OsxgOH+a93Kt4DvH983wYmMQTPHj4HgCPT33qk7h2dICrq6voPT06OsT3/7bvwxtvvIGLCypnNhpNMB5ROa6qqvHs2TEePiTAzV7RJMnCGJNxhfvYGIPxeBh1BPbiXswXuLq6hK098uGQajmXJfJBhrIkUDgZA3szKk+2XC0A+ODFnmI6HmM0ooiBxBgMsrSJd1IcWUbrOkkSmFhVheaqlEm0X7F+ynn3TTLR9v7Z7Gl0jzYJII8Jy7hhPo4Gn8PDQyRpgoePHuLZs2fQuikZpg3lovPz2EA0DGH0e3t7FE4f2PapbRbWUUxFmlJlBA+apJTWucJqWcTICN7zAcRydN/4xjdwfn4e1xSXNaN/J0iTrBdPaa2x2Wzw7NkzVFWF/f19vP7661RqbD4HtEFZbmLfBLUuyti+UqLy/tznLwPkLzv+lUuGveph3nl4FUIlVMOoyeArSyiH21qL9XqD1WIRhVMSSJU4TyHe8wMApE4r0O/Le/X9GOS87DwJ/Pjf/I40qRJxr/axvXBU57t+YCyf+7KDFf6WCcF7RJ6j5sT+Z1DGTriPAjwr+Q7O+2itinUsdSIUlbZHgxU1VqIIkLaVKLkZ7jLkSKWwHV7jW33PAkh6CqWCLZ/RVexJcUHsue5c7wLuPhAXIpRDyGXYGNkZoSiHHN7H8HJa8J06uS3ATV6xZtxCW3UIlQ5M8145Eaa+DbjlvHn5ymgffcYRqTxy+7vhUn3GCXlsKcf0lhR4H3JXvad82trWqKxFFedbyL1XJpDxEaGPimu23YaugJbGETnGsVpNbCN5skJMdDAE0LnWesovr2ijseisOU8yUL6fd413g2owNwzrSvkQ1oyt9vE7yM/lHNQ6MKR7xHvFc42CSQiMVxXJFmbzlp4677bntBzjPjAn+xi+HyAw6I4RFGIukXwJFnrdKAndOcPvuEtekpLdlPzjNc8GPpY7DNZZCWm8p0CS0DyCVgSjg/KvFCjPPExIpegcQMPZMB+5mkM0tATlBx46gG7vmUiUcvKNSZANBhjkKUyMiNhtDGWg3e6bZsa9aq/sMz55z+kPzb7VfN/uY/6ODFwhJcBRzjKFmLfrovOzJFuufCf2WBQFhT1uNpsIVtjDLfcJvhevYWmA7f7IY9f33Mai2ERjfzdiQmsdy5Rx3i3veV3ZL8F294fBmFy7D37xZ6CUwvUf/xPIf+GvYPPtL8OG+ww+8j0Y3P54BKI0o6IZEGZ6APc9n8dJ6VCVBUVGJQkGgxx73/cjmP+X/zHWV8/JqzrIkecDKN1UZ9CGypABQFGVUKpEff4ML/7qn8Wnf+pP4NO/+wfxfd/1Gfyf/uL/E+fnl3CbgtLJ2LsfvF5JOoDSlHZmt/YHBZNmsAA2yxUqa3FwdAOHkzE2v/p3odZXGBzutwGDeFfrSN4PnMVmU8SQ1zj/A5LhOdAYBtmgRqXCvHOAa6J+CFQHXaG7SILhi/djAMG41t7jlFJxPrCxhsFmXdvoXSTvbhN5QyWwKPQ6S/NYd57zac/OziKYPz4+DqlwB5hMRrGigXN07mZdBEBtUNdU73u5WITIjDy8azeE2YXSrlSOjtvJBhmgqc9d1zVOTk5iGbE8z+NaqG2F+ZzCxyeTCSaTCQDENSzljZRXvO/dvfMa9vb2UJTrSDy2Wq3gTyyePXuGzWaD119/HR/72JvY29vHer1GWdYhUuIAWlG5r+fPX+A73/lNPHr0GEopjMdjAFT7mj2X1tahJriNhGB5niEfDmA0lSQzUJiOJ7i8WuD05ASP3n+CNM0wHo2RJSlu3boV6nxPcXlxjtPTYxijMZvNMJtNMB6O4l6bB4civA/14TniEgBonerAI0ARNk1kABlhBmCGcu+b92DZLyuJdPU6oAk/j4C1XMcUOGstBtkoElMqpXB6fo5nz59jvV7j6OgIk9mUIo9LMoQykSfL5dlkjMl0ivFkguFohDTNoLSB85aTokL1Ig+TJJjtHSBJM+TDIa4u5zjxZ7E2OJNBkqGEIteWyyXW63V8pkwlc66G0UncU3jNsU6VZRnm8zmOj4/hnMN0OsWdO3dwdnaGZ89fUHRDcFzR/chg39KjuiJhB9b9IDhMHh8YdMtNqrtpys+6g++cI86aYDFhZkSpyDnnUGw2WK9XMf8jMcTYyYpLVwmUR7eDuoraB7FC9CkiDZCLdwrncpvYYyE9Cfx9AwK7IXvdfu32qfyOn/GyNr/KaNAdK26oF+c079MZ56hzqfCuIaQq5rBWsTYyA82mj5o/ePNiqxYvFKmMyPZ6cR23XQL4vpD73ogCj9bGKUNa+PrdxhTEzX9nP/b0NW/83gO2FqWsnGtt7jFnLHQxtZMjAQySVLDPxrnnohdA++YdEfM+OQcUUfnv9gvPS8+Af8fR9TTuMjBIBVIqI/LcPtC7ZeQQn2ulInmZD5tWVdeoLCkzDSFfO5ohvHJchyqAn/gcERnQBrRijfpuxYEQYhyUTFZgrHexRF5RUGlDAmdEJOQCEPKt92/mCm80g0EWSKjYEwuYhI0s2zKJ53MfgGl+N/OQfuumhFDoHM+mDa1jw7xvcrkluJUh3935L8eaxmR7vdLNIeSDj4pyvA98zPOTKQHcFjZGcW6v9w1zacWMybaGNDHKdrGyxalMDLpl+C/Pg3it87CKiB0pZDC8Y/SGtaNosLVWeSwo99vohkFWKY8kNcgGHOmQwFsbrled9rvOv9ECm/EaIbN27ZfdfomfwTdkND3n8gvyvDDaRKVwMMjgfR2Ajm0BD+5fDsvWmsOIAS71V9c1Vqt1q+Yv1wgG0GqXnJfyPbqRTd33lsSO3TXDIcAyl1WOLZdz6obJy3PkOpDGaOnda8scasPPHv0OqLeO8TsPLvCvf/GPYXDvU7CrK+h8AvW9n8epT1EHFmuW8Dz3PIC33nobX/4X/yx6jfJ8gCTJ8MO/54fxqT/0p7H4mf8DFhfP4IJXKxtkUb+KHmPvoY0OvBYV6svnePr/+g+QXruD7/sjfwZ/6o//cfzqV7+Gv/tf/wNcXF6hFhEuSikCCKpZ983crKNTxXuQdxcKf/gnfgIHlw9x/mv/GLM0QWIS1FYaMVTzvp5C1L0jo5WMptKK0hStsyT7NRu0mTDNQUb88L7IYxpJ/xSikZONT0nSCf3tyDX+zSzOPG+ttTg/P8dqtcF0Mo06DwNzlkNcFgwg797rr79O17sKL168wPn5eUyxJPbowBKtOZ0CRMYHBeU8qrrCYrHE5eUllssVlCIwzVFv3EZWV521qAsHhH2CIz2MMdjb28PR0RGcc63yZ5wvvlwuoVTD7M5ylQETOzVkne6u0SzLMhwc7GNTrOGcw7179zCfX+Hs7Azlsw0WywWstbh37x7eeOMNFEWBq6urWC3AOQdtFM7Pz/Hw4UMcHx9Hdmt+HvFC2VjmrSiKuEaMUZhMxpjOplivNjg9PYXWGjeuX8emKPHgwSkUgM16jbqqcXh4DXdfu4e92R4uLy9xeXmBsiwxGBAgTIyBD4ZVkySAQohsIsMrG7qIGJF+s3FuvV4Hg0IZox7kXifXWp/uxHtAW5/yUXauVits1qWQoaQPTyYTaGPw6PFjvDg9wXq9IRA9HuHo6Ij6fLHA5eUFlstVjBYYDAaYzfYxHo9iabm4TwgcwWuQZESK6XSGLEsxzMdITIaTkxOsVisACM6HQTTu3L17F4PBAIsFzQMG3ryXM7O/Duuf5AOlt3oAw2EO5z2u5lcoyxLXjq7h3mv3MBxPcPzsBKv1Jhq+eG0wKmr6t+uW6jeGfxCMyccHBt1yQ+NDbthyE5Hfe09KhnZMKqWJMMd7wHlYWDhrUaw3qMsQ1sUuQtKaW0qnPPo21t/K0VI8RAc2f/e9W/M7lr/q3M8HMNT1CHHbu78lKOp73w9jTWm9j9YtkB3bLcJUlGKvTQd4a4aEPJ6UU1tXFrW1KMs6EuPxfeX7aqFkyJByGXokrXYMjnmjk/2xpcSjGaMu6A4vEhTDxrjTBesvnVd++/MPYsyJ1kVHfUTP9TGcPM4vQTlH7VchrzMJOWloPNZo3tuF/FBrRV54CzSpEAKo4XW7X2SfvuzoGjb6lHTuA6lw8vtzf/f1cd/zu+3yinkDAtOp86gteS3q4HFgVl+KCiCDRQQ/voZ3tLEpraEbOkEBGHTwksv5wfOMPB3Ub5pKuPF7QqF2FO1BTJglypKUD9ooE9QBO5Gy5uJGxM9Pswx5PsBgkCJNm+iQJFEw4V28b3v3unOsK38jKAbglVwXRFbJhgMfZYFu/bggy7rjKsezzRTdDtOMc8X1zZdm84rvI15J3odBt2Qll2HG/ByZm2bFOpNNknKD5xfPGQ75LIoipppw2Gx8Biiv1OgGCPM7wPto0DHGEGljiACifmQlhA0/1NWK9BLoJEGaD4h0KBH5qfTXS9/B+/a6ivO0c3QVtjhGnbVM9w0htD3GHClnm8+5TBNgtEGWkYJNiniJqnLBCMJ7KDE4p6mCUrwPeBRFk8ftvW8RMcl28rNlrqMEeTv3AbT3CfmZDP3upkrwNeyVk3uX3EsImDXh1pIs7WXecL4/G5O+/C9+Cbb+IXz0o78rtvPhg6f457/yz1prjee7Uk3+YpKYALaTAIZK/P1/9Pehv/BFfPIP/WnM/8v/GKvzp1BKYwIKA+XIIKUJpFJ1BHpOWRFArM+e4sVf+4/wPT/5P8X3/O4fwHd/4hP4P/7f/x+4uJyL/ZjXdNAVQrk/73yIWnKg5UKVIrxXmA0HWH3t78OtLpHfukFgheWS2HsJBDdzPdEGWajlDaC5JiwZVpRd6P9gAQRARi6lQMSkgWWfmecRvvtWfg8D1Cg11UaXTPw66EJS1vIPhSuPcXBwgKIo8PjxYzx5/xmGwyH29vZw69YtylsOJFZa6xiae+vmHVy/fh03b95EXdcxh5pCwwfwHoEUjbx+BwcHuHbtEEmS0j5lDDZlifl8jrOLKyxWG1S1RZIY1NZHbx6HgbPRWClH4wEVQ46VUjg8PMT+/j7yPI91jTlcm9MqWG5uCmrTZELlx4qiiLW/nXMRAMvoQs4Tn81mODun+x8eHuLGjetQCri8vERtqR+++7s/g8985jM4ONjD6elpjFpSULC1w+XFGd65/x7ee+891HWNyWQSDSV5nsO5OhoSOJ85z3PMZlM4RyUmlSfVd5gPkGW0h1872MeNG0c4P7/Ear2B98BoNMR4OMRqucDTJ08wv5oH7z6Nl7U1ioLmggfVhU+NCQYuNsAT+Zv3CjqUl2Tv/nw+j23N8zwaM7p7H68LmSZFMqWtiynlY0j21dUVik0VZVmapshHI2RDIq97/OQp5nN6n2vXj7C/v4/r16/DA7i2IYPEi7NTlGWJ0WiE6WSEyXSCfJAjSTI4h7bBEk0kChmHaqEfDTCZGqqyonU0LrFhaD6fI03TWF+bidSKoohOWQb0xCnQOCDgHMoq8DeFHPqiKLBaL5DNE1y7dg3Xru0jz0e4uLzCyckpLi9drNTD+4m1bdby7r7cuFM+/PGhPN19FpbuZsINbysK1PDQflKY0WxeVhAuRJIbLzZKYb7v2zx3HdK62QVqfeCt751YSInmt9oCQNRJDHnrnefJELsuoN8F4uTm3DcGfUCm79/s1YPYvHYZGfraQIMXNlFPCqitLWrhcYxe7tA3sv+iV8S0wS+TbMi6s7I9fXNM9nm3/V2jT1TARImZbrh6H5hpdyJagFZe29f/XQDqAkj0YdNnJb25fbCwQ4LHJJBpGcBLY0a4R8eL55yLIZ70WRjj4DV0qj3v+Lpdhp1u3/adL8dXvvuuMeuuKfnZ9loTxiil4CxVO6jZG9lRVom0pvEk0LWAr9tGra53apdi3oTE6mDwC/NWMyM2lcxgoFaUpKzUDNqMQWKyUN4l3Nc1KQE8zoN8gGzQbKb0Po0BQRpjZD92PWoMIncBDI6eoHzt3XKb541Mx+BNshvCzs/oeha7R/uzBmQ3cnObfJM3XmnAYWIiNtqxQic91NweVja695RrXZadkt5NrofMA+cITTR9jxARwX3BoEtrJAlFclWoqHxL8PhS4EmI3ABgVDAKaI0kS6hESkLcGc5RKLsco137FPfN1hoW/5TjzHOkHZXVXpP8WWsNUlPD/GjvpTZUAmDgZUyCPBfhuM61AC2njcX5AB+J0zYbCu2W48xzgedx18AjDbPdudg1NMo+4LZJ8k65ZmS/SIIrvlaGzfP6ICNZM2ZybrYjEtp7MIMBUiId/r///J/il1VjWGjkPvdBV26ipXw369XCe4t/+E//EdLf+yN48w/9aVz9jT+H5cUxlAJG4zGy8E4mhBdT26TRmQxo5ekTPPlP/5dIr93GD/47fwb/4b//J/ArX/06/t4/+IeRybosSySmIRyTs1JpYm+u6xomMbh79w72ZzMoAKPhEMPhCM7bOMmiJiH0D94PmigJH/cGWluUUsVcGC4QqCntoQOgVkE/k+Hh1Fd1BOy/NvmYiOSQACZUENHtyDulVKzFPB6Pcf369ehtXa1WWK/XMfx8OBxiuVxG4MjkU9/72e+N8+v99x9Hjy0RVM1wcvICdVWjKAsYQ5704XCIyYRKIla2xmK5xvnFVfBwKwzyHInJwpqXDodghNW65XRxjog5Z7MZbty4gcFggOfPn+Py8jKuR87x5RB4Dl9m5uq6rrFcLqN89p7y+OVa4ffe399HlmV48OABjNHY25uhrqlMsHM2htt//OMfj952ZoE3OglGuQRvvfWbeO+99/Di+Skm0zHGozGValVMHEYebiIxo7kzHA4wHo+pHHFoszEG+/v7KKsaVVnhxo0bGA5H+Jdf+zrSNINJUuzv78Fai7OzcywWixBWvof9fWLlrwVBXFVVVBYy5ZxuE9cX6wNJSoZuTqspijIYRtg7vUaSGKRphjx3MUqIxfW2o7O9l1rblP8ifYVSdjj8+vDwEEVRkJEjhGZPZlPcuHED+/v7MCEaYTweI80ymCyN83kyHiMf5pQerHWcQ9YxwWvIP1eI5MF13VQQUiDyucPDQxhjcBHKknGJRo502t/fj/vAarWKBi7vEe/Jn0mjKBOS8hxNU2r7yckLQCW4fnQLacaEsJZSGsI+RntWCbSif3Xs98izoT6YHt09PpSnmzeSPhAlN7OtsMDEIElTQCkagBApZusatqpjrgALeZ6dbSDWtEWC/12bmTyksiCNAV0jAt9DHgz6XwZA+BzFG0QI7+Xdo7ZV6/4fxGCw6+i+q3yHLvgByMDRVa4oHKOjCITmttrHoaYKoQg9efaKgmoj19aGjVC8T6cdRjdWKOkp4znDSpXM95PvJ4lq+B3ke/NmIRU9oBHwDrqlYEkFSCpxjR+u3ddG5JdKhbXPyCEVpTqUs6Iw5TZY5rmoA5AzqlHc07RRKnRc5N3r+0FO0y90NpNyyfbLud96fzGfu/fse4bsg25uUbeP+tYn91e3PVHBNoYY2OsaZU0bocypk6CbWUG5Lc45ItLptKNlEd3Rd3RoQCdQ2sRakHxYR7VyN+uCcsxrS7hMGUBp1NbD+rLx2PB1tg7tJQ/3dDImZdeY6E0x8W/EMOlWnwgwzH0ulUB+R60b2dsNZeU+4jXAVt3oiXIOxmyzpksvYNfT2J0nfUYN7ymYvbV2hdyiULzG28jrmkOM5Vzidnc9ifSb/u5rI/+bQTZfx/c3xkBpMqpYx+kgpGxDKQIBAWxb15SfU16Fst8cVRHmkyO2ZKNUg1y1QmpSmEEaap561LaGhonrgadOe69pxi+Op4d49/A85wHVNjB2Qam8jzxUMBx31yOzZHPKRTPmaBkGlQoVF4LnF1ChRAyTErISQ8YL8tJSlEhZVpGESZKm8Vjy/eU6ZQOWnG/cvq6OIueE9z4qeDwXuqCdve1dj3vX28Rzh9mhZeSFBN68bni+ysgvVloBT8ZWanFPVBZFFshn8LszgzTLBheYtcqywD/8pX+EL/yuz+Mj/9Z/CPvNf4blN/4p6stzTGdTpEmKJE1hNFWJcQwSeJ4oBV3XsLVFdfoEp//v/x2+98f/x/ie/95vw2c/9Qn8n//iX8L7T57AZIMmbUWQLkVZ7hyKskSWZfj3/od/FDdWT3D2tV/Erf0Z9a91FIVjbYiuQwTgMjxca0XEukpBmwRGExllWZGRUykmclXRuSPnO++z5NUPxH/0EFqerQgeNiYFw4imtsjwaSbmAoDlkkK7GXxzeO7+/j6cc4G12UY2/sPDQ9y5cwdVXWA8IZZn5yl0ezab4fatu0TcNxzjxYsXKE9PA3dJCngNZyn6a7la42q+wGK5QlnzPkM1zKPRXwFJlrV0dgZJdUUG48lkEkHQ5eUlTk5OYk4trxtrLebzOeWiZxlmewdQClgsFjHvlw2lvC44nJ4J2K5duwalFB4/fgzvqQzh8+fHuLy6oFryyuPu3btUFzxNsdlsgpxTADRGozFWqyXeeuurePTwcfS+DrIcShkkhkj8yrIIJbzGyLIEw2EeDAQ5rCNgVhYFqqqAFlxEg8EAo/EE0+kM3gPvvvcA+XCE/f19XF5ewWiF6XSC5WoZ5pUJDN0J6opSbOApEq5wJZx1VMs6SaCVhjcUBVKWFVbrDa6u5lgul2E+Ect3WdbI8yTIFOKMUcoiTXXc4713UfemNd8YAb0nlnA2ZubBCJPnOcbjMQYDikD45je/iXWxwWg0gk4oreDmzZuwzmE4HNIcgcdoMsYNo7FarZo+Go4CvrBhzSVh3bEEQzDAiWik2iGxvpVmfHBwgDzPcXlJxH9s/BkMBri6usJisYj7Ec/fqN+7ppIFbbMkv4tiEwn9OHpAKU3RVABOzwz2Dw7xxhuvYTjM8f7774fnIN6X9vAoPcS6CWUyzXZq3wc5PjDo7oIV3vD4M6mU8dE6VxtY33gnSGGg0HLPKGHnsRsQdIH3rut39ckHAcBdkN0F9y+7xwcZDAlY+p7Dt5BK0qsGO/aJb0IGd7WtMWq0zyFvaQLvFYq6CgpS2VLaZYiF1prqd4s7yPfqGj363r/PqLDdH40SzRtCn5KplIKt296GXXNI9bWlG9Gwo68lsGl5UFwzremevm3AQbNG2JtnDJHcQIka5AG0N0PYtm62+6n9br6nL3cBz+7RHTf5eff3LsNVHxDva0/33NoSWU9Vk3HHBvZntmWxMY82megbEdmw1DesiPXNMeq7bWOAUiCFLigvxlCplZijGdpDlwSg5T2UYmWvLc6UVnF8syxFFkpwJIYUhEbRC+HwioHJdkivlMPdMYzvobZZ5AEynDnODQ7/JoXWQmkX+4Ktw+zlYznP64jzziSokV5HVoq761mhY/QURgWWU865UNanMQp1xydGSIV11pUNSrUNkbKNvEZlO7pe0e4q9+F/zTNkuhAbDIKBMBgQdChV45SCrUrYuobWgFYplHLQ8DEqygWRaQmZyqe29gAGBbRfdveKOAnQzmFtA1H5Wfdz6iMjAA41jIx3bLwUcqk70dFwITColPmusswX6wEcMcJMxuSNavgh5DvK8EWgMR6x/OW8TT5HRoXwZzJCovsZ0ChzXfKeONqqMVzL8WGgy2tElgbjuSXfX3q4f+j0XyJzJQqV4JcPPguOBqT7t+cotb1hQOfomMYY4KF1uxTnxcUFfubn/it84fd8AW/8az+F/e/6Hbj8L/4cipPnGI/GwZOVwnmPxNO8NHE/osiSUlXwZYnq5H08+8/+1zCHd/CD//Z/gD/1x/8n+PJvfBU//wu/gPWmCGBfyqbGQDgajbC/N8O964fY/NrPwJQrGLPXmu9b+1KQp5bXufPRsA9ew5qNHzx+xGCeJBRGTqXHOJ9eyFJP5Ia79ghuSpQr2H0w8dP5+Xn0vN2+fbsVgcU50zz/2NPHOcqPHj3C48ePcePGDSrFNN0PzNAzFEWBFy9exH7M8yHq2uNyscTZ2Sk2RdEybtXWQqE/JVTKcjYATafT4N0d4urqCs+fP0dRFHENskeYo4M4BJoMZI0+2DUO8x7C1QgODg5Q1zVOT08xGo1w795dVFWJd997F1dXl9jf38fHP/5xfPrTnw5lwOZxn+E5f35+gUePHuI3f/M3URYedU3Eei3jsiLv5NXVVSgZReHsw2FO9cmdQ12Rp1RrTSHfRgdjYQ1fexid4O7dO/RuJoFSGhcXl3DOYTweI88pnWa93qAsmPw5QZaxIa0ORvkq7LVcvoxk0nw+x2K5AtXI1lEesnzhd+G1zQY70iV4T2v2SZ7bPMacosBAdjQkorvZbIbRaIxvvPU2Li+vUFYlAIU8H8Bah9V6gzwfRD1G6khKaTRGnajdIgitqHzxV7SO2gbwuqbyfUbpSJ7GDP881lmWYbPZ4OzsDJeXlzH1gXXlyOkgvOzy/iz/ONVBpgd571EUa7x48RyTyRRHR4dIEoN33nkHZ2eXMd3POSeUyfbqN8YAqrP5fcDjQ9XpZmEkNww+JFOeVHa0IVZhFpBUG85B8kVqFf4lAcNL2sHHLkX/Ze8gD7khv+zoC8nr3od/vwrMdJXRrmLKv+UPL0q5+XK7+hSp1juDPBTbiuW214It3LFNwbLoglVuvd5ERae7A8lNlv72kLnwLWW7B5RJ5bivD9pKdfPOvLj4kHNQKnpdoP+qsZHvI9vTdz6vBel9o9xaqnmsokFDQc5sKUTSLEWamth3lAPuwTV8m+chkoex7h/bFuvjaigEYNHpd9nPH2Tu87ELsPcBv77P+bOukt/tS4QeqmuLIkRTWOthZf1jrWHSFEmakMdCA1SeBlAcvhv6W9an7jMOtEE3bRDGIJSLSoLnU4Xw2BqbokRZVbA1XesAQDEBEc93R7lboi+ShKzhgzyL9biN0Ug4h1hxfXv+aRREuYb61kC3P3Wi6UdYhp2jXGPnAWgVAHjYKG1NpXCCEcLZGlptc1FwPzLo7j4/KlqiXnFr/QfQHcPHRbN5jdZ1DW/b9bb5exkl0w0tb6/dBth0Pbxx0xfXRQ8onRAJk+Sy9cFwGw2OAZzwfGUvO5SCdRZaKeSDFNYorCsKmTRJgoQyFULIq6cshnAX5y10W0TI3gdE1BI6MjEa35zbUga68rZP/jbPaI8HrRsNxnQMql0Ikezu2Urk83OkgtYN0zcbbZRSEYDweYNBJry+2NInqNZxZ067hl+gLwe8+85yHsk5w6C5G04uz5N9Jg0CTf62i6CE300ajxregIY9XymFe5tjjOoNVmaAL/N8C8DbI4BDBRDjNEX8AAjKd1A+Dc8PB62JV4I8ZBSyu1yu8Df/zs/gB37gB/Fv/Gu/Awd/6H+BF3/1f4PN2THKqsT16zeQBmXWWRtDdOElR0cI59Ya9v/H258G25ZtZ2HgN+dc3W5Pf2738jXiPQkklQUCyjTqrAY9wQuakEBAUeVwlTEGinAEdoFllV0VNLIAG0O5CoyN7YoKBHogIUv0AhSoJJckBDwJ9JrM12TezJu3Of3u92rmnPVjzDHXWOvsc/M+wN4ZJ8895+y91lyzHd8Y3/jG1VNcfN8fx1d92/8JX/VNvxJf+ZFfhD/95/88lqs1lCLnDYvlAQ7GpNBa4Xf/rt+JB9tnmH3yJyjSnibw3tG+RAYI+kvAC9aDC1FEE9arDWUmtGERUhMcl7znh+tq7NxPrbNIVKvXIeeNXAvyrOjPrdFoFPckFn1qmgbT6RSj0Qiz2SxGItkZJec5285XV1dYrVb40Ic+hNdeew2zmwUuLy/xhS+8iaurG6RpjsPDY4zHe7DWYbXaYLVcY3azCHsrYHTS2m5xA+vufxJwe++RZzlOTk6wt7cXHQer1aqzh0oHJ4sKFkWBpq6x2W6iYJlcm9LBRLm0RyiKAhcXF0GAjM7BstpAKRJde/jwIb7kS74E4/EY19fXQauFmBJMYX/77bfx6U9/BpeX15iM94n+bTSyLIdS5NyAcpEyzWrbRVEgSaW9SEwmWAevPLFIDDmtjAYsLDbbElwRxdoGw+EAWZaiLCsslkta141FFdiseUrXNoZzcoCmdoBrQAJ4NJeqqsZ2W8HatmSWzFnmfUSyeaQdY4wOzo6WGaY1OQYAcgItFosIvplOPh6PUZYlHj9+jKdPnxGdvrbYbkoUgyE22xKXl1fY399H49t5Q/YDsUuSNEWSpHGVKqGXQ0Ciu35UsI147/Xeo24symArMyA+ODjAcDhE0zSYz+cxh19rHXPcSUCNUsKYhSQxAOeGs6MBQFC634fWlD9+M7tBmmYYjMaY7k0w3RsHAbcl6roJYp5cJnA3XpFrCditaXbX64suGSYBTZ+mzY3rTxIdvOTO2iCdTwMTwTtUzI+jp2mP/2BP3AkQpAG6CxS91/vv+uztz939t+5mTcDoroGSC0d+9i7ALdvdv2f/8N/1jPGa6OJkju1G40qMWWyvImNpu62x3ZaxRqY0hmUOe7yPaj2eEeSLzV62fxdoeBngvqtPlZhPfA1WzpWL467XznHxbaRhlzEnN8Q+4G6fRcwPSIPCdyLcacKOLKZhBiO+EwFgYMjeXBHlIsQgRpY2ZRKxuR35etUNgvtyV1+97Dq7wNCu6+38m0enLFikIWuNhI3WqPYtr0lfNCVV7Il+G3i8ds0rBhnaED2W6XlERy1RljXqqKSsooGnlGkNRU+1UNmJpbVGagyyrK3HzWri0Tvd7nhAzN9s2y7bykCgsw7FWjOpgUl3R4nbGpR8zZDnp7qGbt9JxfOcc6rler4VkebpKfqdx4fnhIwn87UYSEuNAzlukqq7K6+2bUdX4bh/n13UZfo7CfYRAOhGtpz3UR3VBxDkQ44ogwF+IusaEtBJEiQ6gU0NrHIoshTaaMAoKO1bcKwULBg8JOHXfUdLe+bSLOkyofrzuP/qO2t4fOT34F3oXIs+w/uOhtaiDa5NSwBAYn2KVJEd2wLawLNWVTC8iBVA5cW00kjTDGnSUljlGcHjCLTgRKaSsGEvoxj959w1/rHNAvz09yEp5CdTYeT7WsaFBQkrVjHCzZ+VbZXnlJybfWesNHa5X/pzniM+ocEEWJWcN93n1Frj4GAfNWqcj05x8J3fjfPv+yO4vn6OwXCIQVEgTQMFWZFjDh4xDUIpFSJ3Dt41aK6f4vlf+iNIj9+HX/M7vhv6//z78F/8P/8clusFrAMZ317BK4dtaaG0x2RYwH3hH2OvMJhMxjCaymkRj4ntdRWdSsyukOc41QQXDuRwThtjYBIuG8n7Ttcopi+0fSZ63nvgd5z/OMauxDop8P2nX98dhx31e3k8GZCyEjVFJKlmMQMqbiOzP87PzyNguLg4x2azxWuvvYbXXnsttvXg4ADvvvsuyrLEaET078FgFPKfK9R1A2UMVBDr5HxtgNYnjVuoTiHnP9gBkGB/bx/j8Rjb7RZnZ2dYrVZRdbwPMFgEjQXStmUZc22lzddnEx0fH+Pw8BDn5+coyxLD4RDL5QJn5y+wXq9AedzjIMiWYrvdoGlqZBnVGCcnlsN8PsPnPvd5PHnyLsajCfWvIfZYlrXRV6V9aOs+RqMRBoMBoCTbBkjSDAmYPRJsUxXSGZ1H3TQ4OzvHcrFE3VikaYbp3j7G4wlmc1LEtsH5aC05PJvGQWlieyTBlvChXr0PgmJtAKsF3M55GNMEp5eL+1JZlnDOI01qJIF9Q/t9a8ewLckglMsuXl9fRzr5cDjEeDxGmqZ48eIF3vj857HZ1HGcmWW2XC5R1RXqpsFgNIxsJU75iHuOoiooHUwR7RhqIDmjPZ11wb+vtAZcm/e92WywXq8jq4gV6s/Pz7FYLGL7ZG42K+SX5RbsZGznKe/vDt7rMAeGmExIOO/m5gZ1UwNQOJ2McHCwD2YYnp6ewDngxYsXWK+55N3tM5Ui93Qmtpoe3SD0y15fdMmwvpdZburyILgNqjy0VSHC3VJ6VXCM9B9NhedVCA6jHcA7GnA7jA35ex8Byb/Kqx8NkIdkN8+r+3fbyUnrG//A7VrRfUNZAjd56DPg3gUeOu1R6tbi6IMdOV/afrPYbhtsNpR355zwWgFAmPDkkWfJfcS2GWMAh53P9DIw9l4GpLyGNLp2A2Bh3EM6c7ptucUECAuu/37+jDTq+bCVgJtLRnlhQDNIC6WekaataFqXCsl0thZ0R3f9rr5AK4oSeh//6vP99jPLZ++Cqdvvl+Bwl2NFXrd/sFOJGAvrPXwwkpSi8TWacmyj0cr5g74tx8be3i/GqQMIZ5JSMCalmtuBJkpfVBoPHkGgDtCiLjPiWLdOF56bWZbcEk4jNXEgnkhoHcXUx12K7V39d8sbnlLki2l/3edTaBqaV60zqKdur3WsoS1LNUngzdfrAEGxfvl7f47E8XB94NiCpcS0YlpdUNy2R4IaSTcDfKhB3gVgkvYr6cWync65yFxQWsH3crY6z6ooj5ttjMgoUeRc1mEwk0SjGOTwltSllVKhRrcihxhV7277QBl0d+s7xh0qbitsAABhHu6Y7/ydo8HyuXlcGPXI39G/eY8EvG/nowsK/n2nlbVd4KyCcnkS7l1VFZyldIwkSWF0S4XmseV9Xbafjfp+jrekn8r5Lplg3vsYIYlsLdmfSoVUkq42SB9gSxAsnUW01tCZW7I0Jj9PnyXofWuQeuzeb7lv5HX5K85b7wXQ9KjrNg0sSRIcHR3i6OgIDx48gNIK/+wX/ik+8OAD+EW/8z/FxV/+o7i5uYabTDEeqxjJ0opyxeuGqJ1ZmqKqG5TbEtY5JCoBPGCvnuL6r34PfvVv/278p3/oP8LPfepT+MEf/mFstisC3XAotxU++MEP4P2PHmC4HCCbTpEkhnKKQ/45FDm8lPLg/0ihmIUVCdg4S+vMJAmM1hSlFP2bGIMkTZDnRDlvmgqOI/dx3iOuHzLUCbCC7+xZw8CJs7kzZeL1OOWOx4THWinSNCjLMihTt2WPuPY1AdYGZVni0aP3YX9/P+bNNk2DZ8+e4eTkJERtU6Rpjqokx04TFKGHwyG2dY26asjZG9rVhPmZJDr2pwM5LNhWn4wmODo8iiBtNptFcC33Te99zEUvCqr9XZZlp64078P8fo4y7+/vI03TqEB9cHAQPk8gXyngwYP7+MAHPoAHDx4gC4JdaZqgaRyyrEDTbPDkyRM8e/YM5+cXIMc0gdXEKGhlIrsiy1KkWYI8zzAcFqEkZxrHms5XE8QvFTkuak579XB1g8b5yLpazOfYlBX2pnuo8hKzxqKsKxTFAFVtoVQDoEJdVahrAtxpksGYlNiKmtamtR5lVWKzXmO12sCkxKqpq8DgsoBWCXRC/VmWJaqyQrmtY048PD2r9zSuWrc1rvOccrCZlp3nJI5oDCnrKwVcXFzg8vIypkLleQ7rW3u5qirMV0tAa4zLUHddqU6ZzdYmUfHICQsCgI8OV6qI4kMZTERnntYaCFpHSZJ07GZOW+A0B2ZcsNAjR/95zVJ6QDdVCHCxkgMxFEus18uwx5PjcTgc4/T0FOPxKAh5ruC8RVFkGI2GEXRLLED3MABsuJaJ6+h/kUi3NLZ3Ae5Ik+2VdYmD4brCP/EwcWJAXvLqG3TyGi8z6Okz3Wvc/vt7AZTb4LB/z5d1OBkdEJv8becBf++DU4A2CPneW8ZS7zr9dume4cq/lwaYjKxE+pH12G4alNtGRIp7QCtSTHgBdkGZ25FfKMFQP0r2MgdC55nE4pcAuI088EIWefA7riXbKgEOGUMtAN51b55/nL8njTnCXxKYUv9QW+krz1IYo0I5Ijb0fNw4ZJ/JlxyzfrvpQupOA06CoJfNWQkw5Pv6m8tdwLv//b1AN485e52tsyLCTYJ2xpgQ6W6f2QevJryLyrRypCVw2DW/2i2KFyh5a9noaiLobqL4oNa6jcq0eLlzTxMMABLHS5HnWRAFYwdL9/399sr8rNt/a3OU+190KZFOEa7lQVGnMEqRkaI06W3oUO7HewflSWBIjr90okg61679qv+3XWOvVJfdxNd1znVAN7+kY0veQ65fHs9dtHgZSZdt6gB574MjRDpQwj/FwUvXlHPGx3lEJYyIKm5tgzRJMRoOoOHAgnmNc6gaF6PjBGTbNeflveN8bR2MoQXdvvTtePZp+3Ity77ZdR4qdB2irZO9u3YI6HVB7q59u//3fsSX13Fj6XqszyCBJo8xAxb+WdoS/HMfeMvzrBMt3bGnZ9ntmrjyfpKptctRbq2LnwG64mxsnLGBJtsR92rfdVRxH7CziABUcgu4K8WBjGBqeUcVRpoG3lPfTCYTPHxI+amf+tSn8Prrr+NTn/o0PvqNH8WX/h/+CNRbn4D99E+gaVbQhgBMkiZAOMMHA4OmTmBMTU4mbpOniLq9fobrj38Pfuk3/S581a/9pfiS9z3C9/4//gxW6zW1TXv8/n/n/4j3lS+gPvfTSFLTzgWEHckTKGr3anTGDQBVteFx4DUZKOfSCQLvI/1ewaMKUV/vGXiZsMfK80wunBacxzF23bfIucNjw/nLSpGq+fX1Na6uriiCWDWU176/3ym/pZTC3t4e9vb24txQSuHs7Aw/8zM/g+FwjL29fWRZjqqqcH5+ju12S40xCkmSwViPRlk4R848Oe+765PazAB6NB5Dax2VynmuMjUbQEcITda73m63t/SCeI/mqOTp6SmOj49xfX2Ns7Mz3L9/H48ePcJ2uw3geom8SPHhD38E9+/fR57n0ZYqigJ1TXTi+XyOx48f49mzZzDG4PDwCLZxyLMirk/bOCCh3OQiL5AXXI5TBlaEreIclWr0ZL9qTUyOuimxXG9QbqsYaR4MBhgMB5jNZnj27BkcgKOTU4zH+zCmgVIG3ils6w3Vog97aZaSdgu8R1lWWK2WoR53iRx5x/7tn+WsdyH3b4CivkkabMicqP5ky2+jg2e5XOLBg0dwzkV1+cV8hcePH+P8/BwwBhwsbJ3xllaiUqjKCm7A7AnS9NBaBzZTO0flOqDn4HXEdnA3uMVv4nXKc4odV0qRZsHJyQmstbi8vOzotjjnxP7X1dbo2+b8s7U2rBcC9UeHhzg+OcVwNAKXVFssFlgsltisiZHSZ2rIM5EcPuiUkuyP0cteX3Sku/87eSjxprMrAsuHBrzI4eZBiRvv/3qvvkH73i+OJvAAdK9F38M7Q7SK89+ItSejWbvvu8uABSg/ZNeg9qmTu54xttUDTIBUIeJqlABrqmvY0pdFVQEuhnSIciYjkC6UBdCaa37qWNvbWhcFJLrt6X7JBfVejhG5sPiw40XI7Zf0vn5f9vuq7yTojkNbazfGklQbWfTexyhonN/h89bZqGbso8FO90iC2EuWhlrcnukwrnNfbvat9sMLojqrx9MXRdv4OXHrueTzySjirpfs8+6m07ZLGol39W/XONx1IwZLIa830ihjB1C/K5pjpBEhDWpLpZYi1dszKor9ArTAYdc66h4KIXrh0I6vdZ31zOrM3Nm85nncSJ1TIU0NsjxFkeekYGr44GfGA+8ltx1S8eAS/dkH3LfE0hCou3BBT8OEQxJwIQIZoF7IW9dURzTQ6eEo9up9C6z7+wxHMyQIkevorpcCOYOkYSkPS8rT9NBQMEnrRGOAx3NDi/nm0a43NtrlPCcHiA7GM9VlNUJMydp2vimlgg1PSso0qDrsje0gK54EcYT4RzK0tCJDv7ENPBLkeYFEKzhHhqxqLBpbAY6psgDRDykWFeQWcdtRxMuB/9r2H02XsBeIIeiDw5fthex0iT+p1hnI0WvvW2q/PK92GY8SBDnnOsJi/ehAC8h1B5jy9ZJQvua2k6ntI56XkoYtf+Z7S2FAQKYnoPPskgLeN377VHPuF26rBMzcVraNZLu6k0g6XlqNA6l4zl9yfmt2tAQ7w4v14kRVgsVigc9+9rP4/Oc/jxcvXmA4HOLv/tjfxfrXfgM++JXfivf9kl8F/P2/ADt/AQtL4FtxlInnezt/YqTTUESrvnyCZ3/5j0MfPcTX/I7/K/7IH/4u/PxnPoMf/OEfgnUW00GB5gv/BGm5Qp2k4exu2UUtuI2GEq0JtgtkPyGwSxoLpzxgCDRsNlvawxSpCxdFFsEzHO18zmlIrY9w+45NJyN4sV0AlG/fxGPP4JnnLM8Da0mJ/NmzZ6GMFgEmrt3NJbicI5vr6uoKo9EIo9EQjx+/g89//guUN91QJYumaTCbzTG7mcF5Eu3yWiEftAykDpNDtSJcch/huTgYDAB4nJ2fYblcdiLcfA2eY/z+JEkiJZicfLtsOIpO7+/vYTqdYrVa4urqCk1Tx/lMYnA5kvQUaapxfHwU61VzVFMpjTTVePLkCR4/foyrqyvUdR2VszebLaXreKpLDwXkKoPSCmmWxqomWgfWiwt6GlrBe9ItMAEcp4E14RxQVQTyF/MV6rpBlmVIQg3yi4sLAt3ewzlAgWrGZ0mGZJRAK4X1mlTDFRSMGsKE9NrNZoPlchU1LRrroJumUyJR7tfc73LPIMBewSQaaWpgbQZrHZbLVUjDoH1lNJ7AWofJZILhcIibmxnefvsJzs4vUG5LmCxDng9gPUCMIzpR0jSFSTMkSYrRaILRaIyiGEBrYmgpowFowLEjjBxXciNj4M3CwZSu1zoum8bC2yDWmiT8gY4drbXGgwcPMJ1OA7vhHEppTKcTZFkGqu7SrkPJ9uO1B7QlqLnPi6LAweEhRuMRvPdYrha4ubnBzc0Nlss1NusyOFq4RC2rIbvopFAKyIscw+EA41CFhqthvMrr1XO6BXBkD7c2ISc1LNTWxg2RKHFo1GVFv2fjLFw2arV2Dn8PhiltxK4FGe13+v17YWdpHNz5eGp3VKlr/KL9N3yMYCulAOWCAS6NybbdctPr31e2U76kgU0GQ1u2hdujoie2e63WCOdf8OQJZm04ZchIC2WKHKlFl1WFuqopv9EZOLQlOHwASO34+ZCDGervhSigcxSt5AXI3kS6L4Ixq+L14oBHCxcRbPVZFRIgyZIrDLhlNKXTCy1m4svTlzQlfDBanIUP1DIbPOmaDXZNfdFYi6quowK/iid1OKy8h3I2GOJUGixRGqnWSIxGEpSqafxsoNzYts0mtD9O92j9gyMYCgrQrFRPwNQiABDcnhN9Y1kC4j44b39/2ykR151n4CNAOkOGvnANeHugg5LWNhsqDk3j0dR0mMETaV4bBQONRGkYhPSUuJZcO1cEuOYfeT+K8xZt7i07UPrPpQNoX29LWNfqAhBgD4cfaBx9oE7Ss8bFCK8cijRHkqiQx50izwwSE3omGoG0FuOeqbrpB/xofXBjwmEVATdaejMQ8rPgYTRCiRkTaV7eA8oFMBrWvw7rRCsARtO8VV0gTQ4RjhRz2kPrGCL2QZgrbQfH3VIsv3ZeQTiGQODYa6rN7kD7kfUu1OMNJZi8IyeCakE851sjGufccQ7KO2hFfBelASrDzTmO4ZkVGeI8cbwiKUJKu/YhuuZbCq9mVkB7OvmgNm8cgKBOHiMoiSGjwwHapFC+IuvPOoC01+LcVrxHx/XE1wlnQVh3yrXnMY1d2M+hwA7U/jre9bvOKwL7dj3QuIuc+4bKDFGJMi/Ai3BFhLEhcSfaS521sA3VQ85SUQZOcd+i4/yQoJwBN//ulqOJwYEO+2HI/aAzqHUOSadaBNUqVEHQGo0w5FpjkvuInrXV22CboFV0Z+BvTBvFBXbkX/fGRG5b3tGO0vZ3KA2mdaC/J5GVwk6eFjHS3ulcOFfROge4frL3HtdX13HfWK+W+LF/9KP4yEc+gl//zb8BJ7/hD2D7I38G5dnb0MZgMKA8b6UUnKWooDF5WDck9tloYBuMWmU0mosnOP/LfxRf/c2/C1/9tb8cX/La+/E//b2/i5PDA9hnDVxZUdqXArw3xHAwBiHnpPdqwVyqPH7Db/g23Lt/D3/n7/woRfTDnq5hSHRzbVGVJTkevcd4PESS6Gj806KntnvlifoL4VSGHI7Weee8gvYti6R/dpCtxuKDKkTYNcaTcScyl2WtKj5A4nTb7QaT8QjO1Xj77begtcb5+SXmyzlG4xGsBZUGm93g6mYG1zTIiiEUgLKuKOdetfuAA59l4dz2nLdso5NVQaEqaywXK1xfXcH7AFAQSusZore7hmjlxWAAkySomwZVXcF5HzVJPCgdywSqdpIY7O1Nsbc3xWazxrNnz7BcrjAY5Fiv11itFhgMTgFlw/mYAKA9RTqxqopqMz9+6zGePHmCxtroFNBGYTQaoKw2sV47leUqMBxmGA5zZFkanDrEcuAUEOdUcLAp1LWFMQlMAMHbssZ6vcVqSY4FQGM4nKBuGpyfneHs7AJ1VQNK4ebqBnXtMRyOcLC/j9FoAD0aQsFiW25R1xus1xZNlsE5i812jaquQi1rTWwUrWBMgjTVwTFJ652dURwJds5ju91EoTWtc2I1eIWqokhuVTfI8gKjwQCDUU7Oh3yEddngzbef4sk7T2GtRz4gynhakGK4MgpZSK3J8hTD0RjDUYHJZIxikIW2eJgAPjXYdmv3wBaXiZUbwTetv5AjTHaTp3OUxVyTNMXIJGgspa+Qcr7HwcEhOTQbcjjAUxReqVasTgWbiNdjm75HZ0BV1SRsOhpiNB5hMpnCWaCsasxnS1xfz4iJUjbYbreYz+egKh4qzh0EPEFnRYK9vQmm0zGGw2FwqDVIk5cHsfj16iXDgjEjoxtaGSRZGkUVqooS8JOEwBC0Qm2bkPBOizTped7okO4enkAwlLtmmhhYJX733i95SNLt1M7vuwAxg016QxgAhM1Z0UEfAm+x1WxUq2B4SqAjwY70WO+6L3/RBEB49m7JFu8R85aloEB7Xcrh4QgG21SxJJE2gU6mgaaBs1SLu64bum+ApJ6NPQGg2PGgDdUfTkxCBqy1ITJCCwxRiEdFxV82fG0d6qQGBejYi2w19PpFGl3e04HAB4qsn8nPr3cYoBK4e2fJAA6OASovYuFsEx1CjSUBucxkUAkZ/HXIf+H0CKWkEQSoRMFbB1jaYBNtkCYJstQQ5SihfGTvHeAIHHjKAidRFPigUq6CcSNQGPe9ooO8JSKEqICm71p114f0RstIza7UDlqv3frIct4hGDvtPAsTi+cvAK+6eZltOaEw/uFaTUN5uE3jYK0Cq68nCjBKI9VtxBbOoY3G0fwzwXhn0AfQoUzOADLkIg4LfcViXX2qJyvul2UZqJP82QA+WZXCE+3SeqrzmmjKz6b1bzHIDbLEIMsz8riHg4siUQTQHRy8UwQGtQGMDoZS6xTwYBGvEFEO8z8PIISjEraqIrBQ0AFomvBFh5OGgw42p1Yq0p3hyKOrwv5snRN7D8+hVtiP6JvUj/EaYTwAR8g2TIfWU9zOE84DDOLdCJYQwE42T57paEAGZ6ALoMiHflFKwSsGd2JvCorGDg5WeWjQOlHeQsNF2579l4lWcIr2ON6joiMzRt3o0WAU2GHIVHIf+lPTBIAKZ50xCaAMGgcoo6BMAq81vKZ64Eo5GCgYr0HFi0JEFZBLvRPV5UXDEUHuea1efpb0zxq5rjuUdd862cDrJ/zNO6Asa3EdPqPCfsqngif2QMuY4lQfjzRJkWUtzRpAEOusYmSYaYc8v3mfisyFYFTxvk9GuEEdBNycp0ivdTYwINpnttZSTWhFUZ00OIrReR56Ju+FNgkgzvHQH9FZSCkxkv0k2yojWTLa2HF4BvvGuTYvnJkFShlkaYY8yzvAPdJ/HUV7rXcxSuw90LgW9HMEqakbwHtK01FUGqypa2w3W3zyjU/il33FL8Xwo78f24//cdQXT1BXQ4zGYwyKQTS+rUMQrSKHVlXrAPQAZRvAA/bqGZ59/E8iPXk/vu63fze+4vf9XpxcfhZnP/nDGCUqRM80Gm3DHoJglwTDvDuLoeEx+1t/Dr/ml38LfsVv/nX4yq/4Cnzq05/B3/q7fwd11SBRiqoOwAFVELbzHrW1GA0HyLMEaUIRN3IQekATy0RpEysutIqSxDrhPZX0C7raPPxv7y2yrBX3I52WBFlm8LC4j8V8gevra9R1jcPDg1iXmBw5Clo5bDbLcBYBdUOOqmIwQB1S5JraonFkr3nlUVY11Xz2imoP73KoBd+o8w7VtopK0SrVKNclrs6vsN5uYD05iPI8hzIq7tfKKKRJiiIfICty1LbBZrtB4xySEI323gZnQqDyK4XhaIi9/SnqpsLlxRWpk2uqQX9wuIfDo0MMRwWAFPv7U1R1ibKsBNDR2JvuY73e4DOffgM3NwtonSDTCaxrAlDPoLVC3ZCDJUkUhqMMB4cT7O9PkGU5nU9hr2UmoawbnhiDbVkjSw2s8listri4uMb19TW22wrG5EiTFHXVYLFY4OryBvPZnJwXxmC1XGK7qbDI56g2G5ycHGE8HmIyHiDPNKq6QtOUmC9WqKo6OM8UUkP2vNK85h1YH6Msy6jMDZDORJ4X4HJitCdR3rPXgNIprFdonIZSGdJsCJMO4KFw7/QB5vMFnj2/wGy+hU4HUAno/AGgjKHx04BJqOJBmqeY7o1xeHiAwYDU4G1TR5ut1f7kNcrzLnqj4l7dnsm0r9F8oVx8pU1w3IX5pgyUpmCGy2gOlGWJ1fIKSZLigx/4EGY3N7i+uoazFnmRgcxBGysPcIQ8SRJsyxLbUDfee4/ReIy9/T1M9vYouFg7LBYr3NzMsVptsN3WMZ2And1s/5AzyEEbj8GA0iwO9ieYTMYAgPlshdVysdOO3vV6ZdDN4Xle0LK0BivadiMjIp9EURRDggBJXZEG/f8Sr75Hvw+2uT13tUN6pCO5kC1j0Ebf+Zy6/fn3atNdL0k5ub3Z3x214InjnYcFRcnDG4NDgKlB9F7KXaW8VSCIJPH7vYrS+V7cTyvTzoNQt6+pm9aoDpsd/VtEZtGOPz+DE88in4trQsbISHjJiILM1dzVf/3+6Xup5fvadtGxa20DpTVSTp0wpqNizJGmeD05DQIQ5FImKddm1jpEbEPU0PsAQEJbQ/RChaibR1CSJYJPzykjnUZMK+zmrcrnimPXM+T7hzaDbtl3u+fYbUM/PMStH9qPk2FlLUWSoyJuuIxzDkYTDZ/owKHsIFQ4lFtHTnv9bhtcEOoQox77DmjzmPrzwzqHpqrgvY334nnrBZXculAWjDw1IZ9TQ5lQqzMlI8/oFozwluFDoFXuly09qv19f4/k98h8Tkmf7Yyv0lBew1sqx+MClTkCEH4QsNHvYzsZSPMe06e5xj7sMSB4LriOI6r9PX/JOt99oTTHVGDg1tz0SnjHwasBLQAPD8ZRJyrLxf4oGieWFKJ1y94q3k+j7wqMfJmdE2mU6M57dsM6Tx4EDXIUaU3RbQ+FOpSk0VrDN1QmxisdcthNKIkU5p5twvPcplErRdEnJRwEcXYr9l04UPm59m+Szs9OyV17oAKCM6Dt93aOMXNJ7tutGj7vlwqtU4+FeWSpoV05yTwXrG8dpv121nUdaad8f1n6y3MuOLqOxTjXVbcEXgf0ijnU/+L73TWX5fnDmgRy3UqKej+/tr0eomNfplSwaJB0UHCfdF6KRBNrS05zZhOSyjCxM7ht1rb0Y+dcVHZOTYLnT5/iJxZzfPlHvhxHv+kPYv1X/hgWi/PYb0mSUA5sA3hNtHOlKfqTpBlFfLYe2riYVtVcvIPL7/9jGH34q/Hsn/19qKrEKk1QN5Szm6YpOeYUpVxRPwnmgm5rsK8+/dMoP/tPMPnKr8U3feXX4Nd+7BsxHg/xP/6l74NvLLT2UJr2uLpusF4TGFUAEjMkwS2tKfKt2Ukr0h1Ft9JeRAJ1DCb5Z/hQCz0N4B1tygU5gcjhxhoBp6enyDLqn9GIyhPJ8zsvcsQa78HJ2zqzHAlnBWef90BjPUAx/uBICZF9xwJPrK1Ejh7ODVYKQQx0HXJZ1yirEjDtGtxut7HOcZ4XGI/GSJK0k1/M874ocmK+1BZ1XUGpDMPRAEdHhzDG4N13n2Oz2aCuawwGAzx4+AAnJ8fhjAOOj0+gNFF8s5T6YL2uMB5P4CzwiU/8HM7Pz7FarWCMDgrkDhQfqlHXFbIsQZ5T4G8yofJPxaDNs5Uv+WPTNLCNR1NZ1NUGALBebTG7mePy8gaJSTCd7kFrgydPnuD8/Dw4LQbtvqMpnWWzXsM7C6UcPA4xmYwwmU6RZQbb7QbPn7+AdU2LgzSXN1NxXUknIq9/TpdZr9dx75BCfCZNUdcW3pFbSiU6zJ0ERZ7j4vI6lMhawCuN0Xga6d3W1thsNiiKrNVSSQz29vYihVvaAbf3RGF99c6Q/j7F87l11NLPSbi+1x6wdBpTOzzqqgpCgTRWWZpib7oHBYXzizMsFqQFkCSEAaCprBjXjl8sF5jNZgCAw8NDHB0fYTqdQhsNKre3wnq9RVUS2N6st3GOM6bhPZL38eFwgMlkTPn9gzwItK2xWi1jvfdXeb16pNu1ZWr4IOircPKgyIOIRS36uUj/ukH2e11vF3Dot71/uMq/7fqsNHx33etV7n8XcJa/l9Hbfr78y14+GI7sjWyNN4NI7wZFpuvGoqrqIKbARmwAyVoBtnsvmacmNw32JGodSsX1+kuhm6eIWxvjbpAsox4yn5XyL7qCIS+7ljRgd411NJj4d0A8xJKEyvnEKDFAUVa+B3vIPUV7NBBSMNhBJZXKyesHxW4ITlVAMPQBKMApD0pXlfOkzV3pt1/mA+7K5+qMxR2Auz9X+/OSx2GXAXm7T1uwzcAGIMOKBcp4zjFY8iHCRPlMSoBRBI8pX7C9D2/k8Zk4Nyq2qeugUCwi6GTbCPRw/rYXQJ1HiccYaCm9Plxba4Usz5BnRIc1uls+Ufan3Ev7c/IWGFJtmSFJU2UjSOawqtAmCZjvSimQL3lPCYQjzVUYBLvErHgeUHtu1zbuAyF+SSettRY1SbjSviTeK9u+CzjK/cWEmsUaTH/3gRki9h4ouaLa6wmnYOcemv5ine3M+5iuoMgjbqBozWcpdKLhlUJjLYiCKcdKQwWqsIWKeasENrrzQranZTP0WU23hnTnOPfB26213nOK0p7O+3o3P1y2h9e5/BzrIXjf1uxmoNUH3UopoATqpu44ebi9/HnZF/LF9+W0JrkmWNWbBfN4LfXFyJgtsGt/7N+Dv7pRaXF+KBWf864zO/6bUPete/DfuZ39a/B9XGCqWGth66aT28izPNYOr5sOuwdAVKNerVY4v7zAJz/1aXzDr/l6fOS3/sdY/vU/he3iHEprDIoCxWAQKb78SpIUVU3sl6Zpgs0RnkMpuKtnuPmpH442BeX2t47INE1pjXhap+zMc8FJaJK23rvWGtvXfxrLX/hJjL7ya/A7f93vgffAX/r4XwsdKByovXQzNvoRmEA05qzBEGwxYZJYG+ayUDAnhzitFGfpbwQEu2lw1ro49weDQXCitOrl7TwhtX9K5QOYiuWsRVlW2GyqoMUBrDclAYWKmHcOpBMBZ9E0VFJLa4U0JdvCGKavl2G+J7CByVhVJVWk8WzXU39VgTGVJCnyjFILuC+3221cy8YYWNfAWnKsJT7BZDLB4eEhsizDbDbDYrFAVVUYDoc4OiLQk2VZ/AIUVsuVAPEDHByMsNls8Nabb+Px48eoKirVORgMiNprEijFY0nzP8/zkAs/iirlzIBp1xqNuzEJtA5iu3UDpRKqd75aYT5b4Pz8CqvVGpPJFFonWCzmuLy8wny+wGAwRJqk4XwzSEyC2nsYQ2N/fX2N9XqFw6N9PHz4AHmexD2sKAoYTf3vnA/AO4vrkPcmdkxyOg1HuNmm5rVd1zU8NNIsRKjTFM4jAsbBYIB3Pvd53NzcYFtVmEwm2Nvbh3MEOLfbDcpqE++lFNWbPzg4wHQ67TgLd53l/NqFp/jfEju9DKuwvew9xN7antfr9RqLxmJQFBRlPjjA1RUpsGcZMV2hVCyPttlsgrOMROZOT09x7949ioBvt9huN1gsllivtliv19hsNtE5xPumFG9jRfXpdIqDgwNMJhOU2zVWqxVms1lM25E47WWvVwbdfKi2BmDX+NPaxNxHEtiowuQkT2KS3D1offD5r/vVNz52gYldbXvVa/QNtLuu15+47w2au4frrnve5SgI/wqL2sNoBgdtnhr/jeuLlmVFeXVhsFUAhQw8+LrS4GaFYRZBkKBYoK32+UU003vKe76rn9hwkfeT80Xe81X6s38ded8+MEE4kE1iQmkSAzgfaZPOOqhgYLd0NKYjtweqNPBaQ48ODI62UoS7pdiZ8N3Dx3xybp98BhLzEhTozuPfva742aVoh5xjfeojf5eAuz9mu1702ZZm5IVTgvuRrtmKqClF+XBJNMzbaSTntdJK3Ieft/25A0LBlPbWmKY8516qBhSs86jqJtRq7ntzPRAo1pTKQU4VQEFpIM0SMkzzFFmaQaFbT3sXmN5l4LfG9O2SjNIAl4a/nBvSQJevu0C3bEMfFNzlrNnlHNjliNkF/vuAkvsoRtGVikXvYn/cnl5dpOnbPHXDke6QrtF/zvABYMdVff+63F87jI5d898EkUQCXJoibyBBK6XaElt8loY70P+1Dnmj/XOEjBLnus5vtaP9FN28e43u8sbHe3ncihQzA4rWKsAReBqX9rPxfiLCzaCDa72ORqOOGJrcU4hZReta1rpmR9NdDph4HaXaKJHtOWF78yzRbZ1sOe8VXu6QlFGo/t9ku/hc7Jdd6vQ12rXxheFDZLZCiaRzpvXL5kmgLK9lg6NK7XgPz3K+rlYqGvsMsjabDbI0g7UW8/kcZ2dn+P6//nH8zt/6O/Flv+M/g3/7F7D6mR9Bs7yAg8doOIqRRO4r54ly7lwBo+tY9YHsRQWl0hDJpdyOxjbYlgCnGWUqRW0pVzZLaU+NJemCAV7kBYFEAGmSYPvpnwIA/K5v/T2AUvhL3//xQPMnGnliCFCQDWEAsPYLAFCOtjKt7oTc7yivntdC03GQtlPKA4FFSHOLxymoYNcNbEP0cBrHNLaF2WhN46JDi85whdqSINxstsRyscJmW0ErQ2dTRU5heAUbHC1GB2aX0kHIlt7b2JqYDU7BJBpQBJTrxsI6D20Syu/WPrD6qJBhlhnkWR7riTMQ575h5sV6vYQLTEAWh8vzHLPZDJeXl5GhcHp6iocPH0ZWxcnJCYbDIcpyA60V9qZ7KMs62k6vv/46fuFffBKITDQ+Q13cg6gMWobEUCnGwXCALCfwGIM+cawCy1ZzZQGHzaZEY9fwDbBcrHF2do6bm2vUtUVRDJHnBbbbLZ49O0NdNcizAsakgZ3nyB6EgVI22KINqsqiLLfQBiiKHFD7wZ4hsA3Viu4xmAMQ67prrTEcDsEYC+japXJPd86hrCpokyBNyWBMEgKHzrkgDLZAXVfI8xwnJye4f/8+vAdmsxlWqyWuby7D/G0BN4v7SZtFvmQ77mLf9AF35/Pxva29xyAb3ov9i+6x3W5xeXmJ1XKJPM1wdHSEvf0ptFZYLGYoy4pA8WCIJEkjBk1MgoODQxwfH+Pk5AR5lqOqaqzXGyzmSywWC6zXZSzpx/2/y96VKa0AnQOLxQKL+QLltgxzTaGq6lvPu+v1RYBuDx/yvVg0y5gEvDnye6hoeSkS/oPYmjjg/nW/XgVwvey+LwPK/fftuk5r2HcNGpk3y+/rL55dhvDLjLq7nmO3AYxIEfdK06bM+YgulBZxtGGwYWVdl0IORd5d+Wy7JiFL/ksquPU0kb0wMF82VmwgSGMqyUzHYJEq5Ux3Zbpo51o7jM2XAYV+pJyU2Ml4hlLRkCPAbYkOHjZ279hDLsAJAJNQlJu/OMLNfEb+meW52BDX5JQNm5GC1u3m1DUIAT6YohEcco616oKeXf2yi6HRMYhd69R5VaAdrxWixD56A9qfWa21BRDt85CnlvPDCKh4L2rjBj5/2w+tmFd4qlvPJL/aeawAzyXtEAw8K1TKQ3v7zxXQoPcuVAAIczVVwcBLkBpDgEtGUHfMvV1jIgG33D/6Rp+Mtknjdxfg7u9B/TnBv+fvuxxRvPZedhj3r8W/77dHAvGuE0lDORInlJdXqs1tB4hdEtda7wtijCmFI6RvgOmkgmYcm0TjHeeq6JrYX7i9d6mwN/K6NTpQO6PIHXlt2HBkAZk4t6JImdBW2OEs53XOfaKUigC5HW96DgLdXeeNBGJ9Ma/OPAFaer9r8x9prdIzsMBP+0ztdZyliBtF0draxXmeYzgcxmilnBP8xcwWbrukjvMzyEi17tkTHoEy6neznuTnEnO7rirv2Z0x753T7ETo78PyWnw2cpRbOjD69wRojf3T/S8n3YKqRhMis8aYGBWVBqA8R6XTRinVlrtDuz9oMT50trTsNDb8vfdYLJexdA4bkX/zR/8GLv7Nr8Wj9/0KvPbgw1j8wJ+Am9/AWSpDlGYpjDNw1iFNKEKdmARlVWK7CXTkEIUygdrtfFs2znuPuqmBEkjThNaHc6h8DcqpJyosiSppjCbDOD8oGr7B6pM/CZ0W+I6v/7fxs//0E/jMG59BYkyo0TzAeDIM5bkyaNWqazvHwEaBRWbj+vY8Nu0cahoL79tyha2afhLHgM6RUNHF8LqjdJ00zYX9wnn7rThhXdfYliWJOdUVNusSy+UKm02JsmqQJOSsspZE3WiNkEgUATuiLGcZgXrrOMrvCOSHvrXWo26IaWOSBCZR8L4J9HQPlWhkaR4j3HVdY7vdwhgT1cudo9xj68gBsr+/j+PjI+R5jvl8jouLC2w2GwwGA4zHY+zv72MwGAgHiA709m2YiymUSrBYLPDkyRfw+uuvY7lcYX9/P6xbjTzUXW4acgBok8AYjcl0QqXPRsMYseV+NsagqduItwLNf+c8tpstrq9usLjZYLFY4fz8HOs1RbjH4ykA4Ppqhs16C61TpKkhZoPltDsSQrOOy1hS3WyTkL26XC4xngxxfHyEohhgNptjMV+iruu4/qQeEUVts+iok3oYu/YYrTRqS7a79wTmR6GP57Mlnj59Sg6y0RB7B0d48OAB7t27B6UUxuMxlssF0sxgtVoAAPb29rC/vx8dcv39cxdm2WUL7LIjdtoG3sP2zn+F1qnsHEW4r66uKFq/2WAdVOCdt5hOJzDmAPP5PLAWLNbrTew7pQ329vZxcnKKoiiwWW+xWq+xXKywWq2xWCyx3VYx1W04HHYYQHwGMWOiaUjUjx2Tm9USVVkCIAcg7UlSiPPu16urlwO3JnT/QL+rfJKzFo3wGMjXqxrx/6oveUj1gYSkvb/ss7uMZjYY+n+Tzw/sBj/SMNp1zz4gvwuEv9yREYBdjIyS+AZT8JrGoqobNJYAt3W9qBYoisAGqwQvvHl2ylTI9vJ1RO1V9Be0UjGyJCMNu6KtfA1JP6TPtSHJ/oYhx0ZGV/rX60cQtCaBOKJ/OdhwPx+9cOGZWM3W0cGtQNFPrRTyNEUWjC8TBFzYuGPXhorP3xr9HorEnjr9GQT7ohEFxLIJEfCr3lxt+0Aaon0w1R9T2Te7Xu/llIosByXb296bHRfd/mYPNoFumjKtx5M7Nx6fIfgowXe3D7ptajd2+iDX3HYewXtdo7YUmbDBucjx1dZxwMBOjp9GkhqkOeXwmdCW/r37+0d/Tvf7tw92+1TVXdeMc3nH3iH/3d8HdwF2uS46zqQd1+jPAR6lXdR2fk9/f5SR7qauAX27v6TRscswkMCJaKOKhOrQiqJ0HBDBUCY72xEgFpeUa8E531LLRZtYDMYYg0QHSrHWAaQDkcECEm5zXHWA66IjaAP4tu92gvs+wPMtqya8K76X991d59au9d1eg5lPrQhajEKAFeolS6h1VjlnYZsaVV0FwE005zxEofIiDwapj7ohPEfYWaCU6lCXWc+D58Zms7mlJcPPaRGMpE5Fg+6rz7CQzlzZX7Lv5Rzul1Hqg+gI6kVFjb4D4C7gbNnYQ6gKkyZI0gSadVG8CiJgBJKV97GevNIUaZbnSGSdgZgfkVVkqA2DwSAK4FprcXZ2htVqDSiF8Ygi2ZvtFj/6D/42RuMxPvbrPoYv+/Y/jPkP/gk0swtYZzEeT8g5qjWyNIVP0aYOQMGDHBU2sHF0aK93iotxRnsxTRIkSQoWu9LaBJDZoCzLoKeiowAbPDlg66bG4jM/jeNv+F34ml/9q/CFt76A8WiE0ajAYFBgNA6lqbSCUiSSCk8pWwpED7d02MJ7j79XfBm097BKcXeGtesjUGbAQInh4Vy2EHMkHk6BPdXuga6sI+29qqrgZPHYliXlma62KOuKhNMaZsjocB4FRQrv4B1iFQGlgMSkGAxGJHDnPLblFkGjlfqxIWeDdTZcMzidbbseSUU7C2r1GtttGUEH5bQOkSQJ5vN5HJMiS3EcqONXV1c4OzuLfxsOh7h//z4mkwmKosB4PEaaphEo0RrXSBISUbu4uMTnP/8FrNcbjMcTlGWFPM9Cakka0gktvLfIiySyZ1jhW2IL6fSXTkmAnDhXV9d4+vQ5zp5fYrupsVqtAAUMhxM0jcNms8XNzRzaJAA86qaBdQ2o/BU5mhpL9HwKqqSBYRHYNCntAVmW4fDwCIeHR3j67jO8eHEW9CnyuL/EAFNw1jZN0wlcStustWepCo4HMSxGoxEGxRDbchuB6nSfar+fnp5gOp1Eh8doNATp/xxhMMjhnMN0OhUl7FzcF+S+tfusv/vnXa92z+ud6wodltRqtaJ89JsblGUZFPeB5XKJuq7gnMXJyTEGgwEuLy8xm81QViXyPMdms8E01L3P8xzWWqzW6xDdXsfAsLMuzlNZppJrd3N7eV1Lmr+taGx4zvEaeZXXK4NuHjA+WLiBfEBrrTvq0R2BHHSFUfqH1f+awJvb8DKjdFebdr1PGox3Haa77iuNWjlwd7X5rnbd1fZuu2nTpkOspVg569FYUgVumiaovvbtFTo42ETtR4uVUp0xl5HvaOQZHSoFsBe5Z1ACMRovQTfPExYoYBp7BG076Hp9MI3e9Xa9V46HdKDwd2c9bGNR1zZQygOgC5sEl3chJVeuwU1e2DzLkIbFzNEDMhhC2SPPlK6245UKsVpFQMAF6jm1r/WeAyKHxO82sLl3+Xn6YErm/nWNaRE532GM7lo7/b5mg6Ortt/SoZ0n+r1cAxFwByoZvLiH8nEedud261yge9z+Gz2bjn9QUKhCHrl3iHoGdWPJiaIUEgGcqP0c3fJREFIr8sJnWYoiqJRzI7z3rdNJ3c6/7zv65PjJnyNTqEcz3QUUotHXu8+rHIZ90N2PpMv39cXP+s/lPULuWkt9l/eQDlt+RUM0HIjKtLohMXItHA59x0T/WZgNQUtAhUi3jmvceR/ouGG+i9SQTgmheK/wLKrNEY4snnAuJprrjoZSVYrPwTDWjox9bRQUDE2gwCxigaYkZZXrtn/leLfz5rZjVikWUrsN8jiieZeDub8fyvGn+5pbOc/UhhaQNpzfHEpA5UWB4WiEIkTItNbwsPBWULaD+BNr+7OhykZoBNXB6OEIsDx7vfdowvg4ePn49HnBXpDrS6Zl3BUMkH2xq5/kfWQqlJz7co52nD6qZV44R+XxtEhDQmg7nY/0CJ5/w05mUCk7G+Ycn7FRf0FpqHB2ak2ilNzHbKCScTsjVkKRA5pYalwCtKpr/LUf+UH8tt/47fjS7/jDmP3An8B8TuCB6vgWMWqsVSvYqLVGWVbREdMEfR9jDJSnOvbOUZrWYrGM1+Fr8fnI59xms0UR8jrhyVG6WW+wXlxj+ff/B3zsm/5d/NOf+wQuri4xHlHueWISsXYMlfsM6xngUojt+D7We+3YgFIj6f4KJklhknbs66ZB4yy0pkg9rTEyDhoXHLlVHctAEaBogxRVVVF+tlPkXKhI1InF2JROkAZAp3RCFQZ9DRUcLdp7JKlCog0GwxFGwzGS1KDcVoAvQcNA5511JAxHLv3g6AnBBOdq5HmGLCtQFEOkaQ7vEXJVHYqiwHBI/Uk5sVsAlH+8v7+P4XCI9XqNy8vLTlR8Op1iNBphOBySyNl0Gqm5zhFbAnBI0wzvvvsUr7/+BpaLFVRQru7qIQBVVWK73SBJNIoij0BSijMCHFQgxkG7ttu9HyAq8HK5xnK1wXZToa5JMbxuLOaLJTkOPdleUB5JksGYFM5R2oDzIJaDt2AbJ0kSDEcD7O1NsH+wh9GI1K2bhmp9Hx0foWksFoslvPeR1swpN+xw5NQadpRJZg8/n3MO0AmSJIs06uVqhXefPMXl5SWKooDWGpPJBAeH+0gzErvmc4CeiYTTeG9ghg1juf7rZXZEH4v0z2n5N2mf8r+bpkFVEt17uVzi+voas9lMpKiYWFWkaRrcXN8gSQyOjo5wcnICkyaYh3k1Go3w6NFDjMbjuM7KssRyucRqtYprPs0yDAfDqGnBfc4pANznDLTjHu66ekmMfxmjvNfrlUG3MZTXmiack+KDZyLQZFSoV+lI0p6o5wiRQBsb2Kdm8e/vAt59Q/9f5tUHyf3Xrnyxu9qx69q7QN173b//zO8FZF722vX3duJzpCXQGxGAq2OBHBco5Qq8wbQGUciLVEyj7JZZum309fLbA8h0Il8Kvc+11gNFkPoU2l1gQDpw+ka3NGiAbh637Pf+mEuQ02FxWALbcBB9ECJcQIx0w/vwvEGt3JDitjatQBqUh2caOce7vbhGeGkGkgwawG3utr2pSemYI92cQ85tVL3n7Ud2+qCb+yJSltHtM9lf/ZekGsU5EMAug23yDhOdDoryrBGcGNooMlySUAXSk4kZLkp9r1uA3Q65nE/RRKXydQBYcVyuI4e2T5rGBaYHRRWozzVanWvRBh2kBTVCvr9CnifIs5bRgNAOBv39+SX7no3yXWMgQVYfsPf3HF4TMd0irCX+W58G1t8v+utBtrm/xmX7dh2o9Lvueu2vLWkg8WfYu1/VgT6oVFBipj0pzoEINjhKrGJf8/qkfQZwqqWW98dBg4AFpRe09PFo0ApHFBt9/X2G97gofGZEjhs1MjpxWjaKhoKG9+R8c9bBNjZGk5Ospat2c4hbcCj3gnb/a0Xj+uPRH385vxh80u/pc+wAafff0A8IjsYYnWkd75SiVKGxNVj0jA1uNkbkfNgF+qViu1SPraoqijixk5fnfJqm8TwjJ1d3nVBPduf9rjntggOV52kfnPfXan8Ncpv5M/378M/y2gy++Hnk+ugzvXadWbF9juoUM9jtMExwOwWFr900VArp8vISSlOppyzPwzqsRbUOh/Vmhb/6N34Qv/03/VZ85Dv+Y1x//Htwc/2UgDSAIi8ioCewHmqtGwO1pQXhS6pRrBU5m5RtB0sCkCJELfmZx1/2K5GfvobFz/4dmh+KIokUfQ6Ce8UItfcoK1by7jlNEJxGihynfC5ZGyoGeNwad3gfWUNEJ8+htYr56k1jAeeoQqIiwcS6Dlolzod5W6Est3Sf2gbBOBf2PDoLE0NK0UU+RJ4NUDc1moZ0Q7IsR5oVMe0pzTLUFTknU001v+EVsqxAkmZAiMrWjQ3PZKJIG/WIadcyfMi+UdAqifnmrDvBczLPc2RZhjKAIucckjTBdDrFeDzGtixxdXWJ1WoV+4pBt9ZtvrfWGuv1Glpr4WBJMZvN8Oabb+H8/ByDYgStNTabOYxJMBgU8N6jqsqAIzzyIrAYRiNY6zvOLoQt0DkXnNWsDWOi4265XMFZj8l4D9YaLBYrLOYLKlXZNDANa7qQ7aq0CuXZPHwNQDmORyFRGnW9pbFJU+zv7eP45BB7e1MMRwWUAlarVRCmy3H//n2Mx0sS8gpRV07B4SpQHLQqiqKTpsMAkACxRlZkONg/wNHhMbwHzs/PcXFxgaqqomil9x7bwBDKshDUCcLKgA/U/hZwSqehPKPl910vuZ/etf91sIyicm68v1ZVGYXJbm5uMJ/Po3OHn9uBNVMo5ZNU7RMcHR3h4cNHyK+uUJYl7t27h4ODQzjvA3tkheVyFUD3GkopTCZjTCckisaODmZ3xepL4Vmk4Cb/Pk1SStdouOrAy4On8vXKoFsF5b8kSSkvwrIXkmvM8eERjP9QesRrMsIgPMXSELjLsOsPaH/w+Pfye//z/ckiJ0T/+reeV1znLoD5qoD7Ze29qy2vArbvenWMrTjJQx1Y51AHI6kqa9rMo6HGUUoGgwBApXegugZHH/xy2zt90gML8SATc6GNo+9mDCRpG+HuqpDe7s9d4903omQEB+jSLdlwYq+fY3qXD8q27X4Rop2hHFu4VxKUyhOjA+2UOpHipB7KhfYo1fY1+Bmor1vwgAgEWmdD12jlw7HtE8pX4qh6EoBjn+YrqUq7+rx938udVXK+ye/tXNKx7CnlkznYpqXEOWUjHSsCboVoLMYSaXTx0E6grR0tny1Q0QMAi7WWVdtGpVSgkwcRG+tQcoTbA9AtuKDpwYCPBb6Cg0B7ZBnVGy6KAlmWUJuC44Qpnfza1e+yzyWDiOclb/TS4N4FxjnHTubI7wY03f2M+0Q6ZOTa7V+j/7dd9+Dfsepv/z0SNEpAK4W3bMOVD4LTyFH5sHYNt2MPCbjDmLOjyYU5pOCjKFtLkw6lVVwbAdU6aDOgpfR3nzWU/ALa8oc0GdpxFWwKrdgTzk41HgfO6XQhamKjej/QpRtyX1E7+qBVOosJSITtFUouwzB2Emjtmgs2OBfr2kXAzf3SlgXzgG8dOeQ44lQfSi1znhRluXxLP1ot56LsZwCR5cLzmphOrYI5G0cMvDmCpJSCBZXT8QrRexDnGXpzV8xHfp8E3bKNMn1KOin576xhwtE2eS7K9dy3e/h9dV3jO85/AkNXYmMK/PV7X9/pE7kf98++eA54F0vX8ZnB/aXQpnLEiHq4rxTJKoZDYmmEz7OgKp+HSZpiuVri4z/yA/jO3/Rb8eH/3f8d9ukbWPz4X8Z8Pofa0ygyAg5IEiAA6tQmcGkW5ybpxjh4T3RzpYjZwTnIngWVQPu8tRbH3/4f4kVtcP8rvw7Nu5/Bi5/4OLLEoKoqZF/xdXjtK74W6+Mvwf/7R34Ub3zuDaLHB02FNDVx7XAbwtYR2mNRi3nJc1IyOnmcPYCyohxnVizWWgUQQ2kxmw39jdYU5VyXZRnGUzodNZI0B7wGHHB8fIyjo2M453B2foHLyysAigSi0hy6roNDWKEsS2C9hm0oX7tpSItkvdlEamzdWKjwDNwe3jule1VrE1RgFGzjUZWUB846NOTU8livN6jrKoLEyXSM6XSMsiwxu7nCfDEH1wGfTCbY399H8jhAeAABAABJREFUnuc4PDzE3t4ejDExSp5lGYqiQF3XePr0Gd566y08e/Ys9rkxBtPpXlxz5Dii+TKdTjCZjoNoH5dnE4LOykSHJEWOmTUBVFWNy8srnJ9fYLvZYjgcYTjex/X1DB4Ky+UyiJMZaJVAmwS8pVsbHFtKwyQplHfwjoQJi2KAPE8xmUwwHo+jfgXpJggtB4Wga2Hi/t00DbbbbXROyDKLHK3mcsy8fqmPUhweHuLg4BDWOjx9+hRvv/12HB9iUVS4vLxE1dQ4PDrC/v4+fN7a0XlexLOizz6TDLP+q49n5GuXXRD3IokTQOco70Wb7RbL5RKz2Qyz2Yzyp+t277fOkqOOrxFEFheLBcqyxPHpCU5OTpAkCcbjMVjQu9yWWCyWmN3MsFqt4b1HUQzw2msfwP4eCcd577HZbLBer6OwGve5UqrDsvXeR1yjQ+RIBYFT53cIsux4fVH0clkv0jnXOQD7QCYeqJqodBJUxI4XgywHeJfBJ1997zF/3eWR6edC9j//Xq/3Ar+yT6QRK/8uD75+e/91vHZ5lKJREQAQtY1EB8qyQVnWRLPULPBFG4MCCbJ4KDoU0M3jZwcLG3ASPPD9uU3e+1uRbtleDx/rMHM/sZctSZLoqed+6wPvXWMu23QXoOz3Gxt6vMCaukHTEOhr3x5Asg8U7/A8WpGIUtoRUaKnozygHl0Vqo1mA52xattFDhKL9rnZueVjlEs+E9Aep+xgIOCxy1m0a5z437uM8v6r39+3+94AMeKJ2FZ+D0W/fS8/E6AoQADRt8a4vX53HMkpJF8yqq/RPif3YVW3LI+YpR/ayfmGShEDmACag1YeOiHl1OGwQJqaMN46UpVp/dzuk76jg/tZHm6yf/oU7l3pOX1wxuJIdaCl9d/fH9/+3ikNz9vjebtf5Xd5LVo33c/LZ+fzgvdKKRpjrUVqSMRH8bB6TwnRioE2O+rayIYSA+DC3PEqjmRMFeD+ss5DaUd5stDwSsP5fh1qsTZ4bHVPzTREutmogoqtCp8NFNawDjTnf/K+5luUzM4kjmwD8uySf7s9R3hvco6elufYy167+n+zqTvzsgX8wVmG1mHEZf+iUjmAJE2p8kCgJntxn5g7GoC4nJ9aa2Rp0rsvtZ/zNY0xUfiG7+sc5eVpQcv3oo+UokoFEsgq352vkR2iu/sKA1Tucxl9l2Ozy0Dd5cCShrME56m3yGDRgOjloZ4V2HnkvGv3/ECVl/928DGFC/0xD5ORbTeFVhSIz9uYg+49fADb0bnuPbxr6ZWzxRzf90Mfx7d9y8fw4Q/8Cow+/DrKT/wolY0yCRKOOjqijXM6AK0Thbo2walDlG3FzinXlnuLuZOG3ts44B/8438G7z2+8Zd/PU7yEd79gf8Kh7/yo8DX/9v4u5/+PH7+x34EP/b//XForVDXDeXowkfWmTJhLFy7vqwjpibnazvn8CG9wijPoJMcT5PDSE+N4GCzQVmW0fahyDdFxvqCspzKx6rmWlPQahDym6dTomafPT/Hw4cPcXrvHuXxgpyCZVVDhbMly9MwJxD3IcoJt/C1w3q9jCk97fzTAZjedt5Em00hOIt8BHsmMZQb7tOQY7yC9w5pmgRGxACHh4eoqhLXV5dYLReoQj7t0dER7t+/j8PDw/iz9x6z2Qxc/5uBzmq1whe+8CYuzi9QbgnkVKpCkqRR6XyzWYNKsmXIc4PReIjBIA/1mUlgzokSgVmax2enL1KKL8sKs9kcV1fXuLkmB0GW5zg4nKKqahwdHSLPM6xWBLzSNMOgGEDS0pVSaBDmLTS8MvC2QV7k2Nsb4+BgH+PJmHLPqxJKe+R5FmwbZgURIwgAxmOin1OpsXXHzgVI04JZAbIaQFEUGBQjHOwfoqxqXJw/w/Pnz7BcruA9kKbU1qurKypXp0gnwjnbcYQWRbcEo9z3aL6+Wt3pl7122Zh8Vjrno9NhuWgB93K5RFPXsXQgrVtmR7Y0bu8BZz1urmeo6gYPvMLR0RHgFdZrKgO2Wq0wny8wny9Q1TX29/dxenoPr73v/SFgQuJ1dV3j5uaGWD9K4cWLF3Gd91lHAGDrJp7zMZDyin3yyqBb1uXmg5qT/Zum6Xnl2+/UYFKb9LhdaqMPnvpGIb/YiNjl6eVXH1T3QW2/bbuMkn8ZIMzXYkDYMfi1NFLeu17urte/TJuil1YpeE8HKtOfqpBnVLNIBtqzWjFvJkx47Ym1IMVh+nS7/lfsE+djzplnynCvz7W6Hf3jfjPGoIpiPu2GJDemDq0IdwNLbpP8LP+ODbpOvfGoXKjBOZkyxkag0MUIPQPuJAnK1YrytJgq1AFLIHG6PoCKbbKuFW7xrmMUMPj2TrJFuFtbAM6R8V35ndJJsmsdxffcYbPv6tvu38lR01gSbeEUFBmthdLQuq2BTnVOWzDGUeO2rTQtWYyOI9vehxxWnr+9fUQrULk81bIzWLG/sR6W8ZSimsqE70L+n+KcSoq6a22QZinyPEGSaCp1j5B6wCXEdsxHCTjZQO87rOR85oNF7iUddkjvmkBbe5i8/Qq2977+ntdfF6/qmJH7rwR23FYXGA3y3rvGRe4jDLZjf0VQDQLP1sNrHid1O5QLBAkAAh/WWygADuQo8VDkO/SSQUAsG82GmVJQykWjliMK8bkD6taqq2vCNcVjM8K8VJAibURlpa5iMST2EShok0Brds6yA7ulk3OuqGQyKCX2bEWRKu4W1XNOydeu/ZABBVPl+iJlcXw8iG7sffy9LO+VpAZZUSAvcmR5TpFTHuvwpbWOTgoGlfDkuOw+b+toStM01vblqBDfP7I0+PwNflEt5rHugWJ2ivUdSAx0+d4y5zuC0E60ydzqq/4a6jusZJ/7dgABz8wJPn/DeuF2qZbqvGu/Zsry7XG+vZZlrqj3RFnWWsda2VawXhjwc46tSihX/97eBAfnn8X80z9ByuOOaNqkwRKEQ1UaUy+g6KxPE4sy3JeEUKnfmLHjHKUgNeHcdJba+qnPvI4f/8mfwE//4/8N/pPf+7vxwf/gz2OR7uG/+xs/ir/xt/82dKx2QefuZhN0VjQx0IxW0bGvFDsyHZwF1pstASEFfFvyOvYri5XO8Wf1V2G1WnVop1JPhtYQs6xaJgE7qpKkLa07Go2wv0dRX64pPR6TwNj9ew9jEAsADg8PkaYpbhZEsfXg84BKKDWOylNqo7HFFtuNi+tQqUDr1ybQ7Lv5pxBpKHGPViTWV9cWQIPEmjDxCCTSPKezZTqd4OBgH947LJcLrFcrlOUWSZLg4OAAx8fHmEwmlEt8cEAANKQORMA4GODm5gZvvfUWVss1qoqi67Svdu2wqqqQpBqDQYHpdITxZIQsM3CeRE9pHtWRXZUmWeh/FfZQj6qqsZgvcXM9w3y2jKkqgMJyuYBSwP7+HiaTMa6vZ5GirZXCYDCC94BSXPGgRuWr4NQlzaLhkOjz0+kURYgesxaBUlRHXCkSs9tUFO1nyjgzAzh4WQZFbI56d1lFNq4V+kyDi4tLPH36FIvFAixEy3soM1i32w1mM3IO0bwbxzxmeRbw97uwUf/1Xu/Ztf/F3wNR0Gy5XOLm5iaUOaN8egVE/QWlFBKTwKRt5QVjTHAgkhNku63w/PkLrNcbHBwcIB8UKMsK8/kCy+UK1jmMxxPcu3cfjx49iowE3gOZfeG9x3w+x9XVVQTc/YAzgOAUUB1b4FVx2qvTy1VbO7EJwkNlWWG7LdE0FnnOcv0A4FHXFsbQpNdalgXaPbgSbL/Kq//5/gD3ryUB4ssmS78dr9ImPsT6YFBGteT15etfBlDLQ1R6LncazuEA4Ly7sqqITguAS74RuCDDTRzb5KlOEqSmnXAyStX3AMmIHRtUt0A3upFAme8HdMvBSLDdp0i/rG/6cyG2x+02TDjaCiAakrZpQkQBUEoYR/xL/lWo/ZgkCdX0Dp5p+KDab5vYN9GQV9S3rQdcgYW+nHdEgQ459xzpdo7rz/oY9eDP8GEKHsNolPMhu9sx0u+fbr+8fJ30AWP3mhSdiXoPwoBlcJAYgzRLwmZGRqMN+W7hosI4kOOK8KyhzRFw8/MjvqcFSIrAdTR4OcqIyAKBSkKwUBGNSZsQvSbqudKASagUzWCQkcMl2sccFad8fqKn3e6rXdFuOaf5MJFKmkCXcgy0DtA+mO7vh31HVjtX7h57uU/2D5L+e6XxKddoH3DzZ6UHnX+WlQ+Uuk3rliD9rmfovywo90/DwzPo5giR3P+V+OLnQ/dMis+suntL7PsQYabnCZ8Dp81omk/h3wT0dWSfkMiRDnsIi9k0cY52HRvUSKYwkwizZFO1Z6w2t9lX/NV3tHX2VeCWESGdISwYxyCEnLd1nLtFUaAYFiiKPJa72g0EGfTQvsBtSu5YGwxueY8m9d+sk3MYGVAKJB4mHFyqN69lhEKendaLiivirODxloBLAm6Zfxz76o5114+eMwhUCsGx077kubHLQJb3kktCrrtQryHuIVpTGgXbLDRfumc7/bLVf3HOAVrh5PQevuVrvxGne/s4uvgcbn7oTyGDRRqSRZumwRaIubTaaJgw/ZnRxo4XeI8yRFZtE2pra8A5haZpmV3OWph6ja/7Vb8K//P/76fwc//8X+B7/8L/gF/51b8c7z57hh/9B/8Q3jObqbs3VVVFYASeImWDIfI8A2kSsUKzw2q1xma7gfMO2/EWW2Ox8hbPV2eRTSHZiyww5x0xpdiBZ9IUuUmQ5TmKPEeWFUjTFKen9zDdm+L46ATTyYRSIjRpO2hjUFc2RoLzPEeSJaG6TANjNLJ8gKLIAyvGw8GiaShPW2nApAaJS6KDXeuQVuaJEk3VY4LjULHzmiLBGjoMEGlMcASSxMIoSj4YFMjzlCLXh0fIiwzPnj2jNtsGw+EQBwcHePDgAY6PjzEejyOo2W63EXjy3J3NZnjx4gWePn0K2/AaI3DDQnnWWmy3W1JCz4ZU/m08wmBQQCkX2BgK3vEZSAES3reqiiKozlFO9c31PChhV1CKZottHG5urlEMBiiKAdIsxaExMInG1dU1VUuoKwBB6DWUNHRwsDWNzbDIsb+/T4A70MG1BlKThNKnpAhvrUPliCkxm83AYl4M+Ciqv4kOCgDEEBHrnBk/RUHz6umzZzg/vwyAWyFJWTRQUw75oAXWtJ5sGHuyU3ado9Kefxk2+WJAed/pR+vTR+bIfD7HbD7DarWK0X2jdYx0a62RJaSbIx2cm5BOMRgMoDWlB3jvMZlMMNQ6rv+qqrC/t4f7Dx7g0aNHODw8hNFJFLDjOQoA6/Ua77zzDm5ubjp9ze3gc8s5Rw5zrTvP+iqvL6JON+JEaes6txGsprGiYRyZar3vBMJ2162mQbj7YLndFt/5LgEf/yz/veuQkte6yzDoT5a73rcrwi3vJY3Tfnu+GGdDvz3969866AHAtYC7qmoSjQq7dWJCJJxNR082olcqHNZt5EEaC9xmGcXq9ylTJ513Ma+2/yxsZDvXUon7bAou03OXB+69+k7Or11OEaW6pRo4ZcJ5BygD5TkK4cWZrqBAoLdVK2/bTR3pYqSbF2ucowF0M7UOaKNWrJbehEPXomsgM+CmZ2B2Cc+vcICGNvoYLb47+nJXn8l1u2vcdv2O20nzRKGuuQZl0+t3FSLGGRmb/rZDJT6F6rYfPcPUe9lG/q4i5T+Co5h7GvYsL/oJKubpwtFYk1/Fkx2iyPmUZHyQGjKYtAqlaBAVr1lkr7+P9PteOpV4bnCEm6Pc/D4JntnrzdeJ0aFe2T75mZeNnxy3XfPgZS8Zfb9rbfH7+g4GjnBLINN3Usrv0sEg295/n/ceFhTpbvnptN68FiAC7XxyLtQJ8EEob8f6aPu/Ox5Q7RyMkUhKIIkRe/o8heqpzi4xNHwwHNt2dNcA95N8xbHfsR8yQOWzd9c4yjG5JRCmFHzPOc5z0hhEfyNHZOqaxo6EgDIyzosCWZbeyoOT49ufM5Eh4Sycaxlz0nnTB728Thhwl3VFzswd875v/NH+e3t8+Xkk+Oz3l1Iqgm3pHOvfQ9ojkqEgHUn9dcJ90Y1M4tZn5euu8zD2n28/b4yBURoO3coCjW1gTBtplg4bay32pnv46Dd9FA+PjnA8ewfVJ34c1z/7t5G6CkmWsdspzNWWbWVM6/xQULDGIREMEh0M4woV6liPuE2boPPO4flf+V587f/+j+If/sr/LX7qZ34an/z0Z/C5z70JrTWKvCBHNSyc47JoBirM081mQ8yxhiq2UEoT2RzbbYn1eoOqpECEY2E1Z1E5YLXeBKdHq5+SJAmSNOuUqDIGMIlGkQ8wHk8iNTrPqW7y8fExhsMhRqMxkiTBdrvFYrHAcrFGVVV4/IU3UZZEzx6Px1htN3j67CnKssRkMiHdk0CTH2OEJDVYr9eoqgWapiJROedgXRNtpnZCeDS27swJhH2rQ90L9ogKTmTnLGzpkaQ6CHNlmEymMMaEnNsVKZUroklPJpOYT35wcIAsy3BzcxMBCzvNrq+v8eTJEzx9+pS0AAKLkPqrFdDjdTEYDKLy+XA0gDEhgh0c6lXJ+xfi3lxVRCWn6L9Fua2wXBJt3Fkqr+Y90AQQap3FerMCAdsBjk+OkeUZAe/1lpi8ziDXhqpLwKPRGqkxmE7GsYwdObIUUp3E5yUHQIXNZotyW4U65pdxD9Vah9zsgyg8x9FepuJzWk2WZTg4OID3HpeX13jx4gXW6y28b4NXxKBLo22otUaaEV1/b28ay7cZ83Jx1fd69c/iu15yv2Obh23CMuRxLxYLrFarTok06UBJ05RKHIYya8wI4b83oYpAkqaxhNx6vcbNzQ0WiwWSJMHh4REePXqEk5OTUP2gbX9RFCjLEi9evMCbb76Js7MzKKVi9Fs6eLn9hh0Dvf3/VV5fBOhuD0c2liSQkJt1H4BqramEir8tpCIPlF2Atz94fQPi1oG649/9yOyua9/1elWQ0jd+5EErgao8YHe1/WXt6Len//zyy3sfKF8+lkOi+sguAAmQB5SsU4r6MbjRXFokHJYdanM34rTreeJYMQiKgZpA6RTj4EXb5fyJwnx+d53fu/pDjoH8fhfA4c9wPlMb2SFPNOXiyGgy31PDGBWMLwNtyBCmnOtgzDiLmAuphFNIGGTURjJauI+bsCk1to100zP4eEB2+0JDRr3aTt8NuPtz9S7A9bJ9pN/n/D3mnjsZ/fTB6NMwhkTT0qAqyv3TXqO1BGTb6eVim+h529zXbn+oCJ44ytNYh6quUdcht1QlxOtwqhVb80RDh+gjrTTSzGAwTDEYZEgSolwWWQptFBJuWxAdlKBgd5925yOvp5ZmfzuPSoJtCT4jWBEUbe/9LeCxa4/g38t9SrZTgo1d+2zHEdTby/pAov93KYQlKbx39dUuJ8FdwKp9P0ezxVzgoXIOXI3Dhjq1jj/XA6zxejtAoNahMoMAlt4HTXXFZ1q7Zr1nfxy/B9EAdmLuSApse452NTNk/nf7vhAZRncM+v0qHR4d0B1yO2WEmb6SuI6bul9DliK+rHBskgQ6MYCiKGJjSThLgSNwCJRlF+iZIbXHmE4On1LCIYsW6DcBnEmNkaZp4IPzwoH6W9ofXt/uDzkv5Rf3Ca9JjjRzPxnhZN3lFJHzddd6k4C7zQVvnQEcFQ6ziRzXLpSg4zkeK1OEZxH35T0vnqlof4594G5H3mX5Rm5r0zQYT6b4bR/7LfhAfYXqn/wQzv7x34IqV0izlAC3DhT0pgGUgvOGeUhw3iAxKTkpDZfrCm3gvjQJ1bXfbGLJMwYEHBFfP3kdR3BIDKl560DVtUHcVWkNozwAFjTktUF9ty23ZCQbE+/rHAHy5WqJ5WoVyrWxBg6NUx2EnAaDAeWGJwmKYhAouiPkeRHmQUM048EQe3t7GA5HYY6QY4byVktst7RuZrMFrq+ucHMzo+jmeoUm5LDneY7GWdRNhTRPkWQJmqbCfF5CJwZ5lmM4HMB7h+VqEc9P52xwWllAKeHw8/FM0EJ/Irj5qPSVJ80ldgAqFdZ600CpBBVCybemxsXlBWazGzgXahwPilg2jCOXbLstl8sYKczzHHVd4+rqCs+ePcPl5SU2mw0SQ1HewWBIa8161M4iTakv9vamGE+GAUylIOZZKKmmFJSyYr8gALRarfD8+XPMZjOwMrsPThgF09piyqMoMtSWWLu0NjVGoxGm0wmSJMFsNsfsZha0JBTSNA/fKZ3Qe4/NZg1ryTExHBbI8jRWrSHtCRLYS9Ms5rNzOSw+R9I0xf7+Pvb29pCmKTabDbbbbaeKBLMA5vM5zl68QFVW0MrApMQWbKJOAo19HSoQjEYjHBwcYG+PAbcCgm27a8+Se+Rdrz5eu+slbW4AMS15u91gvVxEpfJyu+0EJzlNLsuoz0aDIZIQGON0KKAtTW2MwfHxMR48eAClFJ69eI6bmxtorbG/v4+Dg32MRqNo82uddDDr9fU1PvvZz+Ldd9+FUko4zvJ4BshXkiQxJequs/au1xcHusUB4L0HQlkIBw9vHZQhSgAbIi1dSyE1LfiVh6ocnF0DL0H5e00C+f7+Z+V7+vd41VffOH3ZteSBLP8uB7A/kC9/OXBuMV+z308dap73cePcljWs5zIzbACE2unh0OKDniI0ZGgxFW1XDjc/nwQXfQMmWgXBBm6N3/bLBdGRRESK4/3QGrEAHYYqGCZa6VAzN9TK9RSh53Yo0SbZNjkObPhwHT/HOe7GBBVVBU4SbEE3Ow5kaTCiIjsfIrvBIcUtp8hTC9oFEzo+l/UU/eJnt86SIJYkHcZ/3DYeuW3girceAWTsdjDJ77tAV/8+/Ve7xoQDJeStEqU8RIvj+9ooBlHxqZ3OtfMqSQyca9kC3bnSfV526shuZbCtA2XcBRDPgjl1TaVUrEMoOYNA9VWAcxCzBmAafGIwHBaYTIfIMgPlazS2DvNbgeRNfexzBt79tdlvO48z0KWq8hqQAEu+us6Ndr502C7c4Tte/X1D/v6ufbN/b34WCUaAnhgmaPZEEUUVFP+1hq2odJBzQTEarcOP98e79vvY/mBYBqnDUC4JgOc627Tf6HBfHYScCBhQbVsNQDUWnEKgw3phkNJ55rBPyn1DKXLUUClAfugwX71ItYmKzIEJphU0dQgBDIPgtOFxvz3GrBPBc0vm8LeMgQakpqxiKZj+uMk8+qYm1ocHYnUGrW+LVfKcZgOyqstgMBpkWcgjTAyd/2EKULtb57zSLdhj+0EbKv3E5fZ4b+e5JJ1LUmm7T4FPkgSZAqq6JpDf0B4c/y5yugl0dqn10i7hFwuAmSDmxeJY/Qg7A3TZnr6Tqz9/ef5Eejz/Lcwzmkthn2CdC/jIxulTGr33sfa5UizS2Ua6ZVtcsA0AcrrrwGaTDkClFCajMb7l678Z9w8PcXT9Fi5+4HvhNwvqg+BcUSBhMihEcShtDDwy9vZCawvrhCNFaaiEQDfTSAm4e1R1TXWjPe0e3jk40a+c80s6MAok0EtML7JhWuE/9MZACqHxz5vNBqsgYMVOIu5DYwzlhuYZDg+PMBgMYj4sA+4koTl7cXEGD4ciK6hEXshjbqoFvNJYzhdUR72xKKsKm9UG8+UCq/kC2+0WSUI0VguP69k1nHMhwpaSSJsHrm9u0DQN9g/2sb+3jzQ1yAJ9uakreFgkhkqHpUkKDx9Li2lQKhszDxSC2KT1cZ7RPHJoBXdpfZRliWEygPfAs2fP4RxF0tM0wXQ6wenxEY6OjnBwcIDRaNQRpkqSJEbwm6bBm2++iTfeeAN1XaMoCoqUC5HDaCOENK4sT3Gwv4+8SDqRWWNMNIVoHFKQ4noCoxM0DdH1nz8/g9EJxuNpcJykke3A1yKGRgOlWCjRYbVawhgTKO1jeO8oz7sug3MiVOGAx3q7gbcNksRgf3+KyWSEohgEajjZNwAwGo1w/94DWOuw2WyxWi1jKtFyuYz7xnQ6xXQ6xeHhIa6vr3F9fY2maXB6eorT01PUdU2R8CB4l+gkMk00hDPYNQGwDkJpt1EUJvYI+7RvDdG+PfjKL+HfvvUnsX/zi0UcF4s5bq4uMZ/PsVwuab9WMq2UoslZlmE0HKLIctqf0J5njbMw2mA4GmIymeL03inyPMez589wdXUFpYDT0xM8ePAAR0eHJASogCxLUFcuMgrPzs7wC7/wC/j0pz+N5WKBvCiQZ1lUoOdx0prYkzChIoZgJvZzvl/2emXQ3ViLxjv4JnxXIGVFrkplPFHTHIM7ojB7BSBsqqwiS55oDyhPDwH6O5VjDdFP33p76Rv97J3rjDF7OvmdXgxw59DzCBVSuZxQ63FX8mDi/yRQpr9GMNDegNqllYrPRpTU6KemRRrFZwL4iJ1m6Xkc3z82XBjOlJsYTpK4wOhaugXNHsEbTpdwwbipG4sqKHQiANP+oqKIMh2CSUYqskq3aot9ESxp7PC1pKEcjQ7ueBWIz5Eywt3nYy4XVMgDZlp1aBPPoWiQhX3CK46aqNagD3+38FQOKPQDNYMAkmZKuElhtKE6uTXVy/TOIzHsASTjRCmizCkt+kBz+bxWobdxjnK4Q0kseAb27bh6jsDQlIfyFt6GiK6m7CqviOraWIsmrCMyiung7EQRQflaJhjqLRi18FzmrIfw+5srb4x9YChfHpyjGsCvyCX3oV/p2XT44txzKtmUhAh3EqjZWgPeOljXrh9Ep09Yc0rDhJwzYgmToRZ99Fz+SdCQaCuhdnqtYZVB7UhfYltVKJsGzoGSXpWietsgCjmsTIOgvSnLcoxGOYbDAnmahtJ5BqniPUTB2eCqUioaxQwsdDA8CXg5KNeOZWNp7WtjYJIkqj07wSbhFA05Tg0DsWCcMgVTGvrhCTrjLF99J6CcF7wy2/my2+NNv1K33gsA1lP/UUmNYBzDwzoPuAZ101CUihoQ9yXrPby1Afy2KQ4q/OwVfSlFG4rnM8H7IDRF4oY6lCNq6cwKFgqNpWdPE42mXYZhDoQyT8pA6SSeN2BAlRjoRBO41HR2sAKGVl48PznqVKj9zW4BehAPKukbQAVcqE1HriKjTHSx0f7OY0+/41SVuK/Es1NBsdYD2NmlIEUg+fwhgE6iSU3NkfUAZoyGNg5azkEQCC+rClUVKOVwMKlBmqTIi4xyuPMUaWqQaAUfotvOWsDZcKICLrB3PIh6nBqDLKH7enjSQggCQE1dhXmngghoQ8AlgkbaG41OAoAlZ79DW+7KOwtlFbQ10VinPYR2G+ddZBW50HdKqQgc2KEclb+Fs0Mak/y3juNL7KeSGSgBehyX6OQjEAzfOmsimA6bkyJaRPy3D+c6XNgLVYhtcz8xCA/1mtnRp42mfdu1YluajmpMp1N8+0d/I95XXaD8J38dF//k7wHlMlJmWweJWP9KoaoroCExLx1ZCDa+h9dRog0UyOmiNe/nORSA0nvAWlAUlphMRimk9Rrf/HVfg0/8i3+Ouqa54L0l55nR8CyeaC08bGCyBUBHixRVU6N2BOybkEqgtEKRDZBmFMUeD64x1hYmGeCrH/1STKZjDIohgdw8pxSKLA+sEAdnG9xcX2C73WJTNyi3Gzhrw17mUNYNtqs1LIiB4pVGuVljOZ9hvViicQ5FsYfpZA9VU2N+PcdqtYIdW0yGExwcHmE5X6CpG1RVCaM0ppMpnLNYzOZwdY1EK5giR13VSNIE90/vYbI3xeXFFZ68+y4Q1r2DQ6ozClTwmeEJGGpjgs1H69Z5Eg6lczVBU1sslwtY2yAvUmQZUX5NACXD4QCnpyeRdp7nOdI0wXg8gtYK7777Dj73uc/i+voSaUrrazIZA9DBUZFgW5Kg3SAdYDDMMRoVGI3zMH1IlNWYwIDxnrQAkgzQGtMJCdRVZYX8Zo4sH8BDYbOtoPSWzu00i7YyV5RgO9l5Dx1saGIdAko3KIoUR8fHSLMcy8US6w2VTjM2gVE1lQ0D2T6bzTo8Qw2lERW3mcE2n8/QWIuDgym+7Bd/Ka6ubnB2fo7ZbI6yrrAtS8wXC9y7dw+vvf/9MEmC2pLz8OTeKbI8x8UVlQC7d/8eNtsGVd1gdn0DnSQUBEvJHp1OJ8jyHJPpCHuTMYo8peXqXLBfNeXTq94Zjt0Ms1svxRhORQwn/gQg2Lo+nEBhv6zKEpvVGovZPKq2c8Sf90N4INEGw2KA6WSCyXgMrTTqqoI3BJSrukaWF0jSBIPRGPcfPsBgNMSL58/w/OwFqrrEvfv38MEPfQBHh0fEGkkVkoQcLRw0m13f4I3XX8enP/lJXF1fI88yaAUMihxKAa6pqQKRD6dYcEwrZVBWlGY9Go8xKgZIg27Be71eGXRv6yoAStoMCWC31MzOd8XgDnCK40CtS8QDgeLZeuK5di9hdBWNqTgQXQhOnxPe613RcDKo6EPMpFZAC4pdG4Xg6/D9O5EqqHi9ziv6A8R9+VDveBARQQIgcqGhIoBpW4wI+qPRGYzYtiSUoKR17h2ijQjKsnWDsibQHPtagLZoKASAYHSI3JoWcLueQS8/+175DPTeQC1UOjgc+G/094RLvYBz/qn9FCd2oJwfisLwpIcK80nxELCgEeK8IdxLhj8bQ0abmIOtlCb6Y12TYWCpxIlig9l7ILSF2hvqlWtQPe6UDnvnW1EjAtzkaFHcRwJwc2vpuUhl1SlhkIR8OwsHGzb+WCooRAW6SrxcRoHex3WGEXuiD4q6YyWBN//cHUD+Jma+BJLQ5GxytLatA9HKGah5otcaram8VpoIAQ9aeyoClnb9ct/xfwjPplTbRi7QoEH9ZgKtUCkFpzSaAOLqxqKsa5QNGUJKt+PGIEnzdYOQDGCDt12jKFKKcAe6MKcl8LzyQWwGSip10/Wsv53SYm2Q+fI+Umt3RXfZIJCg2XkSFpLMk46TS3XHuv87/j2vh12fjZEiNuh3zYs4OXaDblL2Z6McwQAhYR/X+JAyAUAHGmRYq8z4iOX0whSW9j1H/AByUPF3vrcCoFy7/sghRBE5UnQHtNfQ4UzQSgWnJgMmHfZUPmApn9IkAXgb3msIEGgurygAL8JaV2EyMMuFdyh6thBtZUAVgJHzTdvDSoNwor/9Be5j6hsyIhSUdnSkKAY7MqrrUVfBiRojoxpaERWWImFklMkocN00qOqKIsms6JqlKPKcKI9FTmBMKSjvggOyIfYbfKyfbr2jHSMYfUkSIpaKnchhbwEE1TjQkuOaYDDGdgIJoOng0IyGtA/OdGuBuoJ1FnlKwkQGIj3Dt9ojfKbJ6IVM6eDarZ1V0HNW9s9IGVGXaQm791wVgXRrmyAC7jB9xHpr50MUHRLRotCpgNKtgy5eJrQNoHrOicF0NMa3feNHce/wAAdXb+Hs+/843GoGFeivNEeSuP4UTz5QYEE7Yl5sqxLOe2QBpPswB7zX0dhlwK3g4ZxBkReAb9X/vaOUD+orjfOPfy9+7Xd+F+rf87vxp/+bvxAVjr1SsdQZnR2qU0GEHXO2adDYOjipDYrhAKPxCKPhEIOcItR7e3s4ubzEyG0xyMb4xV/2pRiOhkEwjZ0zFpvNMmjkkCNqOb/BdruJKXl1QyBCQWO13kRnk20cyrLCakXAtAilwx697/0YDIa4urrCuTmPTpTEJJiOJvC1xdH+AZxzODo4xCDLsVwu4eqGbDdNDvlsmKMoBhiOhsiSBHmWYjwcYLstoRRFROE96rqKDjylFCyayKFkv2FiUiQmATu4y5JYLt47pJbmQZa1wDrPM2y3m7BG6Ep5nsEYjaurK7z11lt48eJ5pAdvtxukaYrpdBpKXHloDSSpQp4nGI5yjMdDApExxdDCe+kkVqFqiA5U/wSr9RybbYliMMTh0THm8xXqusHV9SzkBg+RphkADes8qrqC0gqpJmDMef2ODhA4R0JnR0fHKIoB5vN5GL8SVV0h0RRuqxtAaY/BgqLcyYYYlMYYHB7to65rPL54HHPeP/jB9+P45ARpnsEDVKN6Mcd6u0GSpTi9fw8HR4cYTydxnlxdXZEK92SC0XiK1WqDzbYM7ANHquiugTYKwzHlwg+HAwwGOdKkFbVsNWeCu0+ad1Ct41ftwDxx72kxnwv7e2sASHuCLmQbSg9aLZaYz2ZYzOexNCDbehRA8EiMoVz+8RiDLIcJZ7LRGkjIcZoXBWrnMByNcO/+fRTDIa6vr3B+cY6y2mJvfw8nJyc4PDrAeDKCUkCaJtAG8J7Kkl5fXeON19/AFz73eSzmC2RJikGRUxlYzbY9sSDobFTg3Fwf9rw0SZAPBtBJ2gb43uP1yqC7KstgQNBg6WBwsfHqnG0pakpDsbFgiWZuTAJp5AFdkRXpxe9H3thwoEFUt76/DPg5T55SPsx4kO/6DB+auw7Pu8CJNGJ3vgK25jOQJ3tA5+2sZ0zZsWfZw6LB8Idps8wK4GsoRVRarmFaVQ3qprVc+8/FL6bLsHef+4nzc9lRsKtv+LXL6cG/16rr2ZcUOxkp5y9ukwcb5OhsDp1799rCnjr+LvOntW5F05hu1gRKG4O60MjwLLQJQHHOo46fl9GObn+5eC/tEHJFd7Qbt8tASSOtfW9r4PB7pI4Cf5dtkWyE/ljxPeT43OXRvNWGzvuEgejbUlGxpJlvr0EGlkGbM6YC7Uo6pnznvmw8ynbK9xrdUtK4fT70kQ6LjfK4yfnETj6eD9ayA4ufrc0F9NAhnyejjVpraM3rIDAOEIBZVKfu9llrKLSq5ACiGJSkqnrvo0EfqWtiTsh5wUbLrj1Hvlf+3N+3+rmbtz97G7yHjglbyW0qunx57wEHOBb4YyBkOboSxpg95NHp4eOBz0PTiQwyWInPpIJjR4XPUtTaKBPOJw2x0fJOGqjoKoJ7rzycpr/bEOmBNjEPkqnp7AeAIiBEkUV+RBfWQcdFFf/dMhB8dPreWnW+Ox58Fsp+lful7HvaE0gZnd4SamS7dm3S/GnXZ9wnNLNiWqDP1+YcPKZYA0S9zvMMeZEjL3IRCQaUY04MwI4Grm3O7VRB4T+er6DKAPIZJR1czlcZJZZz1vZSHaCInsy/s9aSE0ApJKoLevl+XDKGr8u5qJJOLvehvgYJ9w3/TlK2+5R4vn/788sM3O5eIH/X/5vsZ9lHDPr533I8tdaYjKf4Tb/uY3h/dYntT/0oLj7xD+HXcyRBe0OKhYrp2jqYtKZIoiIx0q3dhBSx6ImL8zlJTBAiIkVo74E04Tx9TTmfmvZDFRhB9Ys3cfXx/xzf8J3fBfz7/x7+7H/3FyN7oGkaeMu5/uzAJProYDCIKtDOW2QZAb3j4+OWEp2kyIOC9HDz08gqBxvmdFVWaCzZU9vtFtvtBtvtJuoaVFWFIkvhgtPee486pEEAGtvNhoB4TXm96/UaShmcHJ/g5OQU+/v7GAwnUEphPp9HSjf/PL65iXnAWmuMhyNUZYnrqyts1htq93gUS+kNhwN4ZzGb3WCzWSPLUpGKQkrtVUUskizLoj3K5zbNIS6hSvT2uq7gAyskTSmvfjwa4+joCPdOjnBycow8z7Hdbkg1O8/hPY3F9fUNXrw4w2KxBKCI2AMV36O1jqXO8jxDno8wHA4xKHJkeRbmpwpgu5uyyUwUfrarq2s8futtnJ2dw1qPg4MDFPmI1LFni1D+zWE4HCLPBiHaW0Enrb4Pna9N0NxoqzckCeUWc/nCy8srbCpSQndNHRzi7ZnP5/Pe3h5OT+7h4vI85DKTiN7FxQWUTjEYjDCd7KGpSa09TTIMByMUxRAHB0cYFAWKwQBNXaPcVnhw/yEJs5Ulgfs0RZomWC6X2G7JGVMMiH20v78X2ClJZ++Q+xMfYH0b8T1fSugG9O1+cY55EPuEn/v66go319dYLBfkwFWihF8I/mVZhjwv4twAQPuFoj3DJR6pot8dnxzh+OQIs9kNnj1/jqquMZ1O8cEPfgD379/HdDJBMSjiPCJmrcbyZonPvvFZ/PzP/zwuLi7iuFJwKBWsVhWr0tDeycFhhfGY0k24vNtms3nvfsMXA7qrKhqExpgQBdBkXHnXMZKVQoiCcdQmwsyOsScPDgkY+oYGu3d3AQh5zbtf7eG8y9jsvFMcXrv+9sW84qEc2w9wtCY+V+ssbkFf+F1rlLRmTDygVVBd5t/pUIs71k+vKPIKDa1vLzrZByzkwJtYR+TIkSHWP9T58++dl37bWOBxZnDB1+mroydKo+kNbX/8pWF6KxokAKwWUeIIXvpCQsKIatvRBhf6IjrSsOrnvZNDylP5KYVOv/Hr5bmrmrxyrh2jvjG6y2EhQcpdgLsP1O4cubieb4tchXeAc7/amrls9HKpQHZU3C5vRddqAao0HiV0afcA0XbVdyzwXkNRwKqxMQeV60b352DbDS3Ip8iax2g0IrpsBBRdaqhm547v9m97j939yX+XNE2ePwA6hm0/Isbq+nLN3bWPyft1qKy9/t99nW4/da7Z2Ye6ToF4HY/O5+NakesbIOCrxWd3tF9GBxl0e7E3QpFvnvtLK4VEIZxLNMa8/1L5Ig94GwwkBQNH0etwoJKTmAA7q99r04J9fhYd7kqSD+R4stYR+wt3O7pu9WfPEJLAWvatpC7ze+XvSKQwJecS+BqtrkfrEOO5KfpWtXmwUUwzGJwMLljATNbMlueFcw6J1kh0dx6qYJx1wHLILY39wX/f6bxqHZoSvPb3PjLyTdT10FrDW9vZn73lko0yL789Qzj3tL+P8n24wkVfPI2fXwJu2W6gS1Hvj/vPHv8yaNegwt3rtA+6eV70HXT9a3fGQTwP32c8GuM3fuvHcO/gAHtXb+L8+78Hfn0DbYhO3ToMW/E+doTHrcIjpDi1+5dtqAoIPDmZtCLKOTyLJGnkeYbEJBF468C0S9MUJtliqzW2ZYmmrqGURnP2Fq7/6vfi3/rO70L6+34f/uu/+BexXK1A9bjJeCcV/UEUYOIc2TQl4cvBoGhrKodaxcojpIbR/mrqBpWrcHFxSfZUtYm6L+SAKuO4eu/hg3YBr4v2jCZdgOVyDRXAxHg8xvHRKR48eIDRaATnHK6u5wFo5LG01mq1wvX1dRC+MhFUZ1kGF6KaADAcDnF6714EdHVdY71ehXPVh/rZE2htsNlsUVU1kqRVfwaE807Oo3DeNLaJ2gzON5GxNp6Mcf/+Pbz26BGUovcaEyjOAXifnZ3h8ePHePHiBcqyQlEMwjpNMBqNw7pzUfCLFN6HASSSajzNOXJ6S5tMa6KLW09rd73e4Pr6Gk+fkkhbUQxDDv4wiJSSAFlZ1litVvBOIR+E/HNbxf6l/YoFdIMQ37aEMTbayOPxGE1DrJ2m2kKZBKnWGAxGGAyGUYVd6zqUQRvg6OgYSZIE9fILvP3Ou9AmgbMUAMgyYimcnJzggx/8EB4+eIj9/X00TYPLi8tYom0ymeDw8Ai1bfD06XM471EUBCr39vYoKj4ZYn9/H5PJJOwft9PPbNjP+/uLfHVwGLpOQcYdcp/qf57twnKzwWJBomk3sxmWyyVpKHnSyWCHrzEGWVAqz4PDhc8dpzVcGJPGWSitcf/ePRwFwP3ixYug8J7ife97Hx4+pP4rijzgLXKCEWtji9df/wzeeOMNnJ+fw3uPwWAQ9jpytpKIYFutpP9i8b/BYAAAKMsS6/X61vt2vV4ZdEvPet8w4M1cgoj+IUHeDxouNnj7YIk8WWQMxY+F37PRzvd8mQF5+9Xe7y7A0TcidxmUfQOp/9o1OPTergG160Dd1Q7qLURDggCgIhCkWgNYh2iZC9HbbVXHXCqOZMg29xeKLH3CEeDWsN/tAZPAVF6Terv9lCyxI68hjSYJ8qUwTadf5Jc0SkV7Yjkt8eWCx5ufUUYKPV+DRZVUGxVgIGhMEqJHt0Fun+Lbn/vwbT3JtvVsWHW/pLgHr6ck0aIm923QuGtMd82jXRuqHMdd40L/7op5ed8DzZ43VsmKCA4DrZEmJjrpGFzxHAsYBpxOIF88rqySINspGk7vDcYzQJ7mxjaoXYNN1aASRi/np3HEjxRNW2aFMhomSUK5IxMOTgVtFOlWRJACcF1WNhq6+1273uUclh56zhmVjht+Pj6o+O/8kkwKjlrtMsjl+EnAKq8l6yfvpprj1vzqz43+fTvv7c1T6RSS95EOtl33ku1n0E1/lA7JFqwrpYharhQ8Jei1Dk+0jkzlHVxt4UOpnzQj4cQqCE5qZYj6LvPCxf0UhFgVaJ3DKSivgqbG3Q6Nft7vrv7tGzDSccJj2V8PxCTxQJMCqq0YwGCbS+UBXBZIpGaBqP/KAS44r1rnbRlrcXPplr6YWGxjkpBeArrzX8c1Gp6HS1X6voNBxz2F+4GBENPa2YnHfRlZPgGAKtOWuHThs3IeApTyxvfdFTmXfc9nk4wUy3GU81u2SVb6YAfbXfbB09EDOOdRi/Okn9bV//5etshdZzW/N01T7E338Vs++jG8v77E5n/+27j8Fz8OVS6RBlVukyRE7dQKzpJGD8J8YeYVxH3gfUxRs0qhrKpoS2RphsQTC5JzPQEPlQf2EY9fHAMd7ZsSABQZ3/b8Ma7/2vfi677zP0H67/8e/On/5i9gsZghNQbj8QgPHz7Ea6+9FksrbTYbFEWByWQSRPsymMTAWYvVaoPtZoO6KrHdbLBarfDLZjM4X2KTABcXF8HhVAfhRy5Z55EkacwZr7abOD856lrXDYB2/k0mExzsH+Lg8BAnxycYjUZYrVa4vCQxqdFoBKUUptMpttst5vM5NpsNLi8v4b2netWiuoVzFLEdjUcYDHIcHOyhrmucnZ/j4vwSVVVFwEcgsUFZEijR0xGU0hQ9rcroTNEqaDtoVuZnO7BlidKc1oEZMIRJEiznczTWYlAUAEiBfLVc4/Fbb+PJO+9SzeMkQVEUKHJyQGVpDm0UlssFtKYzcTQaYTgs2rPHSSdg0IIJ2ICFfgGD5XKN7XaLy0uqWV2WJYwhBXCXeyRpEqK+CWazBdbrNVbrBba1xmQyQuNqAJJ5SaVAOdJqLdk4TdNENfb9vT0oZ3F2tkJiEqRZCpOmaKzDelvCGI31eh0o41s8eHgfX/KLPozr6xssV2s0ljROmqZGmmdIswyT6YQA46NHGIyGWK6WuLi8xJMnT/D48WPc3Nzg3ukpvvzLvwL3H9zHar1FVZGAITsD0jTFeEL1zJOQ5y33Ijo/2BEdjZVb+8bLALd8yT1FQwUKdvi8dajLCsvlEjfX17i5ucFquaQ1IVN8tUdiyPYqigKDYkA1uXkeOkfsDH4GY3B4eorTe/dQVdvYN0VRYDrdw7179zAcjqC1CQK6NaVDFSnm8zkeP34bP/9zP4+rq5tojzE+0Lpb4rm/h/LZXgwHUFpjvd1Qnvp2S2zwV3i9MujuU6nkAcLAjQ+o/mfI/rGRTS3BN0evWHyN5oAEOT4a6LsOm9vGx21hoHaSta9doEQaCXcBlV2g+a7DVHzqFmjrt7t/oHbvLcBs/HW3bdZaopTXNVjgIG6gUB2nQ98Al4BbevLJ2NTtASv6QFLB+XexjaJdDHb4ev1+iGrdIlIs+5melBYyG7kx2hZ+334xikVsc2ezcUT9inkkPNZQbU5T7Bs2FnUUp2MjkPubjcZdYBeQ+5kS815GWOU43gbSiUngdRut52hut53iSjvm9MvmMX9Gfn7XvKTft7+Lhq7tGpgArx9WKTdifrXAizevcL517LbYHommdrSHN4W2fQrWNaiqBmVTo2ocGrE+GWTw3NWmO1ZcyizPs0DJY8E/nlzcyJ6DTIChfv9JwCsjdVy/UxrD8rCTYILf101duLtERd9Bs2usJeDj77vm0y5HDtCturBrfrEI465r9tvUdVh09wkJuHnM+/s4zxOlVIjUELOKo3HyfUr5sM4dlG+gvUJqNAaphncGyjawDvAg8KaNUKQOLiDJ6NIqUOwURU95rfafr//c/TV3199k30hgKAEk/47ZGOQktBEgyLkEqCC233WU8DnrPdAEHQ+m07JRRwZ8EenWMqorx0q2WUaSO2Os20Uv1xDv15LxxIB7l1OT10Vd13AgpwDkOS763zkXhVq7rLy2Lxggyf6WazRN0/gZ6QCTQFyqyXO/7dpr5RgDiKUxu+PVP096bCDRD7vO9v6Lz9jxaIxf/83fhnv7+5hevonz7//jcOsZTJIgDcrkJu5nCDoSDgakiRFmC+2/YZ3ZxoatkffTBEWh0VRh/JLwbJYqBTRNSIEra9p3iyKySow3yHzo63CWlGWJOjg/ymdfwNVf/c/xq7/zu/Bf/5H/G37+9c/if/zL34cPfOAD+CW/5Jfg/e9/PwaDAZbLJc7Pz+NZXZUVlotljLpRvek16rJEVdHXP08eYm9vD/ujfegQkWOnSZq0ewI5nkL1kyzD1dUlVqtVqJ9NY5/nOZRSePToEY6Pj3F4QDTsqqrwzjvv4Pz8HNfXN9iWFBHlHNejoyMURYH5fI71eg2tKfVhMKB60ExjZZVrq6jvi0GBo6NDVGWNs7OzUF87j1Hwsiwj5V4pReW9XIPttqZz2vB8alPF2EbXWiEzKcbjEU5OjnB0fIThcIDFfIGqrKJOzng0QlkSEHr69BnKsg6A1SJNUhQFRbKt9YGNaTEY5CFySBFO3ttIME1WxzCxPc4hiDr6qPI9n8/jMxN1XgV1+ARGpxgOB0jTDMtlHujmS9R1iWKYYzgcgyvZOOug85ZmLJme/NLBweccgITOgLppMJsvsFgueXUjzVI0z56hsQ3R8icTfPBDX4Lr65sIwHNQreiTkxO8733vw3RvCucc3n7nHTx+/BiXl5dRcOzq+hqP336Mqq6wt38AQGG9Xse20lztpnLePkspRbUVUru9H8nXewFu74V2DSjl2IY9cBPqZV9fX0eHSGs7t9dOEoPhYEiieklC2lJKd5hWWilir+wRsN5ut3j8+C3M53N4TxH/+/fv4+joKO7VvA8XeQFjUpyfX+LnPvHzePbsOQAFYwgCO+fCevXRYcXnorTFTEiVZNYY4y7nHLJ/3UJqCWWgEy0PgIcN9ZxDFMB5wAWjRqlo5DrXqlDG4VTCwyLAmvceLtR7VEAQ/eK3tUIksdRG39gTB2nH6HHtvXeBkf7EfK/Xy0B339jy3gPKRwEz+j1FUunerXHPwCrijmjkSg8UEL0XICOUowFl1aDhvLUkgVJEC3NOemoQ28x92Y+eyH5hqk3/8JcgG/1nFn3KGwBfT1ISObfoLkPBx4e9/eq3ZRdVWykFk5Axal1DFDLb1j2Myqaxli7f04eIZpdR0DeI+u3oz7s2NnbbuN5liMkxUkoFIRM5P/tgqjueuwDXrna+16v7+bsBNwvHtWCwrcVtJFgSzybnoHMusjBuAUnfXcctICPhFKVJCdYrDQfSMqgaizKIBzbOw8f1LIClV9CqjfTy/GdqYJal4QCzBFAcg3w+n4LTRMs9SgUvPI+tuwU0+nuTZHQA3Ug4G/Cyn6QhwkZ/f75J0MbX2DUnZF/3o+B0v9t73C4Q358v3B6jKLWIjgUysoMGIS2zQBOD93E/U1o6PW8bCuDPCgcqg4K2H8J+6Dw4HsebqY7OE1I3T4xCnibIE4NUU/REZwlR2F0Crw1gNKD5WgCk89EzuG+fw/vb0evOXtkbH/mK/axv93MfuMqoqpwzSiE4vwGARGBafQUd5qgnup3juUAsEXZquKYF3GVZkjER8l0ZcDMIkfsVOWjbNneix+LfRO9WcbyZicXnCJcG42vLddHv1w5DKgihQew7nE7EBmldBt0EkfIk1w3nlrJ90V+TMsreXwdKqQi2ZWRctrW/F/DfpHOkv0fuaif3r1zHfQeLvLc0igfFAL/5Wz+GDzTX2P6j/wmXn/pJYD2jerQspseVQTh1KORVeyRIYuUVINYLQ5tiSL92oUpIAp2RZzUxCepAOXfWYbvdoKkbKEVVLU6Oj1AMKMKlNf2O78NzE2E+AkD17Au4+it/DAdf+ivwrb/823D0B/4A/sUbn8Zrrz1CXmSo6hJlVcba0Ov1GmVZUtTtZobZbIbVao26LpFoHXNLKf+7jbxmWR4cpVx5g3QTyDFVA6iwWa8xWyxRVxWGoxEJtI1GmO7tI0sz7E0PoI1BWVe4vrnG+fkFXpydYT6fE509iHg1TYMkSSgqH9gkzHyaTqc4ODgA0DqHOELH9HMuxfXg4X0kicHVVasOzcxHYlllcV1bW8A5SwJ5gdItmWve05me5RmKIsNrr72GL/2yj+DRowfIsgyL2RwKVKrM6AR11eD58zO8++QZ3dMTsKmrBuW2gtYpmmaLprbQRiEv0ri38HyVZWiZIUv7PI2RtQ3qqkJjG6w2Jc5enIe+bEC08zSueYAcd06TE4TLmmmtoROF+fwaOlHIsrbEoEfroGrTWdoSf1VVY73eYLVagwR5fehf+ptzNtDsDSaTMZqmjuJrX/EVX4F79+6hqmpcXl1Da4PhcIiTkxM8fPgIBwcHqOsKl5dXuLmZ4/z8AmdnZ/AeQe+gxvn5Jaqqxi9KcxweHkJrjYODg1h6rCzLzl61y0mvxLp62dl+twUefu99Jy5hrUVTkQ7AerXG7OYGN9fXmM1m2G63bWlP1YoHJ9pQmklCtc81FFxjUdsKm80mpC6QuNr+/j4Oj48BeLz77hM8f/EMRVHg3r17ODo6wukpR7l5z6Q9zVqHsydP8dk3PocnT56QsGY2iOC6ZSK1QbrQIVG4MwlMSNKu0BgORkiSFNuStBpcL+3ortcrg26jdcjx7YpdqbDoXfgbRxgj3dxxndEeGJDAO7z69HTtmZoLONuKD+06cOiSt41bACCl1y7glkD5ZZFtoGuAvsyrLL3q8nOIzLquAjN3Qwuycev30Zj04g/8g6K8YQLcFaqajKw2std+TrZX5ib3je7+AuXamH1nQjQ8epGd/qtPg+XrSyp5/713jQNfQ46VnDO3nAaaaz872CYIx/iWIuJsE6mirOba9n3wCLqWyitz9PoGsGwzR30pEnY7etWPbvZ/z9f3eocTRMxb3ujldfpr4GXzmu/b/3w7Z+Tv2j52jtRcm8Z22iuBkhJ08v7zSSeP8i1w7ThSRNSEXzyvlSYxJm5r01BN4LqxqK1FYx3lbfZys5xzUDAxN5M3W8qny4K6OpWEalwTSgmaCCj4tGDHjByTtg57a+TyXOD1xoY5l8jgHDGZq80UQrmX8Jd0OMq50gcjvPf254404OWr/x7vbx8ecl/mOd//PL+MFqA6uKykA4rb55zvpI1oxdHR2xE9dsrK9oSbd37vEMp5ebkWeEKD1r8nZeVBniJLFDQsDIAkT+CMQVMbWGXgWYfNtw40LrXjHChXNVD0+Fzsg6SXnRW71mX/TJO/lxRzCerk2EV6XDRWfXRMAC2Q9I7vL8ppoQWIVaAGs/HGebJkhJsICLprS8UVK0E3H2y8Nzi0VQCSJAlleyw4/1ymN/Fz8v36c1j2bdM0UCK6nvTOtyXvlx0Hazd1rt9PvH6lo5/PMHYK9NcqX6fPIpPXkHPkYHsFby1qB5yn0517al/Ere+I6Z8lHRvMewyKAT72Lb8eJ9Mpxpdv4vLj3wO/vEaSJkgHA+g0bWs4h0AJPV9wfHgqd0flx3THBgECKyvqeYTcy7oONiGI0rtaoQ51p8f/xjfg4Ou+Ew4KyXaO8x/5s5hsr7G/v48s5MRSnxo4l8BlJBCoNZUOquoa1YvHaM7ewejtT+Jrfvt344Mf/CjeePtNispmKbRSuL6+xuuvv47Ly0vUdR0BKAtpak2pecy03W5L3NzcRIDN854FNa21WG/WWC6X2Gw2IY+UWJ5Hx8f40Ic+hL29PSilUFVUk7iqa5w/fYrz8/MQCa8JgIS1VAZRLOcoV1uKbU4mE9R1HUW8vPcdkDqfz5ENs7g2rbXI8wz3H9yDMQlevHiB1WoVQMsIRZHDOQQ6vIo51FobUL5rBWdLOOdhTMsASzODyWREedzvew3jyTBEGNHu5crg7bffxuc//zmUZYUkyZAkFvt7B4IVorHZlPDe4/ToGCYBhsNBPAe1bsUI65oi8JLNSLajC6J2Fd599hyz2TyA3ARJkoJoxU2IWGZxbRBjhkTqptMpBqMC1lYoaxrz4ZAirUWewDnSsSJxxXYvZZ2Lm5sbLBZzeMFsyfMs7FM+prEtFisoTcrZT58+RVmWGI1GWCyWqBuLohhif/8ADx8+wr179+Ccw5MnT/C5z30OFxcXuL6+CTnfND+Y5dA0DZL0cVQ2Pz09jQ7IqqK5xWBVYq+4RwVHggTdu2z8uy3HMB5MNWO7sCGHyGazoQi3YJQ45yKDBqAzPzFSNyewuMK1mOUEEBNgOBohLwoorfDi/AzL5RKDwQCj0Qgf+MAHcHp6CnKeNsiyJAZTvPd48uQJPvGJT+CNNz6L7bZGnuRR94EdNDQ/fVxbAOvCtPtpnlPufZoNcXJ8D+PxGNfX13j77bdxc33zst6Kr1cG3fKg6AMdnvDS6ObPtP9uDwPOx3COD/c2qb9jQHE9StVGj2Rb+DMvizQDwVj33YOKr/My8Ny243beI39efmbXtZRSoY7k7WjsLgeAvG7HsOBnCYceiabVqOoaq9UmvIcYBi4Yl2wccqT8Fl0T6Bzm/Xb1+0iCLn4vH0S8OCSYBxCpGkz32WVU7Xr2OHaRstxzjARjsmGBP6XJ4A7eTaU1kpg/7aIYiIpq7KoDrF3YWTkCYzSVqulHIKRhdlcksf03lS4LNaKCfUJUaB8jdj5G8AioIxg+rXihNIo7fdNzmLBxGJVmuRU7xlfOLzZsOxtfUBlVMAFEkYfZORvKDnGprGDUUyYCtKFamlq3OXn9+/IY0T1vj22cZ961iQT8HqrzFA97apdD3dSoqiZE3wEY6meE54BXULitHJykBmlGX0lqQgU/Dy5lRCDawjmOnqkI5GnetX1Mz+ViFUBeE0qp6F3nNcARDF5/cm1yf0lKOR9M3H9yL+kDbDlH5R4j+3/XnOWfWTipv9b5fjFnVtx3V/Rc3lu+nw3KPmiQkW6+Lp8vQJuLy7thfE6hWeEcRaCJWgwoeCjP3mpSU9YAbF3DpwpZUiBPDOBqeAfUMEi8gfcq3k9pmtxOIZYFMYoE3bwFnG1TLXTSnpOtuGC3HFV/nnOfSTDZB1N3ga7OenFc3qfCdlsKx5IO50Db786yEWrDeQw01gWVZQYTGeVhhjxGuQdJyje3xXsHG+7Rn4vSWQRRxYDGt0FV17B1V69AOvfZgJLzmqPu3nvYpq31yvdLentmnuc0l2z3HJZnUN9uYEcXz3kZXee/8TqVAFyuZ24X5ZqaW3Pg3zr/WQzsFiud46/c+8Zb66e/PuVr114g101RDPDrv/GjON2bYnrzDrb/6Acwe/1nkZRLpMMhjYsiIUFrSWCQyrVxSUXSZUmTdv9SAK05z/3l4V2oSOFVjAw1NUUEnXNwlhgU1lrsfdXXIfmWfxc/8DM/jydPn+Jbvu7X4it/y3+Emx/8E3BXVzg4PAgUaAPvCTynaRpKMJWB6NemObrzt7H5kf8KX/IdfxjZh78Mn/jUP8fV9Q0+85nX8frrr+PsxVmMgvIaId0RolInJgGCjaC1RlM3uLy8RtM0ODo6ijaOcxbz+RyXl5fYbNYYj8c4Oj7E4fEhptMJDg+Osbe/hyzNsNlucPbiAlfXM5xffB51VWG5XEUg6RTXzvbQmoA3gI4TtgiU+9PTU6Qp5aPe3NwgTVOcnJxAKYX5Yg6rLIbDYWevHg6HeO39BYoiw9Onz7FcLlHXFZLEoCzJ5h4MCozHE2QZ9e1iscR2swl7AtnprMeSZRnu3buHe/fuwcNjtVqHueMxLEZI0wxnZ2d4+vRpEGyrIu12NBohz4tIc2cnHlUHMMiyBIBDXVdQygvwzOrkaXSI097jUFVNoJQv4L1Cmma9c4vGmNcOXb/BZkOCaePxCHvjPTjX4OziHIvFKgLaxCTQmu63Xq9DWzPUdY3ZbIblkqLWXNkHSsFDo248nGsCE4Iwi/VloDpbWLdGWTUxFXd//wDT6RQnp6eY7u2hqmu8ePECb771Ft5+5x0sFguqaqIp0JAYQ/XhvUdZVXj2jKK8r732GsbjMe7du4e6rnEzu8JyuYzVF7Is6e6/4QRVUKSvgfaslTatPLfk/hjtAKUjK8E5B1gH21isViuaq9fXmN3cYLNeAz6wpdsrQXmFLJSey9KUbHjrhGObWDYmISr/YDxCPhjgxdkZLi4v4eAwGo/x/ve/H48ePcJoNIqChnTWGmid4OLiHJ/5zOv43Oe+gM26xGg4QWYSYvcIxyQ9i4uAnwIgJto8g8EgChtOJhOc3r9HgoEX53hxfoaLi4tb+/Ou1yuDbn7dBTSdOGz7B0X3sOgbZtLYuP0+3tTfw+fSMVj6wJepQ7vbc/uZ+mB8F5B+lZe83y7g87IIe+fwF8YDbyhM1aqqGo21sR+Z4sfvC4GdW6C7vdbu/PJ+m/oGPr/6dLZ+H/PGLQ1RCUbe68VlCZT4N7WH/qeD+E4gk0baDNW0BtWM7T1jvEy8HLtRxbOr2/P7rvlwlyPGBS8/YX+ZKsHv7+WDy7zh8EzSCIVXd95LGodRGK83Vv3PvmxeKyBGPqiddJA425YfYnDZzq1W7ZnqL98tFBV/7u0VPjgnVBhf3LE+rKNybtZ5NCwU5cIsCF5cubfQAdyC0ZinlyYx4szRDQJ93O4wBzqRbYUszQA4KNelh0IIUcm+2TUOu0Cr7If+2O527OxeRxJ4y9euva7/PieeSRq3EmTJa+3aVyUA7/+uDzTlNe56nthmdOeT1ho+OMeso/rTAKUcaE4F8OT30pzLrBTqpkZZAU1mkJmU5nmIsButYEPteY50e05BaadFBB2dLyK5xL7bxWqJ/QB01iiv2ZcBrF19Ke/jvY0RAgkM+6rfCIYEGx1N02Cz3UY6X5IkMfLD66Mfcb2194s0HH4eYo5007ZkqlXTNKgjJdtH4Uj+kmeWBP2dZwkjtatOquynNprfHR/+4mg6f06e13zPvnI5rw9e79xOdrDIdSMdSNKBdrvVt89g+TO3W/aprH7A98zSHB/75o/ig/YG2x/7a7h642ehNjPa64oC2tDZaV0QimJdFfA6MDCJCdTjaJGFs0g4jTzgnEVjm2AwA3nI/6/KCtu6hjYGw9EQzjqMPviVuLAJ/s6P/j08ffoufuqnfxLf/Qf/IP6Nb/9DmP3gn4S6vgE80acphzKDcUz1bXPKOQ2hsQ1W77wO9YN/Eo++/f+C7Zd8BH/pB/4qPv3pT+Hi4gJNWAcEdhyYyUOpSgmyNImVFT46vMJQe1Q6xU9uc6xWK2itUVUVlstFBMMf+tCX4OHDhzg+PgIMMJ6MMBpOAACLxQJnZ2d45513cXZ2Fum+VYi0Z7xf6lA6z97eR5mBlSRJdIQtFosIAtfrdXDeAFmWoq6rCDg4EjwYDHB0fATvFYlYrVaYz2ewloTd+Gt/f4qbm0C3b2pUdQVjAvAN9dRZXd3DoSw3UWy0KIZIjMHV1RWePHkHs9kNqqrEZrNF3VRRMI0YOORMyIss5l2bRNrbDlXFTC3qD957jEkiGNpsiNq9Wq3j+8gRLmw7dB2ZtD/wmeai03D/4ABVU8cgx2q1AgDk2SCWEKQcXo/tdhvy9lewNmAS3+4xTdPAxnMP8D5UxPAhetsA1m7jfnZyeooPf+QjkRnx/PlzfPazn8UXvvAFnJ+f37IL5D7O2jB1TayJ1oZJALUPYwxubm5AzkkdS5PK/cRZB6W6aTDyPdJOuQsz8WeapoGtahKPm81wHQD3arWCbWxnLADCZBlXwmCHrveRGV2WxIbI8gzFYIBH73uE8XiMp0+f4sm77wJa4f6D+/jwhz+Mhw8fRr0DGZyw1mE2u8Jn3/g8vvD5t7DdlMhzUnqXJRA79miwyZlZ4AJDqSiKlmVtDI6Pj2GMwWw2w+XlZXBq1Tt28tuvVwfdHi0NECqqCkYxmVDPGJoP30AdFYPEgSelAOs9vFZQiYH25O0Gc3y8j/aNgofxoDqp7wFQ+yCC76tUN49r13vkv/uGlHxPa8R3AY+MhsvfK8WRmTZXu81Z7NIfPYJhB/k8DNZYRZRLIVWoagIa7BGkPYDBTjjMFWJ+rXSKdA2129GVu5wr/WfsH/ZyMSqlQlmONkdGGi27xqs/Jlq2xQsjOHwlnFsYrsWUQq0p94o2V1m/Whj2Mdp8GzhIw7LfT6/Sfu990BLwO+fMyz571/Wc91BOzruuM+WWYX3HfWR7XtYOoxN4z0a57URmvSeBna5RrEOUm4im3nfB/U6wtrOdPjpPWidIMOhDv9qGKO7WUj1uYisoQCVQmtZE2w8+GlrcX2lKB1gacriTxCBJhFOqN94xkh8PPIOm8XDOwjqaY/LEZyOejQsZ7e2DVzku/CXZB30WgnwvzYOXC5f15/Zd4JY/b20THSud0jii3bvAdPy3AKbsLOukqCi3ey6I8drdN/wD4nNrTRFo7nPnqA6w96plr4CVVUW03wNl3WBT1UiMRmZojnFdTqU8vLM0p7QOazmASx8cEyHC7Z2LOdLOOyi3e87fCbzFXgzddUj017Mcqz5o9N4LwO1hLRmygEaaqhitBQBtyJiEovJOy9UKy8UKZUNGxnA4xHg8jtE2Ofd2nRla66Dn0mUAsaHixPvjfZmaaS0JrYbyP/2yXZI5JdvQAbUAyqrsjLFsq3QwcY459xufS/Ie8t67zj0G0P3INz+zbBsb+NLR0J0Tux2p/fG+65mkI11rjeFwhG/9+m/B8XiE8fXbuPr498DOL4gZkJF6N+1xIQfTke5Cf95pIzRfHHnvLc+1zl4mHRiUOzwcDjAej6iEX5pQemBC3+c/+dfw6Mt/Db72a78GP/I3/yaWqyX+yz/3Z/Ef/O7fi6/+9j+E5Q/9F8DsBpPxJKrlWyt1A6gqgdasLt2griss3/4M/A/8SXzgN/9B/Hvf8VvxM1/25fh//ff/LUUlLfdZ9OWC839tU8OFVLevGa2xbyzmPsGPLSrcXM8wn89jPvCDB/u4f/8eHjx4gOl0GvYfOosYbDx79hzPn7/AcrmEcy7U2SbhL8rHZjtXgVW5mcXB4GowGESH13K5xHK5RFVVMUp6eXmJLM8wHBbIshSbzQqr1QaTySTkpbesh3v3TzAaDXF5eYVnz56jqtYwRkXqPAM37wmMj0ZjwcRq4lk6m83w9tseh4cHODk5Qp7nSLME85sZ3nzz83j67GlgSjSwrobWCiYhvRPSNWLtE3pP05AzRu5lbF84F0pIZTmI8QCUZR1qbt/g+nqO9WobgRLXT5ZnR9/WpX2P7l83FTabNSaTMcbjMZxDjNBut1vYpnX60folUTZiAdUAgt6RcDQyO4QcRQmUoshv6Wq41MX1NBxSCbF7p/dDXwM3N9d4/PhtvPPOu5jPl0iSNKxJou1T5KZ1gJBS9yQyHFhMbTAYxNrRzDSQ2hwUzfUIp/qdWKcPxPuAPb4PdM76xkbNhPlshvlshtViCRso7hQcC/YwFLI0xXAwQB5qjfO9YnUhT06SIh/i0aNH2N/fx/nlBV6cvcC23OLo+Aj375/i9PQYRZELcTYSCByNxpjPF/jcZz+Lz3zmDVxcXEEpjTwfwDnbAd3d53SdcVcaUcQwz3NMp1PsHxzi9OQ+rm5meOutx3j69DnqukGSpDv37v7riwDdHszhl/QnHXIn49ucQ19wfdeByWAnCrIEKuktgAeA7J4uLfq9Xh2jVOkOeOsDw1c56LgxnRqxvfv1JyZNXoqy8EekAdxGh0NbQCCw7Se6KYEbAOgaKmzIRK85Wg80953S5LHu95801GSf9I1z7/igur345LP2I+j8uyQxHeNEGh99D9quf99lQHnx7Nx30tMVFXCbhpw73OdejquPwFD35sGue73KmMsXOY3eG2DvusYukM5RtH7/SOP89ibSNRj7fSz7UQI+yqlmo9HG0gsypx1oDVP64vnl4cGVCHTn/XwvCLfarT4Iv5af6TxTcKbUlkC3dY5o/IroUkYpSLVyNrYg9CbSLO1Q8bnt3H6OevWj0fysbSkOAty3gCha4RamwJZl2Vn/fUNa0r77+4SMjHX3jtZJeBdr5WWvXfPFBrXiPqul/7n+vt75u/iXUio6n4A2Z2/XGldKwavbEd1doBsIxk4seaMAzecTC0g6KPjAfgCUcoB3VJfbA7X1aFxbZ5j0QF1gCAWhKEfXVZoOABfyuZk265yLDgZnAaVvp8zsOmf6ewyNZbsn9p0pd80ZWRaGU3fasfTwvumMF++TAOVNshDMZruGV6SUPBxSDVIJOvvj0d3nKZnH25eMa6/tUXgsRFe16jorpGgb0KXYc/t5DdsAxLxqVdOlU8J7ctYpmgQdIC/zt+Oc8i0tXq4LOV59Srlcq5JFIOf7Lhq67KN+ZLy/BuVckucn799FMcBHv/6b8QF7je0/+D5cf/6fQa1vMBgOYsqUQrefjTYUDTaCTi/bEfU7XFAyt4FpRGyjwUe+Gnu/4ffDJSlMU+Lmh/8M/NUTaKUxHI1QDAZoQi51WZVoNlu4DYk+1baC1grr9RJ/7r//8/gP/8AfxFf9tu/C4of+FNRyCa0NBmHP5f6I9OQgYlRuS6qjvd3CvvlJrP4//xmSR78Y3/Bv/ib4f+d348/+t38eTV2Dzxu2EYw2YKEvFUA8PTug3P+ftT8P1i3Z8sKwX2bu6RvPdIe6VfXqvdev6YGmAVkEMgZEy/RE0003jSzAfzlCgx122AgEliKQww6HUUhYkxWWHWEJK+SQhYQAtYCe6QbcgN1Amx7ee13v1XSr7nzvmb7zzXvvzPQfK1futfPb51a9Nrviq3Pud/aQO3PlWuu3Rt4rBvP5NIZWHx0dYTabYj6fgwuYnV+e4+r6Cufn57i4uMDFxRV2ux0mkwnOzs5i+mSU01Bs6gd7SiUdcKeALMtimDYXT2PZs9lsUNQFjCGQQXnnbew2UJZlrIhujMF4MkKev4E8z/H8+XOqA7TfQ2vg4mKNq6treA+cnBxjNJpgu93i8vISTdNgNKpgjMJyuUDdbFEUGd588z7m8xmWiyUePnyIR48/wWq1wng8ARdTpb1EKaS0nw1GY/I07nZb7PZrHB/PAJTBUNDppdzjnOaOaHy1WuHqaoGrS/KgNk0LLQBbqstIviN5FXU8qEMdCQuvIIwVCEViW+x2u2iobJq+0wEAHBw0unVzjvGEjtWznduF9SPv6ngyxsnJKb71W78Vb771FrIsx3K5xPPnz2OP8e12K1JQ+rpylhUoywqz2RxnZ6exEj2nbmitoTSF2j948CBU6b8KQHQSWtMJ7JMYVCWPYe94ihXi4SlVyAe5Q+tzRX24d7tYxyLLMsCDimSH1mxlaJtKgLxLh2mDHFNaoSwrnJyc4OTkBNeLBd5//33sdjucnJzgC1/4PB48eNAVvVWdc6IsSzR1g4cfPcSv/dpXcH5+AdJVSS6MxxOYgfgiWlt6Pq99VZWxzs5oRH3U33zrbbQWePnyJT788COcn58HY/8/adAtFqQHuoV1l4k7teRSbiwCsyHFxXNFbq+gVQbN1U1UF45BFTNJm0m9qCkBDBFN99HRc5a+SwpGPg0gfTbIn15BzF4JwJ4CpNue7VkJVAqwVDyrbi2atitMwTmucGRB9YpBBhkc0rD/IctWqhh2zAoxRGZo3qVlXL4DKyxUtCRpQ4Z+y62DGUvGkY5ZjkOGMjKAknRIvwcwAxXAHBAnCF1+Vzfnw+8rBaMc69Dv8T3AADDkGId4EWZ8h3TMf++PBzxkL+ekM+bwISMu0plNx5rSv1TKERVNF3PMSIEXQN9IDzcDQ/L+cg51ByZShZ2VyY5W49hixhH9nT4hrzxYk6PhyXlq88QV9kN4OdfLcw4xx5DekRQ4zucxRvc83LzEsnMCzwn/3RgF27ABiQwL3dw6cI4ZV0TnPL2hvS8BUhSESkWhO+TlY2Ve3k/+e2hfvc54JMfRgbjDGgZD4+TvpcFAGlOG9rc0GPTWneck0HU6X/ydV+jACwBugUUyiBWV7p7hLuBIIOupgBI0YL1CbUOem/OoLdBaDevDOILnm/LG6VoCIvSBDxFdnou9uWBg6J4v+TvP1ZAngQ0Or5uzdL1kBBF9R9X5qdCgCUYhf9Dnmj1mdb3DZrPCfr+F0gqj0QSz2Sz2fE2NOd4fphLFvQFAqaz3Xuy16IFJwhpx3N6TjGflju8nAfdQJJkE/FyczYlz+vPiRcswTjnrh/OmkSh8b1kEbSgsPZWjcj8M0bpU3Lt36etWchyvi3rhMYxHY/zQ9/wA7s5nmFw9wtVf+rfgl5e01gGAeU+h2M523Tu00RQFwsaVsM9k6zPvgrEhzG35znfg7If/BJyhSt9Wa/zik+d49PQTfPtv+nZ8+4/8aex//P+E9eUnKAsqPKRGFZq6gVqrULVcwWTUW7swCkWmMJ2M8Nd/5sdx9M//j/FN//y/gdWP/btYb1ZQCjHigsFMZg3amC5AMqJuqMaNffw+mo9+HeVHX8Y/98f+LPy/8j/D//X//p9hv2+glA4gmyoaN00DDR9AbYjCUyR9xuMx7t+/H4o03cV8Tr2+Cbg5XF1d4+XLF3j/o/dxfbPAdrMLKS4Oymh4KNQN5R4TgCYZmuVBTgW9hA14AGLYsNbULmmz2dD7Zt2+kvUU9nWN7XaHo6M5xuMxdrsdNpttyOcnL/hut4dSGtMpFU1TirzW2+0G2y0Vt2vaPYq8RJZRNwMXwvm5Hs56XUNpj8l0jKOjY5RlhdVqiY8efoAnT59gvVmhbvbIW0pHCC4gWOewr7fwIO9iWRVQCtjva2y3axjj0LQVxqNxr2q51jTPm80GSlF7q/V6jcX1DdbrDdqWalEgAYz9PSX16y7FDPAxwqNuGlSjCqMRFdVinrFebaMRk/aBjN4hoy7rx9F4ojNoBZgsi50APEL6m23gW4ooKYoKs/kx9WrfbvHq4hyPnz3Fq4sLbOs9HCgSOONaUJ4MxUbnyIoco8kYk9kMk8mkRxfOUd0EhJDx2WwW5CQB4t1uB+ccyrKAznOav4SXSJ6T1hHq4QQA7b6BVcQnlsslLs7P8eolFThr2xbwXPeGcJ8O+nkZCyV6qrGkyAnLUTTMEI+OjnDv/j3crJZ4+vQJdjsKzT8+OcHp6WmM1KCIFwvnGpRFhaKo8P57H+CrX30Xn3zyqAPahjo6kX5LkTtSrjBW4Hdlw5VzVOD29PQUR0dH8N7j4cOH+PCjj/D0+XPsdjuURfGZseFnBt0pOJUCl3+mYbhRQHtAlEQCK0WvAzTKUQViKqDmY3j5Zz0kgeioePWF3+vA7vBNh69JFQH5k8JOWXk/BLXAYTGx7l4AtILxGtZzT1IqgtF5jX300gDBUx4u1kIhug1Iyrka9J553Hod0M+b4XeTigGHf0mP4WdZx3SdUuVP/k2uNZ8n+413N0XneQ7YoA/wOwbdfYbBtnz+a9+B9HJYS5URhwwU8hZDUxPnVihmtKb990sZiKSLlC6Hfu8LKRXorLPwkiKJCLg7sIpotOgEEWKRse5ZEujz+CUAD+8bjCIe3b7xwZttHYWYM+B2XkHAdwBUOItDfL0nIx+UD+FqecxP68beB90M7CSYzpK82JhfBRPprRPuCPmI/YrQEsSm+1/Sd6pYv27/3fa3oXNTT7o8V4IICbglIORzUxDO73ZbNJIXtCZBW3p0fKT/XcefAg2LAodMS1mWhRxVjbbtKh3DeyjvQj0IRa2lHJBnGYzhMHML2wLwFo1TsN7A+1ApPzBv9k5xvjt7tjumIt7WH1rDJBBMgVgqUzjaSfI9OR/ynilvNJqNjtS2SfWASddyDkD05ux2OwAeo6rC0fERptM5qqo68Mqm8vpAlqnOyyx5sBZr7j1Fblkn+nHz+1iKLOgVg1Rdpwvef+yR5OcbY1AEmmhEuLcLYepx3NEQ069/wVEt7C3iaAEuesXPkgquNBhI8C/nSu711FHRJ45OBkhZmvLsITkHAOPRGH/w9/8BfMHdYP+z/0/cPPw16O0CJvAgNkRbZ2FbCuWXegFAUSKto2JW1lrqsxvBoMf0C9+J4x/5V2GzElZp/KPn5/jg4/eDR9zio0/eR1PX+PDjr2H7u78X//QP/gls//p/gObFh0HpHaMsSzjvo/J8enKCb/3Wb4H2DnW9xqigHsM//jd/An/o+34IX/if/Hlkqwus/vp/iHa1onDroGSTETPk8WqFPMuQ1zV2+xp756C0xv7J+7j4r/4cfv8f/zdh/uV/Bf/xf/oXYmgwGZwatG2DqihQVSPMZhPM5xscZx5lNsLv/uLvwf3792JtA2MUVusVXr58iYuLC7x48QIvz8+x22+xq7ewlnq550UeaeT6+jp6n73vIjN47ax3KE0XtVEKAwn3KAYQvbBM2yzDTPDsLRYLWGsxmUxRFEXMraW1p+tbS+Hix8fHmM1meP78OV68fIEso3sczY9RVRVWqzWur69DdxSP3a4G4HHv/h186UvfhHfeeRvOtXjv/Q/x/OlzWNuiqkoQQA+RcFpF/YPfhULtsygbjVHY7zdobYO2aYVM5lBqHfp8t9ht62BQ2EQDdp7naIXuIGVTKmOJZ/UdGkpR0TTJSzglzLZk3KDc4j7+YbngPBuiOp7IdQdiuDmALNBEnueYzmYoyhJt2+JqscDl1RUeP3mC58+fY7VeQWsdDfXe+9jGMMsyVKMKk+kU09kMk+mkN242RjGNAFRboCgKvPHGG7i5ucHl5SXW6zXatsF4NoNCV/dGzteQvi0dMhStATjVhloHq9iLm8PzlVIUWQQA1sX34jBtAu27Ts8AOVmN1ijKEvOjI5zeOUNdN3jy5Amev3hBfbgfPMAbD95AURZxvolfU5/uuq7x6NFj/Mqv/AqePn0aAbPWJraLq+samVJxjVI9mA1fBOgR5/Dzn/88tFZ4+fIlvvKVr+Dx0+exM4A2Q77z4eMb9nR3hHfoHZWLI8GPV4AyebSissWUlQsAoUJsUGSUgnKaPLxeQSsHrQ+fxUcKeofGdqAIvgaADv2eXiOvvW0uouXEDIe7yHkaErDhFwAKtm2x3wVLruPKouRB5SPEBfTuwfM2tJFSw0mqTLvwHMl0huZa/lt65ij80vaeKXNEh450zT4NdMhrWIljZREIxW8g8lJ7FwaPh1iv/n2F5/M147r18MHzNQCohsBJvEysT/qeMnSxW/s+PfFHJ2t6215In0vj9ahryu1lzydiCF73oTGJF0Yg2WRaGDx38+fgHEe+dM+Phgr018r5Lo+2dVyNOgjRkHpBoAgEur3cGVTBmat5Ur/hPAhh3ntsZBlWdCXgVgoweVhHj2ANbwC4yLDZmut9l6MKdF5qCXTl7wB69Mtzku47Pu+zgO5U2ZdKvVTgu5oL/TDX9L7ywx4xDvtkI2vP7BuVk8N3SE+Vfz/gqyoICMG3nOty6b0P3ucYWSQBM0dpaGR5iaI0yJSHtzUaa6l3NBSsZy85RzHQertQSFDah5RSxIIDHXs2/9xiOOM1k+9/2yF5sARiErANySPnOg8lAJiMAWw3p9ROZ4/9fhdDPymHdIqyrGLvUkmH/DwJiKVXFkBP1kh6l326I2AV9O5DlIH3Xf0Rfr7cG6x8ytBtuT8BQAs5w1VwI+i1nfeZQTI/h+mXi3Pt9/uodPP9pCFC8nPpkU/Bdipzgc7wId8fnqL7rO3aaB4aZ/veqLKs8MPf94O4P59hsniCxX/zb8MvL2gfFgWl/UkDFjqjSFyL1sJ5h33doPVcAd+hevtbcPcP/ym4gsJXW6/w/311gXff+yXAW7z34dfg4WGg4JXH8fExgBbKO/zs3/4bMP/DH8Jv/6E/idWP/XtYX35C7TtNRgZ476CzDGVVYjyq0DZ7jIoZtPLIjELd7PCTf+un8c7nvoDf/h3fic/9wT+B1Y/9e3CrFcaTcfBYKeSZgdZlkEWd4utdSLVwDXaP38PFX/y38F1//M8C/+K/iP/zf/oXsN/VwQhOHrDcGEwmI9y9ewej/Dmq3CEbzfH5z38BxlC6xX6/x6vzF/jkk0/w5MkTLJdLoruCQsFNTlXBGRTneQ4fWnNxxJO1DGAyeN/Ce8BaDxVaOpVlidFoFMPHm6aJOddSR+Q9WBQFiipH2za4vLzAZrPBm2++idlsDmMoB9laqh7ONFw3DTKTYzweh8JhKzRtjSwUbmPAz12F2Eh9dDTHt/ymb8Y3f/M3YzSq8OTpI1xcXGC32wbnjgqtxzrZQffqaoRQZWgLwKEoMpTlDItFi9Y2Yay2M2Zrer+2dViv11jerANfC3qdyqBVBuVb9qQQv9aHUVhKsS7XGb6MoYrY49EYeVkgy4podOM5Zn7tg+7B8pGcJ2QYYN1YsnMqBLaLz8oyE/u+Hx0do6pGZMhQGzR1iywrMBnPsN812O62wdFRo8gLZIaiHiaTKU6OT3B0NMd0SnzaozPiStngQmTKcrnEbDbDfD7F0dFRfDdrydha5IDOfOSpqfyR/JXfJY16Wq1WuDg/x9UVhbA75xDiiuG4YJ1ycQ9w1XrbtkCIIuLijdAaVejFfefeXTjv8fEnn+BmeYOiKHB6dopv+tI34fj4GKNRFfvZk05KfeZfPCfA/fDhxyFMP0eWFVDQ0MogMzla3SJ1qvG7sVzgcVajAmdnZ/jc5z6H8XiMp0+f4L333sOjR4+w2uxhQhV0pvXPcnwDoNsDKlTsCz9VKJqmNHtRKOlfG8ptc75rQZEZDQo9IwXXo1/ZNS2UpowCQuVt6g+ZKCres2syGSZ7GTjn/FC5G1JUhxTC/m3750rFQhK8fAe2pORBGJDy1gdHPOQ4bAAcjkz30ahti7qxqOsWtQwN403GoS7osM6QEUAq9kA/j3cIdJMSizhzQwAzBXMyp7pt2x50ks8fAoNDB/fJg5ivFBDxPEgvhdaarPCBVuNci3vHdx7YLN0zAo3HOaL56IwRtxsQAMCpLg+/Y8K07YY8fq+dDy+K3PQ8ocMt7fi7dM7k33pKIjSgWAF2aNsaznV0zMJG6bD343xIPEQMF0AMHdLo5i08GRbD4wRAqRQRKPFeIi9360BVyr2Cgw7V5PiuATB5HxgbIW+tOWwvCx6CPLAOBhQE4F24r9JAbvLA5zpvOGEsBYRzGHQzaO8UpwmKvArj7mieDSYAonIvPcxyLlLjlAxXTcNLP4133UYb8m9yHFloD5TyyZR2pIGrN5YBGpPv0jPUDY5o4Eh4mdZU3ExxOEUwxLAxhnP641N8ZzQqy4xC7LxDvXdRATcmg3KAbwMPjgoHAiBywbvBXnCQYPIOLlQ3D3A/PJVpuC870tDj29ZkaC8rpYKBwMMFmO8VQm6dx67eY1/XaHZ7eKUwriooY5DpHDCAbRz2zQ7NvkZjW3go5GWFyXiM0XgSQFeLpvGhIrKNe1cpIM+pZzHRiArn29CznBiiLJjJ1csZoA7RLXUhsBQWH+Y8NZ4OKXy9Ip6h37giDRkQQN0oyt/laDu5h1jJZ49IZ5Soezw7NRzzvbl4UZZlIWKgz8NTo0FHzt17etel07ESLRVpflc5b2VR4g99zw/gm/wSu5/5L7B8/OtQ6ytkeR7TfljuUTSBj1sBQDSUWVAUXXH/i7j3h/8k2nJCXjwo/ONXV/jVX/9Hke99+PDr9LtWKLI8yE66NxlvDMqihPfAz/3CTwO/9w/gt/3wn8L+x/8jXD7+GrynCKXpP/0HUM/uYb3+CN618K6FyjJkgT9nWYZ9vce77/06Hj39BD/4+38A7/zIv4bNX/v3YW+WKEJxyiwzyHTXl10Bsfo/9wr33qN+/gEu/qs/h+/6Y38W6l/+l/Af/d/+E+x2e0wmI5yenOKbvvhF3Lt7h7ycH3wNxu9hihInJydYLpd4+PAjPHr0CI8ePcJ6vSYANZ7S2sChsS31g4bGDjtoEF1w9w42grnWwyugyMiDrKGRGQojZwOQUgSWF4sFAMo17rx5rnceA4QnT54Gxb8ILdqoovl4PI51WJxzsRr3brvDbu8xn8/xzd/8JSxuFri8vMTi5hqjagwqnkYyra53KIocs9kEJ6fHaJoWz559iEePPsFms8J2t6fe647CoYuCcoa7dCreY2Tk9sFITcUdqejfbrcJbcy6VrKdrCBZud1uw97od/FgbqtiFNSQXtE5n1TIuzZKxXDnqiiR5QVF2njA2w6XFCG8mNukdkY8Ax3wDEeD8F7lCCLnXPTee2bUXqNtqOjerqYWbmenpyiKHNPpBOcX51gtqb2bNhoKHnleYDoZ4+joCPOjGcqiQpYb+LaJvKVn9ENnKCWeROM4Pj5GURSxkr13CsY5aFDErAotVX3wUBulqZ5W4CPeeSq66IhXuabF5eUlnj17gfV6SQYkpaA0pRdw1wMoAx3SXLKygA+pWCYv0DoyDDl4ZDpDWVY4Oj6B0gbnL17gerGAB/CFL34THrz5JspqhKqsYgE5jvpoGovHjz/Br/zyr+Ldd78eOzt5DxQFVd3fbNdw3iLPDbURtT6sGxuMKc2UDVrj8Rh37p7ijTfeQFVVePbsGb7yla/i3a99nVrPgfLOq1EZCt99NtT9jRVSg4V3CNYqTVWClQlWriLsgfAiCigyDacNHFzItbI99Ev7hJX4oORwyEQQnt45KEdFPLQPkxP+40MHFznr9QQAHFQARKzEHxwsgGRxqKhEi43PoDN8HP8ehqnAwIU8ItF7ajSMD1YzFcajySBhPROvp5KKYlAeKugNVKhp13o0rYf1AOckKK2j94hApkGuVYgOII9BnueAApq6OVCeh5S+Ic+JdQ7whyHRXOSGFZ+hcEBiUuGdAtNRCO8a6ECr7t0jMOxQFJxvAyTysL6rMlvkBbLcQEPRpm1CBVLv6QnewVoPnWloah7EGExsDhXH4fmp/CdCb9Fyym3nAFaQOrCqjYo5gtIT4jxC6kg/zJAt1TK8LwUnLCzoOg0esnchBwwOcvnofBe9vlopyglqyUMHRVU1je56WdYttTjQSsEoEiKtrVHvWuzbBpyf6sN9qUe8h1EIHxLMvDEU2eN6SjoBdSfmlExuCnQf72k/kW0nWIyVAqnwAfCE1mDWUeEr60M1bEXKIS+Zi+scvI7BC1rkZGEl5qhh2wZlYP5s1FGB8RpDLSGaeo8sUzCmhNHk0DTao8g0TJZR8ZC6jnsrz8tYqVyGDwL9kEL2hMi8PGn4kCG0bESSYF22JpL7Ue4fTpplYxH/LfKxLmkaDh62JU+E98zP+x5MOSbgMJ+YD1ZKMsOEOSyEjCIa7PLmZSoAoHw3ZulRpTESryOPKFBbyh1TZC+CtQ61tcizAnlRAJ4UR+csKo50qAp4UMQEtIb3GVp4eK9h8jxUpqeiLr61gPYx0oINTR4upt44ODhNPEHrvgFZeQ2VGFaYr7oBA1tm2DDdTSHLHACwLeWLKk/tENumQRs6f2itkFcj7JoWDgp5WSAvKyiTEeD0wGK5gvUtNqs1tvsdpuMp7t2/h8l4QuPzHt5ZNG0Na1t6J6ORGQqRHFdlBHWsRFuLWMXded9bs96+912etIcsmhRC+rKcPKfWBjlGvFyHQqAxhNK2AAyKkDdJ0+Sx2mzj/sq0icCQ2/rBuhg2yAC7Z3QMRjOmvc1mE/eqUlSwis/jsHQOlZXG1LjGQQ7If0sDd4ye0QqxpI34u9y7cj+OxxP8yPf/EL7obrD8b/+PwM0FrYeogO29j3PIQMBaCwtNaXtQKO59AXd+5E+irWZwHviV82v88ld+IdL4w4cforFNNCHlOowZOlibASAUQmpDJ4FGQfsM7a7Bz/zNn4D6/X8Qv/0H/1XYv/YfYvfkPcx/5x+A/91/DD/7j38VX3v3KwTU8hGca6EyAxgdjEkO0MBmv8aP/+2fxA981/fh8z/8p7D8K38e++UNJtMJxnoc5ahSHV/SmnoaZ6HQWdO2aJ69j6u/9OfwXX/0zwL/038J//lf+ot455138O3f9pvxzlufw2Q8xmq1Qvaxgd21qHcbfPWrX8YHH3yAJ0+ehsJdDYqiRFmOgrfao2kcWteiqApkeRl0EIU8y+Fbi1VdY7fZYA0A1mF2fIy23sMpj/l0iu12hbzMMZlMUFUF6maP1tYYjUtaR1g0bYMsz0Lxsxqz+Rx3796BgsL1YgHlNLQ3GI3GyHVGubZ1C+01VU6Hx+LqCpjPqciUoj3kAWRa4e7ZGXzb4tWrV1hst2itxW5zA2sd5vM53nnnc/i2b/82nByfYHF1iYuX59iut1hvttjv97DOxaiKfdMS/1cGdeNQcP/s0IJRew0FA+V1+E6hLMfI8ypUB9+hrlsYU6IoKlxfX8dwZdk3mfSwFs73zffaJXvHE4BUDgFQFcjzAi7UAzmezUhnbRq4eg/jHcosC3qlRV1bFLkBygIeFvW+Jkyi2RngQ9Qc8aG2dXAOyLIieJwVsixHUVTQ2qCuW2y3e5TlCOOxQpEbVGWOcVVgNh5jPh3j1atzLBbX2O2ox/fR0RFOT45xNJtgXJXUfUApNArQRgXuxwbn7uiMODW22z0mkzFOTs5QVWOcn7/E1fU1CpTY2wbGFZiPZ3AAmromfVh5amvnNRpvAUcOlLZtUe/3ePXqAjc3K+z2DXb7JkZDKkXYBA4hlQWwHmhah7qx1FO9KNHu97AOgM6glMdoMsWd+/dRjSd4/uI5Pnn0BB4e9964jzfefAv33niD8u+rEkVu4J2NvG6xuMZHH36Ejz9+jO12BypmJ50HLuih5Ah0toGHRVmV8N5js6EomqP5HE3g96PRCHfv3MfZ6V0sFgt88P5HePTJEzQ1yReKfLNQ3uFoNg9FAT/9+MygO8sUnNNwcAEEdAoIHRwGx5CUV95FAA2ExVCkmCAAip6OIa0FnFOpKS+PoXMfQgdLV/TAk6JPfwnP9Kr3jPDH3l2GvDD9c4f+HUCHUofvoIKKG/pKxsNFlEcIHMJTjK6ypXMU0tu0Drt9C+t8VPp8uF6CM/5da2r1ERUKUQSN329IsMsjBQJszeP7yzwx6S2XXrm+V0KsVfK49PkdcKApYpbqQFbi6OHn07wPxolgnQRPb+dFIYNMvKDzRAlPQn8CurEysFRwEUB3m1hFA4uCC9d5RCjog1GGLfGq32uR7yVDBuVhQmhRP6TbRC8zh64fghth2eK/9Z7Vhf7T2hkCFaCCIbEAEThEX8WwMQLubITxcnERSDECb6Z85Tua9+E/JUatAoOHoEkqVEKthgh0qxBWrgJd6HCX8NFsNFHQ3sGHMLAs08hy+nA4OYCoAGsVlHojjFDeIgNVutehQin/JJoKhhV7mKrB94b4XlYv5n3D3jX+fmh/StpMw4yHjrhnE6Nk7/yU1EV3AnmuVPLT/S1/T5/vHHl9U69e7zwwf+54VzpAyWf43tIkpzwVm1HBU6i85rtRXnOYM4TUpEwblEWGosxDtw0KKYfOAt1QDREEDwYXN/JBdsmyhB3tBuOO8h07p8H2jR2SrvnaIWMJv98gT6YHOxDKZRBXO+5iQXUMlAvhgtNJ6KNLERdN06DZN7DeY7utsa9bZFmJajyByQrynmsF34ZcRMehlECW5aTolEUAOR0/I3rUsCqEyvr++An8EZ+IKQzehRSpbq0ReK2GIvrx/SKdSnWzrhRFMXF6C3vzfGthoGCCEhyr4nobQbHM0ZZrBFDuHu9N/o5zUTl6iscjjVBpYbSUlw/tld5+EhpNKnt5HNLIdvfOPXxuWmL7V/4C9OoKpsh717OhwFoLrzPAZPAqg7n7Fk5++E+iHR0F6lX4tYsb/KO//3eglcLHn3wEJ/K9jVLQpqsOzcbD1AgAhMhG69DUVhgbHH76534S6rt/AN/xo/86xvCoVYaf++VfwS//8j8Ixl5yEDidAZpqLsT6P+H9t7sNfvoX/iZ+4Lu+D2/96J/B4i//O9huNtBKo6oojYd/z7MM+5AyQfsfMDW1WN0+fg+rn/kL+F0//Kfwa/+9fwrjyQhnd4+R5QpZrlBW1D5stVri+maDf/DkH+D6+hpS66zrGtfXN9hsdgEEggwGiryik6rra7/dbmGURtt0htayKlF7KjBWGDIAzWazWLBpt9tGL6ncR3VdQ2uN6WyK6XQC7z329R7OWZRFiTwrURbUq3i1uonh2hzWW5VVjOAAyIPuvcfV1SqGsU8mE6xWK9i2iY60d955G9/+7d+G2WyOxfU1Hj58iBcvXgAAqvEY1nrYuiZnmcnICOcE7YdWiwoIkSyaeHUM1/aRn3DeOu2plgqnLRZk9EJXYC7uwSxDu++iS9KfSlEvao6CsE0Li7YLzS8KjIoSr169wuXlFZRSmM5mmE2mWC7XWNwsaB8AyHNgrCrkoW86pWW0yLIqet9leiPJ+iwUVB2hLKtQ3VqjaRz2+wb73Q5ZppCVBaAVyrLAnTtnISIvx2q1hDEZZrNJqCBPOpd3Fq0PThbaKAf8RfIMNt4DCOHWGU5PT6nNmCHw2O722IcQbe98dKhx8mUGDZUR4N7s97i5WeLly1fYbLaB1thJFCJ+YZBVWeT5ddtis9uRUbusUBYFdU1oac7KqsTp2RmKssKz5y9CL26N4+MjPHjrbdy5dx+TKYWTZ0UOpRzyjJ51cXGFr33tPbz33ge4vLxE21iqN5R1OmuWKWSZgtZBbzcUpbXbben98gxVVSEvKFKoyAscHx9jPB7j+voaH330EI8fP8XNzRL73R4ApTcVRYHxaIQ8I6PsZzk+M+g2mYb2Cs4dWodVBJ2++4nw0/tohYzmXCjAm45WGCN4D+5tjBguAmin4Z2mED4g9AMNYEgheLLDrVTfw3MbQQ55iFIQmlqaUyGdniO/k0oWDyzmqHkm0HBvVix01xqFKmuGSuV1E6sMDnmcZK5K9CT4LqxJHlKhT993SFHg0Jg0RJbnRCoo0rqfhr3KeZRHCnoPmCeEwUBr5LrLrfWectLS/L3e4UkhHlpjfhfvfQwp6s5hsHzo/Zdjl6AgBc9kAOq8edK7cVvYIN9Xgg4Oj+48I/SevLax4qL2wQbUWWGlCcx7B9/a0F/YQgXFitonkTe5aS3aSKfuoOCQ1jpu4xj6yXPCdABEYSBXgxywKvIEaanSysTrVTCXWe9orM6R0UnMa8zpVpq8+4ppIkS+OCp+VlVVyOE2UCqEjyvA2ia8Vx6KcPGcEejIsgxQYfY8YioN07YMPZV0ED2/AYFJLxivC8+nrDsglWq5r6Uw53NTEHyo1Ac1PgW7yXlpaLu8b7onJX2m56Q/OVxbGg5SPjPEC+T9pYIvQY2cKwBdy65IGZTH7BzgLEUJFFmGLKP2H0WRgTt6kSJIgAHex6rWEDwivqfq18+Q8xWfrPhmh0aM22TLbf+W9wAQigsS3csiXl71z1dQMaSRlX8AsfUQ5Rvu4bzHNPTiNkHxYkOhCgCcC9cZY1CUVLgpXUteY54DJ1roRLoJtMNdEGTtEVKeA19z9HwZXi3nRuZ8Strg9kfeB6NmIiP5Hl0Bpy41SyrxLAvkc7XWMb+bveNS5skUObmHh+TF0KGUwl+9//tAvYv7xi7+uwS53nvcLBdYOo2T3/H9WP6N/wtUSHtwzsErA6cNrNYwR2c4/uE/gXZyRuMC8NXrNX7pH/79yH8ffvwRttsVqqJAZjR0fpivzz953uV704fzdvu57lpTwbOf/Nkfx69//pvgvcd2u8XjJ590clCRgZBBJ+t/3d+In+93W/zE3/opfO/v+W6880f+DNZ/9d/FZrOG9w5VWUWvltGdgZMcEIa+U5Qi0jz7AHf8Dn/8R34Uv/7wA5RVicLwPvFo2hb1boebncXji8dCvrPvyIUCbDXG4ylGoxKApsJzgcY4SslaizzLMJkQSKZWSvsIRNTZGWazGaqKAPFms8F6vY4Am9c9C0BvPB7j9PQURVFguVxis9lEsJrnBllGQKBpKDe4KKlrxmg0wmg0wm63xXa7jUCE08QYgHIEyOXlJQDg7OwMv/k3/2Z88YtfxOXlZWg/tcBut6P9J+i4r9N02MB5B+WpLZ3cd7Gug+/kGkWJFcHDXGO3W8C2ngBciKxkhx9F5RCg9oIeef/Jfcj00KVPEcCaTCbxfSIvABmBxuMxlFZYh77cWlG/6SwnHkS93ymP3ft+dCcfeV6ECvIFTIhgats2gDMPa/ewro61IpRSmEwmMUf45mYc54VqxOiebq3NsNyQayJxWl3XuLm5wWQywWg0woMHD7DdbnB+foG2bUMRuS4tjubQRV3GOer5vVgsQnu8y4gxJOaRKUGxiKN1ZITiiKaA36AUJrMZ7t69g+lsRi34zs+xXC4xPzrCyckp7t27h6Ojo2iUUeC0DYfVaoX33nsPX/61L+P585cBCJdgZ2ZnYMnI8UJhsDBZl+ZHNQuOo3wzxmA0Ivqw1uHhw0/w1a/+Os7Pz1HXTUwbAIDpdBorml9eXNy6FvL4DbUMG/pIoMHeC+81omcpbI5wE7L4O/YUADqGHXt2GN6qiHjVKe7Ra6AOvahDgPt1il6qGKXvzeffpvTedn1n6Q9CKt4zhCSrQ+EardWti0UfpJW+K4rQ5ZmkniGZe5a+o1QSenObKgrh16hYJfeQBSd6yqAwzPB1txk60rXoAXYxnWxQ0LpjPrFIlVCu6DIFjQDUpBKVgG6+FyQNK84BGvZeSCUtVU66dwzeYbbuSuVUPD+9t7xv91P11p5TOA5AlwvYIByOoyoUgyGiBxu82VVVxbQO711PaBhjYmuZtF8uGygiEET/CH63Ls9KkVGuA9xsjBJ7SQGCOihU1RKz5lBc58HFHdB5vcL/+O9sLDEGZZnHqrk61p3gfdYHhmnLuCzL4Hwb/93Nad+gJAs78d8B4m3pHpE0IHtg8nxLupbKbgqG07y39FCKYTd656VAOgXTPP60aKUcB9AJ89uAd1odOQVQn8Zj5ZwyqGLAJdsCDr03MwwfPO5EuxmKPCdhb0gmaVC+GhlpPeBdMNbqCAjlnCt0fGRozAKGQlLyEM/7NCA2uF5ibmVnBpX1eX6msh4w4uq3zJ+5cjQXtWEgymucZ8SveM0krUWwoPpG224fGfDOlvTL4435pUAMwZfGRRdSNQYNwmAjZn9d2HtH79nPCZeyUSkyRqQ6i3w+F03jPVuWZZTDQ8brFCBLwxqfI3l8Sgd8j1ZTuL03ClrsS+ldl+91eXmBn/sH/x/88O/8HWh0jqbZwpsSen6C+Q/9L2Fnd+mZCnh/uccv/sLfDykIwLPnz2BtGyNtvOfij9lBJIBMleI5ke8jgYzscCGNtHyPhx9/eKCgS+NKL6JF0JezFL7tHCnYf/Wnfgw/+v0/gi/8kf81Vj/xH2O9uoRzHuMA3IFgJOI5o5vSOmYW7eIcm5/7z/HWj/4ZfDwaY71dA7nHbrPF48ePsd/n2NYVFtYjzzM452NaAUeexcJt0Tieo2520bvM78h5tNbakHv9hDxxbSuMwRk2m02szN31tO4iCvhZ4/E4FBdr47lF8BjyHt7tdnT/cO+maXBzcxNlHhV0o5ziosxRlhV2230E8Nx/vKoqfMu3fAvu3buHJ0+e4OHDh3j8+DGur69jfvWri3NUoxHKUdXtV6H3pQYt+U5dNB3V1OhAN61h27ZYrVYwugvdljzNew9l215Kx5BUkdeyHsNA2HuPy8vL2A5Ka42moaJuJiswm82RFUUIe99jt9/DNT6AdsC2Iequl07p4x5iIwaAXr76fr/HdrvBbl9gt1/HNm7j8ThWT59MJnFPpEbIb+RgHjcajUQ1dg/vLabTKYoiR9O0uLm5icZFY/IAOG1wurlo2Ly5uYn96LkuTcpTmX/t9/vePmejm21brG5y5JlBnhlMZ1McHR9ju93ixYsXsNZiHNKdrCMj8T70zTbGhPQhhfV6g/ff+xBf+fK7ePHiFQCN8XjUpbllpAOWZY68IOeVD3XGmtbGehyj0Qiz2RS73R7L5RJVVeH05A622y2urhb46KOP8PLlSzRNE2mYDSHz+RxZlmG9Xkf58WnHZwbd0mKcEkIKqHixJejKgrWEw8q49yMHjWvOa+bQcC5OLFsR0V/gGZWHkFVSvAH2YnV/R2/M6fjkT3kMAUF+x2+E8Pl8VpCkR0Yp1QEI14U8kwALvZHbFs4BeVFF0M2KeTpGFnIsCKUnLt0YQxtYKtE9JdzT2FLrfvS6JhttyMM9NLepcjKkvIepiucceLnk824F+BECxhxSrUIgvyLmI8O0VVgSbjFEfW77nkAeh/REpgfldmbg0KMhmuKcSPoTP98HzzaNj/5tYlg5n9efY+nu4n/396T3PoLYzjsTUi9AoaGsONF4EZ6re2udekflGpKSo+L1HGfeG6nq8lMVGIx3b0H73IeWQsHD7WwA1MLwE26mFMD5tQB5KjW4oBl9WMDSOvkAsMP6aZDfzZORgARd8NC6Yb7GyjALgV4REy/fBr3v5V45AOm+M5wxjTFIAbpqqlFZSbxhUsGJaSrJnpZ769BIJNZQFOxLgb58h9v2ufx7CsyAwwKCKU9gRYU9HizMUpkj+QF9RwkAXClXKcrtzPMc2nD/2eCLVUQrPuw973U0+EqeH98XzBP6R3ynQOcUmh3mxSOG0su54zkaupdc1956hUen3kTpfWTQLUE0A1JuDVbXNWazWVTw+D7OOTRtG8PyOJSTlUigXxSQ94D8QIXolHBe0zTx0wqlNApsfk/nqcOEmBJJE/y+cg/IZ0j+K8E+y8k8z3te/3TOX6fDyHP4naUhTBpSUmNBKmvlfhgeR7+zAb8PAJG7TONYr9e03g++hOnv/aNoj+7DA/jgZou/+/N/m2rLaI3nz59is91EvqYU0yFHZHS8TPI0OQdDeo8ETpKfMHiqqgrGmBjdIN+zA6v9VLFUtvI6Mw9gnvjjP/+T+EPf+4N48Mf+98gWz7H+76iyObcEivwlRCYg8guF7XaH5cOvYrJ4iS88eAv/6Cu/gsuX57g4P8eHH36I//bZCOv1vVAPx2K9WaIsqp6s5DW0tsF261BVRXx/lp95nmM+n+P+/fsoyxLTKRVeWy6XEdxKwM2AR2vd23ve+6jgk7d6F/PLeU1Y19tut7i5uYGHxXw2R17kWC6X2O3IaDAajXB2dobpbIztNou8wVobDQtFQWG1p6enmM1mWC6XOD8/x263i4B1v9/TmrowRpGKw4YxBp1ZqL9hhHGw43HsGGrBaaBFESKbnAK8jrw/y/IIzqP+y3KmI66eYY6+Cs/wLoArCuXf7/dYrWgtttsd9vs6gnGAQHLd1MhD1JAx5HRQO+b3Gq3y2O6aaGih/G4u2JqjKPIQfdCirrs2v2zkatsc2+0KZVng6Ogo0jfPj2wDxnQnf3aa1PChlIo0xQYH3o/bLXl5j4+P8Oabb6KqqtjyK8so6kHq+9vtNrYFu76+xmazuVU34iON5OPIl3q/h/LAbDbB7N49FEWBq6srvApV0LOMjOS7eo/F1TWe5k8AAG+99Rbm8zmcs9hu93j25AXe+/oHePrkGZp9SxXdrYNrbehSU6AoMxQFtafzcGhDN55mX8OYLLynxmZDe2e3rVEWVLn8+fPnePr0OV69ehXnkfRGFdNCyrLEdrulUP1kvW47fkMtw6Tyk3rv5ALIRckyCu1EACnKh1xNWXhMdRbtuIiWi6m56MWSwoOejajsdyAGQlj0wxlvUxhfBxZT5VQKotuEdXyWs71rGRR1gCT0Gg5gmRSVloo8JYYNaVGOnkaxHvIcOVb+fWidpAJ+EEbqqJiCDCnvQGPnmZPK4KcdqbIS52lIIQ3KsbSWsXCTgPv2Z2ko5SJQIyHc0ZhzRF90rlSUAAluU4UgBU2pEYHmZ9jAId+9q4HgkZx28FyuzBmLXuk0H933p0KMPZ1jDin1ngw77IWQimFe5DBGeB0SL2ycUwiDhNK9aAJeQ/7B9rD4d7HnHXu0HXu4CWyz2YROF4KH7+FEjr3OkGcGo6pAGYSoLGxGRgxhvOGogWCY6dbrULFOvVpDhqdIL3EJ+u240ggNPl+ChKF9KuktBcF94Bk6Nvjh/TUEuFNDlnYuprPIvSafIY8hgxLfdwh4pHQrlQkJcGTBOS14kLyutz+UCkZCWssshJVzLr9l5CqeQxX7NeA7w6hznREv8t6Bd5VyQCsubNlFdA3xtAM6Ee8wBLrjmiUyLYZJJ/nJcF0bGQYuHIrKoaaz2QyTySR6jJgm2rbF3npkTsdw09TA+Do5KoGY9EC3bdtrEaa0jjyDnm0Br2DQp5UUCMt92Cm60gCR9eZMqS5Kh0PDUzqV9y+KordXefx8/9vmgA8uepiey+enupKce1lUUL6n5A/y3uvNCguncfSDfwIfrff4+7/w99A0DV68fI7tdnNAQ+FfIHHZT0XrAeCBuUnfQ0YRyLlOwXTKy+S89CO3aHSyMjc/n+eAQYDWGk1b42d/4edwcnyK3/Fb/im88yP/GlY/9u8DmzVFaxRkYDFCRzMmg8mC5/rqBS7+4v8Bb//xfxPNN387/srf+DG8fPESq9Uqer9ij3mtUVWjAEwpNJw9mPQ+CEAqi+vHc7PZbHBzc4Nv+ZZvwdnZGV68eIGTkxMAFJaqlOqBF44m43uwDhd7nDuH5XKJ/X4fjW18LXsx27ZBUeYwGRk8GHQzL5hOJ7hz9xTz+RzPnj3Dq1fnyLOit9anp6c4OzvD+fk5Hj9+DGstTk5OcHp6imfPnmGxWGC73aKoSowVhWHzWmlFoeQsH/PQB9uoQz0Ivh8lyJ5TNjxMp9NodGGdJ6XJHuhOaJWAObn12AjAe3y5XOL6+hp5nmG1WqKuG0wmk+hhtoENO+yR50U06Jjgld7vazhnkWWkRxFd+xDOzEa+rvgp8xKAdS8L5xrkLQFw5stKqchzpPFr6P3SwmlDh/c+PjfVX5umwXq9htYU1XP//n1UVYWLiys8e/YM9+7dCxFADZbLJa6urmI4vrUutm+T4+LfeS9LvBINh5qM4UfHx7h//z7atsWLly+xXq/jfFlHSUir1Qre07wyyG2bBo8efoJ33/0aPn74GNsNGeQ4LYOdLXmRIcsoUhQKIc2JDPLspOTc9e12i7quMZlMcHx8jP1+j+fPn+PRo0fU11tEJhpjcHp6ivF4HKNOdrtdDDn/tOOz53SbQ48F/TgEHT56mkMIeFSyPbTyoOKXZHnMXFCeVRfeBx8KxngfW3/Ak8CgHFvy5KiojivoUEo8PEYoVRT+OgRoPgtAHDo+DWSnQNfFHJcwD+zhDpc5+FDh1mNfN9jXNVprQe3XKJyClUBpXWYhJD1DQ8A3VZRToZYKUHmeBBVSwWfFeTiHm7yotylNQ+O47WABrYOiJsGLnOuU2ca4iNAKgGhBIZAfbULv0dZNBCr8UyuOmGBm2ge/fKTvLY0CKX2kyrVcL37HVLnTBr1PV8CQFFX5vMNn0oc9cAxeKVezs6S3zqJtmAYQgvJpzKSoHtJzzINnmhA0prWGUVxRmNqMEbDtCgBGRUsFA5pHDB9nT7y1VDxQBW8k3b9fdDFcTjmAICNHmWcYVRWqKg+hsgxkuNp7GKfpCwmEKAPelNKgxWso90AKuJku417TPO9UzbT1XV6rzFFWRtN7aU1FA5mWwnJKepP0Ib17B+BO9QHLENiWNJsaVWzwBkvwK414B4oN0PvpfD+qRr7D0CH3B4LSwSAQQPRSsiLX1TIYim4JBZ8U5dtlxoBqHDp4TSUOufUd7w2Axuycp9QJYXToDASpNzTxOsRxaHh9uCZDoFvSU7c+qbGEPrFGr6ICPTHqCaACj2EI3jnhHcqCV4OqenO4K3sheX27tkIerW8B1fWxlh7i1IvM3zEP886jbWw0HMdWSYlM0kb3jFZs9spM1osmkOvLz0ppUvJPvkZ6hyVAkvIigl2lDmjbORdCSrdRYZU9jG/juewNkREw/Nx0H8h7fMfqQ+SuRWMKfHn6Tb39wOcwb+H7Xl9f4S/9xF/DeDzF+cUrrFfLqCMYxSUKQUYZraNXUM6r0d06SNE89I5D3u8UbMt5rUUxM5mLL8G9lIcc0cXF79q2BayDch5F8EhpreG8Q6Y0bFPj5Yun+LnrS3z/7/s+vPmH/zRu/uqfR3OzwHg8xmg0pmeF90SewfsC7WgE7x12Tz/A9U//BZz9wf8Vri6vsNlscHx8jPl8jsvLS5yfnwMgcOxhYV0DgAoLGkO8hWuFUN5roGKhU3FrptlsFhV7zqfl2go8n6mHn8J8Kcx7PB5jv99jvV7HfOrRaASAvJVKe9TNDlAek+kERUF0uttt4ZwN+qHHeDLCeDKKfbcBj+12h4vzS3jvcXp6ijfffBOf+9znUJYlLi8vYa3F3bt38aUvfSkar/j7clRhNBrBZF3hSi3C7knO9lOvmJb7vNvEuWtbSnEZjUYxOoONhrRfDYxm8EZdgSS/lIf3HlopVKMRqoLypLn92Gq1ChEGiHu8bal4m9IaVTVGVVXY7KkSNntFxxB0ryy0KaB1HQ0G6b6X0T6SfzUN6QXalPHcuq57qVMp/7vtPW872FDH18nUIAAoyxKbzQabzRbj8RhvvPFGMHQA5+fn2G638N5js97h+vqaahKEKAf27KdGMt7Xci4kX2C5MqoqTKdzOAcsblZYrzfQOoM2Gk1LvdczQ/3a9/sGl5dXmD17iXZPOfG//tV38eEHH2K5XEbdkIwgGapqRCmFhmsyIWJFjnKcTmeh/WVO6+8VZtMjnJ2dYTKZ4JNPHuP8/BL7fRPek7qmjEYV5vM5JpNJlBMAYrrIZzm+gerl2SABeC/BST+sl8N26Zw+ANNKAYnlF8FjzZ5IVgDhYjMgOA/oRPGRHsnDQ7g10QkM+e94piCeFDAOHT1F9zXneMe5WaEYT0ALXMOZx9S0Dk3TRsU8z7Ng2Q1Ven3f6yStNbwReC04Zyv1UPWNI4de7nQutNHgInD8zKFQ1/68DofQyXunG1Ven66DFOrO9XtehwsOworYpdoDCOiRQk/xUkJQdOOkjx74222KV/8cR16cxIPD6yPfse+xMbFIRuo5oTF3gEaOQ65fHAPYO+zB4STM+JxzsRIyjaMTkARSu5oMfOgAKFlZVeG7HsgKIFbm00c3twpWuLgP6Hsv9oHz6HrPc1VzpqloqwrMVHVznmVUnbqqCuQ5gf8YipYYBw/BY8e3HPWH6q2ZpM2UHiQI6ABAGKXraCTWaYg5R9lBKKEPKMv7vndbhmrx3u6ts6Blbm+X7vf0kAYE+S5clT01KKT7MTUidT8PvVypEYB/yn3M794KnsIendQLJAFJjz49hSIipAooAJRC4oMBjj0T0b7RGwtHvuiEPnoVy8BbKbUAgfaG13F9Uj6RAhpJV0OGkvhhI2AI02RDq0sMkBqIOZd5nsc807IscXp6iqOjo0hPDCJZkaL17BftkrxXrqM01kZFziPWi+gZlwLwYfqkFjpFl+MZeIUJqSGSnuVzI7gf4L3SaMTeCCmrhtZBPodpkHPP9/t9r9cug2651+Xz2Xgh6zdIfj+kQPPzv2P1EGO7w9pU+JXR5w94FNAVZJTA/Xpxjcury24fiXtGXhC8SkMpUGzY8t6jKLoq5XK+5PwOzaPkATwvDDIkvcj10Lofos81JEzC76QRk4G7DlWD2fC22azxs3/35/Ddv+f348GP/Gnc/JV/B261grVUETkz1P9bc3/m4PFcrVbYPf46Tlbn+O7f+134f/zX/2UExFmWUR5p6J/NY6ViVtxLnFM4qIo1AcbOSChzeb/85S/jjTfewMXFRZjrAovFIngZdS/PXYKj0WgUC0jd3NxguVzCGAKkVVXFSuRKKez3e5RliaOjIxhjsFwuxR53cN7i3r27ePvtt1FVFebzI7z99lt4440H+OV//Ku4uLjA2dkZ3nnnHVRVhRcvXuDJkydQSuHs7AzGmJjPu1wu4x4rigJKK2qv6H1nVA8Hry2c7+3PHhaQERa+K6o2Go2wWCxQ13X0go4qjawMRpicWpy6gb3Nvxc59VuejMYAgPV6jdVqFaNSnOM87CwWMGOvOq8Dres+0u9oNAI8YHSLrPXgit2Spr3vA24pv13wuDrvUXnytN7c3KBpGkynU1RVdaBjpJiF+An6Cm1ycPFHjpJg+iT+bKMhi/naarWCMQYnJyc4OzvDe++9h6ZpsFpuYoRF9041TDAYSD1FYgHes9JLzHRDe5cKB242m8hHdrs98iKPxQV57Jv1Bs+fP8fNzQ1WyxVevjhHU7fIDBXX41pGSoEMZCoP6+LYjRLmn4w8VVhD1oWzjCIrOALs0aNPsNvtBdZxyENF83v37tE4guGG27pxp5BPOz4z6E4tmfydFASp4tDz/Fn2aANWKXjfUk9l7ulqW+RlhawoYK1DvW/grYOGgslzkM0LAEJeqqfewVJhlIq/Un1Pbh4AKjNHuUGHgE36rp+mvL7u8IRMyPulFLwNBomgGLetQ2st2pYqllsAKsuhQlXXLFO9cDpSXLIgBDqByoqHLPrCgiYFuqnXIl07Xj8Om+T78Bzx5pPKxGcB2uk5zNRkSI1kNlzZMSoIbRLWFpg831X2MdZaI9MU9nMA9D1586qya2pvNJAbHcMfPTRa1Y1TWu7SvNphEO6jJdY6S/5YZUILIgvnLaBCFUpNHJTGraKQzzIN6gPJArlTpro5p1YSPeFFT41j9Z5BKhlRbOtDJUYfwEdH9/SeHGKfGEcA6jfPz1DSW6FiXjYUggWcGTEQCJ5SJkBAxpMPkrxs1seWZYBClhcxrJwVcw7H9wHAq1CxOC+4KEaFqioBZ+HhemBJKQWT6R5okQY77z18mLMq7XmbGK/YajtEzwzAqPq67YHIOKM69Mj2LggNHd2ayvk4x5KnRToNgoz3DdMieyUZAEngxOOUYZNSYPKz8jyH9R1vkJEsUqAyEJb0z2M1GoNzI+dPXsf0yeNhL5kE3LKvPSuqUinnNfEAYlE8ZymKSCkYTeHLyiOEmVK7LUqHoBDz1rawTRP60etI286RgiQ7JCjd91zasF6ZMdHjyOsV114opCno6/4dCpIpNoIE2gsRO1oZeAe0TTA8hHOiR9mSbKvrGovFAtZSwcTj42McHR318pol7zfGwLsW8IiVypnXsbxhmuMx8/uz106H8aWKtQSBtKYyAoW8sVlmqKq8mI/UICGB3TDotVGJ7Dy4w55zuQ58vyzLYs6sLDjHtMd5e1IG9sFjNx/8zmlEDB9y/2mtQqOEQ8NzekgDQX+OEOiTQ2lLUJ0cD2u7vGrJq7leB4MnBsx8Hhv3WL+Qc5/qgKlRRh4pj5Hn0X008twc3F+OlT3ATIc8HqUUVssb/NTP/zS+97u+G2//kX8d13/530Zzc4NyT3nQRVkgMxlKUVm8qkrY9TU2f+u/wG/9vv8FJpMRPCz+hf2voJxs8PLzDf53H+Yh75fCbydTUsg5UmO325B3S3UGKJYtDGQYfK1Wqxi2yjnSMgpA8ksOg2bPO4e4cl73ZDKJ7y/pdDqdIs9zbDZrrFbLCCyhHL70pS9hOp1iv9/hzTffwL1792CtxdnpKb7zO78TL168wP3793Hv3j08fPgQ7777LtbrNY6OjrBYLNA0FGK8Xq8xnU4p1LeqSI55hzyMPzdZXCPaN4ZkYN3pisxT27alnsdxPR1GozxWjX727Dm+9rWvhbZMU+ox3lD7N+eASU7GkSzsSeccrMibZrqrqgpZlvUMHZzXzTxJei05Qqiua5TjUfz3ZrvFZErhx2VR4nqxROZYHuvg+LLwviu+WNcN2ABPtMy+RtJ92tbGrhKSdj7L4clbEY8hXSTdS/I8iszp9tZms8FsNouRGbPZDM+ePYtF07TWsbgkR2Wl/Eoa+6ThjflFrEGiNM5D9XM2RI1GmvKyvUfTUNRQW5PhoMgLbFYbnL88D8B7DW+BTFMUh4IPUSEVxpMR2rah6KmCZH0T1mEcOnY45+EssK330Frh+PgYk8kEl5fXePHiBXa7BmXZFZ+bjKf43NvvYDwe4+pygdX6JtaZ4IKkabHN247fUE63XNwhIDVwRVCEgrCwnNfnet4CrqDMVb7jvT3g4KIVvDuflReNdAg9QRDP71cDBrpk/0PA9HoPdvqsTzmBAAILH+ejdQ4Ampbz4IJnH50SCa8DKOnnb6fFbYYsiLetjQSIQ+dL4Ui/d2FoQ4AznYOhuRwC3XwvAJHx8bVsgZJgY2jcsUUI+vnV2nDV7w508z3iT3YAC8GeggWpeMr5vt3L358P+X3KANO5lyF49G+ZX37obRVPw9DhQ5+hTulhRcfDB+s8g3GmOaatgXSicNNuLHJNuzlT8SSPoT0kDWSaAB6DGjkepcO4fLyMQH2XX8s/jTGxcFpRFCFAvsvT756Xel+l9bg/xwxMu7XoVxJNDS78DChF+Ui2ifs23Zcps0r3m4eH9ofrPQRE5P5gb5s3Hgr6gD55LDGaIjEypoecL/kc9sykxjw+ekaYRFZIwCbP4/kc8uDzRwItHr9MjTEhlNaYw5zxQ57vATIJwdmunZV1FpnSUMKrOvhuA54IyqTwXWpL+u6JkpTyNZoHgOsJyEgleFbY+sYSiPnh/vGsMHrvYyXc0WjUAz+SJiKNGYNCU7X3NPqB563r95r1DMFEFxbetb3v+b6sUBpjoh2s4yHcrscDruO5PV4txnGbrGYFkhU7WXyMDxkVkK4DF5qTMkkq7/y73P9yP8rQUH6ONHCxZ39w33mAU57Sd72NXuR3Ggh54d1etbbtGc74udJrzu8UC94FxVF6pBnsynVN55DnoM9fVXwer0kq+/jfqQ4zzK9v0WXgsd1u8FM//zP4vu/6Hrz9R/4NLH/mP0F9/QI+1DIoygJFXiAzBuPxOBhPDLYXj3BsV/jjP/ov4Gf+Xz+Ht71CBou8UvjSl76EDz/8ENttB5DrukaelcBcdo5Bb25TXsUeMA5t3u/3vcgDnl82lnF+LwA8f/48hprneR6NI7ISvDEmFmZbLCikXSkylGmj8IUvfBPeeOM+xmO673Q6jdEcddMgz030cD9//hwPHz7EcrmE95SX/uzZMyilYsE3LgrXOgelFXKTk36rQmswITfbto3ROLzePD+SR/DaslHr+nqBjz/+OFT63mK72WM+n0fDQtu2uLq6wsnJCeqWwvSLooAS4CfPcxzP5nDWYblbxnlkQ3Wna5qQ+0trR0ZySnlbLpeYzWbIshwePqbrQAGjaoR93YRoNq450EWq0voznR/W9ymCR5c/XHfitr11QPsH3xyeO6SH0nszT6f5Z7q6uLgAQHPBRsbZbBbz+J1zsbDfdtsPmx96nlxfNu5x1f4GHa/qaiTo3th10Ls453q9XlPYe+BnvP/yIkNZFciLDIBDWeaikw9FMpCxpYQxOQAysjQ1teLj9+XK7ADJA+89ZrMZjuYnMMZEGdE0TYwiYN4oC0a+7vgGQHdX2blT8knBlsRFE556/rrJC3eC8Rpe+953ztouP0370MstgFQbHWXkLeaqy86H/sSavIbkQCOVO3rUOoVOWttY6RgikFT5+//n0MpQ6yiu0O4tvHWwlsB321K4Rx3aemhloKCp2rRvwvv2vVySeaXvAQyDDFqb14c38jnykM9Mw2WGzh865FikwsfWWJljKEG3BLlkhOgLa6ODomO79dJaIzMZ8sKAWwRBPJNauPXHlikdW29EcOBdvL+kkc8CuEnJTkB+ONhCz+d2QLfz7BHz4eJqwyF9tM/CnvCeFHYPckWTjy9UUO8Um7ZtYX2Xw+09AE31rrWmHFiTcd/q2y13UnnsKUZA8C47UOV32v8etG8Vg2cdjFAtjdta6u/pfbwLPKiKuVIqFtPzALyzITnDw2iDqsgwm5CXW2sqUuKV6oUIczR7N165Zi7427vvuG+lpE35YaVBzocxhnK4vUdT2xgSnNIF0wPTo9wTPiyKt32vkASs/L00vklQ7aynCBU/HBqegpEDGhaGChlRwTTEglaGzEkFXtb/kId8Rwm6pScN6PJHJeiTSlJqhODrsoxCSZUiRZz4BUDFzTS86qd0AJTHTQKzRdNawDs43c+HY2DovUg10V0rQAAwgaX4gdZSQwDvtn/LiJMeb76FDpXr+AuvDYcBssI0m81iVV7JsyTw0VrDaKDKCuSF6dGc951RgkMW2TslFdi2JY+CHDelfHTh2QBQt1TNnJ/N74ywXilPeR3YlgfnuktPm6RxCex4v0r62mw2PYCaKsnpvukZXMR4JeAa2nMy55P5I++518ny2/7O85iZzqvMfbN7USRKITOKKtTHsZBDZLdvegVY0zmTe17uU7kfpf6UgnqpVMv54xSQ/X4beZ8S75waKFQ3ODpXsUMH2Ncb/Mzf+Rl87+/7Htz7o/9bFFdPsP65/wx1s4XLCjjO79+vkAMYjSrY1RLbv/Nf4rd83/8c//ird2AuDSbjMTbGIXdEr2VZ9KMMc41qVEJrhaqqQt9l9HQHmd/PBcG4yrH0APLB35VlGStsbzYbXF9fQykKNWdQxrUGGKyPxyMYo9E0dYzSKMsC40kVenufYDSqcHR0hJOTY+S5wWp1E3LKCQhNJjNcX1/ja1/7Gh4+fBh1FPakMy3Q80Lng3pPfCmkQRKN9V1jbdtSjQw/bOiSvZGPjo5QlhVWqxVevnyJi4sLKGjUdYN6z/UudJgLAIbab7Wu6TyoYV7znDzm4/EYl5eXWC9XvUhFgEB6Xe+DkbGrWwHnAEURSxTFU6MsCUuwR5z0kSwYcNp437qu42doP3QyhQrkHR3NY44wFwuUvGPo6DSq7hg6d4hPdR/J4/qydLG4xs3NDS4uLnDnzh08ePAA8/kc5+fnsXI+g2/WKfk5cq+muoOsy6KUpnaXCE4NYRAmA2zQb4JhfbvdYi363BuTEUZyDibTAswbACFSz1J6J4N6Tg9pW4vddo96X4dUpwp13eLi4gIvXryK/cT3+z3KYoTTkzs4OjqKhec4KmE2m2E0GsE5d2BIe93xmUF3t6aH4OxQEPqDTyqggK7IE9ApQN635EXIOgZmvRWV+gJRRiFF4XVKeVKYkIAArcClXyUxs2dVEkkc/YDSM3R8GtiUY0gJ0lqL1nIIp4shqMSou8p/zjnqSy7GzcpEGmaXAuhUeZECe0iwS08If5eZPDKkobC+IcB56zyIv90WfshClsfCYVj8MejmQGsNl4Sbp/PEoNsnVnSIMTGoY6bM41MhBGiIaQGHRa5SevH+dhqRipoELV3eG0B77fDaTskBpPWA9hMbFAy07iuD6Vi5m0DH4Ahws4XcRY+gfDaiYhzXKrm/CuHfLlZm14PeXfbMtZZzQMMaAaGV1+G8ejDwIkFNVuISRRHCqkH5Ulr1lTYG3dJQQOOwPbAdx8dzKsCO5F1yD/XCAy2IXwmv5meh/54S7ula4w+t41IoA32PLwMG66j/KT+HnyW9f3IdpIGRDBuy6u9h/3BWlPj+fF786O5et/HOdD66Z1MBlXQvSSNXyqekYk9Ve+seUKd7ZL0x8XuzhbqbA01GXuV6ef06GHKH9pMcZwguid+lBgKeMykPurU49PJG4MJF5JwduC5UHw/hps5RqsF4PMZkMon9qSVg4nnpjH1koCx0hizvK0A85qgQCXrmv3OLSwnIOBy2CKHqPAaFPu9FMJD41kZeJJ8b6ToxvMi5Z0VbetSH+HZqZHfORSV5t9sdgD0+D0BU6tP1keeluoSUweme6ebw0MggPYPyOYM6iwKofk5/X6fgX+5RKWf52dLYlRpUWRdJ+Vb6jvLavjw7DEOPaygMDumR8k4V5JWMjJLztt6s8JM//1M4PjrD7/odvxP3/kf/G6oHohWs1vBKozj/CPXf+69h8y3y0QksHE4yh+/5Z/85NP/N3wQyhaIs8cbkfuwdvFgsojwlA1QdPV8EAvqRIUyPnKbBbftkBWtezzzPY3/gu3fvYjwex8JVZVlGAMd8iv/NYehVVWG5XPbScrz3mM/nePDgDeR5FseiFFVMX61WIcx+grKkdlEfffQRnj59GkPZuec3V08HujaOrKuSEdwHEd/pAkx/EDItXXtjDKC7fPTplHolf/LJJ3j69CmMMbCtD8Y6ah/24sULjEYj3L9/H3dO7+Hly+eoxmVsZQbvI99hgwh7JrnmAoMwMmIwbQ1ENRmNcTlGXVPYeFmVyELaQN3WUCpDFQr2SSMkA7BU92ZaLYoCeZHj6Gga0n7mcW1eJy/DLgn8kz+HvPDgioRf8sHgldMU2Ji62+3w8OFD1HWN6XSK+ew4zinT8Xq9xmg0O9CPpMyV/ETqHrQHWjh0srvTF/tyheVzU9dwtivEhmAAyXJN9F1kyDJ2pji0tovIodD1CcqihPdA27RYLleoqirUQMhwfn6OZ8+eYbvdIc+pmn9ZlpjP5rHTwH6/FxXSRzH3frvdRtnxWY5vKLxcMj6e2E8DnvFaRy65WCBY+Z5VG2DBQeAhY8+W9xQmYCRT7giOvYAxTM6T0i9DitPJ6DFw8Q6ve5chRefT5in+rlTI2WUFiXJz2zYoE1DBLxk84iYIcqfYSR+JWCqcnybkhzZ9ej5wCET4Plpr5EUBhS6HO86z+mzRAOk45NylAlN6BAD0wnRSRWVoTSUzp7kyyEzIi1RME+ET9BMTwVioEh48oB5U8ZqnSiptcn6kAp+uh/d9MCPH3R+vRpZxiJMCV1emDeKDktGNpfOw8R4k80BnYibwKb30pHAT3dF9wv0hQjKNVJAYJyeMxHf4OX0fH8AiyVgHBxujU1jRZtDsHfWvpJymBo21sNSMG4p2AtVACH2P6bpQgMQ5FBkp9ePxiHK4AbRtHQG01oYqtZt0zgHqz+7744kKAb1bPy+tXwF0yMgjaUEFK7LXQQkRSjJ/Wu+C5RzQoGt4frUPOd2xWv3h9XLvSAGntYZtXewVLcGBbJHBSkFK0957MYf9KsPR8BUMlrLlFNBFxHClUD7SvSqNhvL50VuSAE9+j3Sf8TNl3i3gwRUZnOIwukMg21qLxtkAFInusiyHcpbyosXcKebfsm2N9/CqizpwbNVJxMJtChGv36AM9R3fBzTgNUIAMdo2VL1lAOAd1QQRBcyogmsVvSdA1xJQetkkCCuKkrygwtDH686KKq8P7wNpPJBeUjZEceVlY4wwrFk434908ABs20L7Q1qRa36boZh/cmGgFHD3jS/dMxjAcMgv3ycF/XK/pcBKetMlKJZ7is+XkTHyOfG+A3IyHfegoVcF40SgdTk+uYYp4OZ7AB0IHIoyUUr16EaOfcgoyOdI/jkkO+Xz+bvUKMR6wW0Krfcetm1hW0tRUZr4ymq9xI/91HPMpkeRnj0UirLCd/0zvwt3/+CfhtIKxgO51qi9h3Mb1HWNTV3DlTN852/9LSirAqNRhefPX8A5qgi+Xm+w2WwiEJV8lN+HK+dXVRUr4e/3+7iPUlrkkHIG2VzsazKZRBqWqRxcaKwsS+z3uwgus4wi/BhQnJ3dwXQ6xnQ6QVkW2G6pvVHc81mO7W6LDz74AI8ePULTNNFQIPdTLNwowH9WUFi5cw7a950l0evHfDsxAHV8w2I0GmM6nWG73eHRo0d49OgRNusd9WRWbaCzLO7Vtm0xnc4xC+DWex89/9PQ8inPcyrStVxFul6v17E4FwMmpYLBsJHFebn6P+8HSjmxrY2ynCxdFPacZVmIlKOCddoQnXnvg4GCdQ2NTGWoRmRgkF5ulqmfrlOr/m+3yBeWr0PfS3qltaTxbbfb2JfdOYeTkxMoKFxcXODq6grL5TLeg4twMk9hGdD1s+7r9DJXnWUAtKFITITzlQq6LXnCvaN1rfc12tpBwSA3ZBxuQ+2VsqCQ8swowFoo6OAwohS9vCgxGU0wribQ2mC3q9HsWuRZgdmMIitubm5wfX0dADWnq2qcHJ/i9PQUWmusVmvsdntoTc+vKlpfNmC1bftPvpCaPFIlYYgh9kCZJ4+SgkmYLAkaKUicVj3hQOdSCMRhLrECAyPJ0JUClBNeDRCQl8+5bexDwvkAWAzMw23APvwjWARdIEwbvXrOk4qrNRXzSYURh39IZYI3pwxnSMGtfL5UHHiepGItlQy+NnpYFEUg8Ibia4aOFFCm5w4B/9QLxNfFHAl9aBxhZqGUCkYWxBxLCdx1AG3pGFk5V0rFFIbUOBHH7Lq6A+m4h96pB7wV5Za/TklJFSI5d/QsCaa772gdo4sAyZYEiQwNjy7/i8K3PYBuTbTmPCypjPkA2oTbLs4fesYyhT6txY4Fwdt9gNm9hwe1BGtqK4xPPgo6brfFQs8pmeuvYEyOqiyCtZFyapynIiqp4njbnoi05NNKqnR+kRW9NRlcX/Q9XZKGDcV6Hgg5KQiHrovjAwaf2Tfq+ANaAgDvQuE+OR7BTyXoBvped611r1D3kIfKGBPzCfmcXugzhg+pkMv5YOFMnuosAvz0XVPgxXu9KIoIDF0INVTKU5Ef1xmW5PtaAQIBnp8Q2+IODZfe+d46hhfq1kvpbnOI902PlG/0aSC0WGpl5A8iGJHe/hjS7V3XC9u2MDoLxqhx9J6wQsrvLPm7BFHGaGpVJ1IvmG7kR6YYSZrWSkNnOiplHFJsnYu50lE+i9B8zvlkPjS0T/md5TxGGaW7Z8p5T3m5nH8G3ByKzx7HITnLx5C8lXQ1RNcpzcqIAVkUTCmFidvj+xe/jJ+c/7YeyP/+xS/jnl1GXUZMDv3bk3HpV6vP4VdHn4vXVcrjj17/IkXahRB2pUT9G+HD+Pk7vxOXxXG89Vub5/jvX/4qGC5YG3OXwLZYpRRaleGv3v99vQrc/8zq6/jS7nnkpcCwHH4yegO/eEbvakKbvR94/guo7D6cg964WcgprfDLJ9+BD0YP4rzOmhW+++X/m54XtiFtKRWvQ3B8/Pirx8jmd6C1gffAFzeP8S03H2By8Rx5vYSqRqjKEvP5HJ///Ocxnx3h5OQUu90O5+fnePToMbjnPUf9SL7Aude8b9kLLXluasi5d+8eRqMR1us1FotF9GRzZBFHYwAd4C4K8sgxGGLgNhqPcO/ePRwfHyPLTMhJzmJBN++pPVhZVri+XuDDDz/Chx9+iNVq1ctPlTnkXD2c+T8DZpMR30x1m7gXgq5iHYFWfmep45+eniLPc3z88cf45JNPonddGrCsJX2Pgc3NzQ327R5HR7PIjzi6ZzQaYblc4smTJyhMFgESe6F5/3GED8ufbn3oY53Dfr0GVazP4LxHvaWe5+PxBEVZglmCTLWSYezGmJ7Rj3tyz+czzOezWC2f31PqBZ96CHmTAuvDUw/13KIosNmsoRR5bp88eYJ3330Xbetw//79GD7dNi6uP6c05HkBrfNeTjevORvjOYdeRufS/tWAo245ko9Su94Oi7Rti/1uj33owEFbWJHxI9A7RXEEeQ8HKGor54NzoMxLZFmBtvVomz32+xpN0+L07C6KMsNyucSrVxRSTnQC7HZ7zGfHOD4+jhX0V6sVtNah3aZGnpVobbcny7L8J98yTCpeqcXqtnOj8hSUeKWoUi9PGCnvIa/PO/I0hH9rE9prAVAqgzIZfF3DhgVFEN4+5sCRwq8URZN7p2EUeZG4yEinmLmDvNoDbwMOCXnonE+7hg96LqhCeduGcPIgNKMw1IDqF3dTSh202pA51VLwD4ELvk+qgLAwSwG3vCcr123bPaundCbXDIEcOedDngp+R34HPidadRXPT7iv64OPTFMv81ybniJmAv3Q/bh6MHmNtdJQWdjs6Ct2HOKSgjE5j+n4b6MdHSqhS0acrk2qPHZrGYpcDNg3SIHhQmO0mvQ9wMXTvKd3aJxD6zxa5yMQ4xGQF1YHN7+GV4r8+w5Q3oGwa4qaO6yhaAP25iZ+4CH+DI/OW+89FV2qQ69HGjMZCYgWQu4tfI/uaS8QOJuMq1iN1nsf2gqGUHn0+VQcq1hHhBzubv24EJOJe+42jxcDAAk0+e8uPrOLupB0DnRF2ob2i1KA8irWKJB7rWcMGtrTAkB53fdG8p5Kc7w7pUakjSjilzJsUr6jDFNm8CCBitG3y4V0HdKPvEruS8lDGCCxx6LXR1o8x0BDaf6uAz3WWjStRWtJHpmM92UwgEoDAisFCrByTKIyPoGhIBNv4QVS2ZF8o7+mfR7Te//w3jrrvPZt26K2rQDdDSajEYqya0PHayXXbGhM/DEmA1S/4Kg8j73lDAIkLZVljjwYqxjARu+2MIobraNRyVobm7po1TfQ8lpJgwPTnFTcpfFAzhsfqeGIFUMZ7iu9epGn3DJP/H1qqJayjL8Duhxv2TWFabGNPJBof+zraDTk9x37GmO36wAoxHhiaBGQuyaCX96TU9RQbtjoKDA3lG17vELZBlW7CSeHOZUgONB+o9u4jjx/FVpM3A7Ki/3uO0M/f1e6utMnwtxWdo+x3fWAPb9xtOE6BeP7+ZOZ8pj6PZ3pQ/i5E5hbASqE37tmj8XNdZyH+Yv3oFZfR+U9oDW1TysL7HZbvPHGG9BaY7Ndw4YCwK9encce20x/MmycFHPSnTiHm3kpA2PWP7nuAoPM1WqF7Zb6Jo/HYyil4rNYJrFyz+HfHPJqMo3xeISzszPcuXMH8/kUZVlQ5e3NBghtQLm+wna7wePHj/HRhx9G4M76pXw3ScOpY0BryruNe4QmtdP3uFWbNoA5dADNZzPUdY2Liwu8fPkyeqIzU4RzObWBq3uXMRx6s9+QPlBmmM/nuHPnDqbTKdbrNa6urqjvdaFwc3MDGzzZsk0iAcECSulefjIXM0bYs8zLmraJAN2H4lNUUGwbWzOmdR+4LhHPHVd+n8/nsaAfzztjptv42NCRyln5b167287j+zdNg6urKzx58gSXl5eoqjEYlN+7dw8nx2e4urrCu+++i2fPnsEYEww6FRaLRaAtxJoDSqku6iKErMvnaa0DvtMHepAKc2HbFrttV7SM23h6TcZtMrbn0allDEiXDRGRWqtoNAJUKJrWwpgM0ynN/WpNgPv6+hrWOhRFCWM0xmODO3fuxLoK/H6sbyhFtQT2NRWWG4/HUX58luMb9nRL0JWCPXlOqmj2FcsuV1YpBSgFb/sAkrgrCRNo6t/prIKzQOs9WeMVqdndmGizdEoEwKBBg3JWHVcODyGQ/fGxgttVVY1m094H4ncVn8HHAViHit4ny14WF5Q2RfMV82J9B/gkY0vzuNmKNKS8yzEMKbZyHXjOUzDN3+/3O7RN12+Pny3vkd4v/c6FqbVBQfAIRmel4BoLlRnkJiPA17bYtw2U81QQr6VCeVoZKAVw66xOQSdwl+UUHk358+yxRLSukmAn8d2jM2jAtVHoOyXmjF7iQGFj5pjOeerF5n7WfTB9OxgZ8oR7x2NAfD79RO87BrNE/0SZtW17ax7PRWirkVcUYhdwN9dF8EFBMoEebz8CsOZnhI/3oTAZK9Feh7oEKihwDtYptJaMZgHl0ZppUR3YdRWpKXzXo8gyVGWJUUXFY7wNrcEUh0gijgkAee603OM8f4rGGAo30oUGUOa1a8WHBM5MX0wznNeb7rVUKZd/i7+DWJt3vtfjWx4SBEtvXCdku+fx9fLcFKDw+BkUKNM3xKWGB9kqULZn4nOoKMohT0zB+xBtOhauCc+KRg3X5adXVdULnyYapLSFQbr3XevB1lJCT8+wYi2F9mtOr5D8LF2Hjv8THuEaEIAHtQJEmAUehnx/aUgSs0TzbQBn0bXE1AxYHIwp4JwNYeYtXNOibWvYxsHZFqPTKq4Dywh5MM2mERrWWkq1KQwUqGsGpbZw8TkFax2F8bYWTUMFhmxroY1GmZcoizL2tGbAzbTS21NahQKiXbisVirWQVACcEvQLucr5Zm3KTzy77LdGYMVa2004PCeTulWevh5vjqa6n6XeZwp+E6j9Pg9nHNYqxw+pAvsTRWLCpEK5LHVBTaqjAyfPNfSSEP3rXXWl/FaY2tGQn4IncB1hSMVFFqfGCW8wlqXAbD2DYmcMgPv0YgWcfxOjS6wzUaQgJn1HAbtANBkBShS0cKFd9nqIr67Cm3yeIf4IPSUAqwoiugB1M5jbUah/R+oiFLoAgBB5957bPctWuUinepyglcXDs46lKXBbttCmRqLxQ2qahT7X49GE8ymMyyXK1xfX8e+vuw9BRCBhlJU8Iy9xzK/nemeQ7hPTk6w3++xXm2jZ5vB+2QywaNHjyJoi9EjAXju9ztkWYb1eoXpbIJ79+7h7t27KEMk2NHREXa7HXa7HaqqxGw2RZYVqOsGT548w8OHD7Far2MdBPl8ni/eH8z7OTe6qiqKTAn/wXl4bp9mLVzbVe6H7gwOzMOVUqhGI3zyySd4/OgJnLcocgrH3zW74NVWALoUL/bCK6VQFNQG7OTsGHfOzvCFz38e+z3lhG+3W5yenmK33mBxfY16X0fPpWzRxfnkZVagcTbyBuYdZZaD0kFDHn2ew+QZeWDrGqPRJPRs3pDRKFQhZz4j9zyDbqKbKYHG2Aq2H5l2eNwWdn6o8/PvKfZKZe5isYAxBteXV/j6++/h/OUFsqyAURpPnjzBG/fu4/T0FF/8/BfxajbDo08+QdM0qMoSp6engY6oeJ/3lAPNfFaprvifbNUMAJkJLd6iftjhAusJn9X7Gvv9LoSi2xC+r6Kel5cZ8lyBUjFDa8ZAX23bIMuy0EJ2BO8VmoBhptMZTk9PsNqucHNzE6NQGJhPJhOcnZ3h9PQUq9Uq/p1SRcrY9/7i8hWFlOeUQlKYLBbC/rTjM4NuynujRVaqU+5Y1+6DLr5KhALmfSt2Buk59jBMfG2n0MUwDVCl5bLIkGcaNSfWu9DeQmlo0RfRQ6F1Hl55eK1RmQzKa9g6ADSVwfsOjGVKB8Zv4YGkzywxfjqXvIW2p9DpgJ1liKKJ3n3rKTu4aV0vlM3H+QEyk4VKx51FXymFPMuRZyWqagTbejR1g7Zx8E5BqwzwZISIYfpJLhvNBylw9B0vDL0TeRYU2sZFhaMsy9hjcret0Tb9IjbyiOA32dzyd6toTr0hddR5yudwAQDrgjxN2uiQx0qVtL31gCevCLVPUqDey8yY6KPhYJSHUhYc4ckhomxYYWUbALTOoIKnxXnVtW+zDtwDmtqNaWhtYhVoSZOpt0ICA3qGMBwJwCW9R6yIsiBNvRtkCNGBjrr5prUjupMRCAqK6N27aLRhCzlfa6CiN8krhzKnPq5KWcopDq4BogoNbwlssIHEKA4NDevtHXiWYx0Fw7BDofUElinnnP5rnce+tqgbD+9DCDZ7RgmTw8IHyybgHeXXMn0W2RizyYTmwHnkmQkGqz7AZcHnHYUucmXQxoXCWcGzbbIc0D563rw20CYjQ5H38MI7KC3/Esz0wkk9iYesqMiY6PvGLFZCZKgw00IUiI7o8Ta7Kb+jLFrF11MxHSrGmBU50JLVWbaXMdqwCCNlSSsC2jA95Vnyoo7++oCHz5MebwYBDDCVUj1vdNqaSCkVAVqe55hMp739IkMR2VMjQ/L6ygqFXHdblGWUh3MdgMtEuD08FfDKDBlmwQqTpygprSnrzHhHRlsnw5w7L7mL1f55PCSLpEx0zgbFQcM5mTIVjE0Ade4woae8pqKG3gHOa9T7Hfb1Ds6S4bmta+x2a+Q6x9F8RnuXcYazoUp44DVZl/cP0P61TQ2rgDJUIN4HBYRDCAkkNGgbi6YmRbptLWxtAQs0+xaTyQRH8yOMxiM0bRuVn11o98OKeyxwFjyguTbI8tCWSvAraeSx3pERSytkWdGPDDLEP5wKRkLTKXHSm6i9h4HHvqUIsbqusd3vUNsQEm0MdGZiKCjTnfReMOiRvF4aqoCuVsFtnip5f+n5/+/Oflekc60UShWMEo1C09T4ifFvCXPX5TzTPNBe4xxJay3AYd46g81K/OW3vjfRyxIjoe+Mcgjvba3FB/oYXz/6HwBQvb1tNPcQZuOFRVu3UEpHz9KvjH8bftn/1vDOKr53lmtolcG6pgu39i1MpmFbAtQ/8eCf7fEXqVfyXMfQ4MinHFbVCf7yg+8hxbggMLDZcGshqk7NhhPvFUZZCeUVbhYr/N3NGH8dvwXbeotSlTgaHeE0P8W95RLj8RibzQZHR0co8hJt0+Ktt96KPOj4+BheGSwWC9R1jaqq0DQNzs/PYa3F6Z17OD09xWKxwM3NDTa7Ohqi5uMpjk7O4KzHyxfn2O+pfZcxGWZTKq51eXkpjH7sKKL5b9suXPr45AjvvPMO7t69G4H8bEZ50jc3y1BwdIyqGkMpjYuLCzx8+Akuzq+QqQwt2giSKeJUGG09sN/uYtG4siwxGleoygoq7DkfDHKRH7tOt2/ahiKSigI3NzcwxoRcWYPF9RJNbQFo7LZbFEWF8XgKay1VJm/b6Jmn9W/BrVS99zidH+Pbv+3b8M5bb2Oz3uDVq1cwUDiazmI4+Wg8RllVsN5hs9uGvs85cmMo0rG12DVbKK1R5fSsuqaUPKqe7UgXLys0bYtmt8eorKAyg8uLV2jalnRRrQhHOI2iID16NBphNp1BKSq4RcXlFPY7qpzNXnOlaN15LzrnevVo+kbfDouxbOND7htjTOw9zmH5m80mVts/f/kK+/0eN9cLbNc7eAfUuwZogaIq8ezJc5ye3sG4GOP88gJt3eBoPkeR5dis1zg6LnHv3h2MxxUuLi5iCHpRFMizHIAiA3ETjC/KBH6SUb0ha4Nhl1KNNRRa22C3D60bXUv+mExRdIsxwdtcosg1FCx8wAT7uuvPzj3uq3IEax3Ozy+wXK7w4MFbuHP3BJeXl3j64jnW6zXKcoT5/Bi73S4WM3zzzTfx4sWLMKEUsl5WOeZHU+y2NZ4+ewxYh+PjOY5mc7TOYrNaom7/ibcM6xY1+WbwvAMPjWLrbN8LzuEoDI5iKDA4H8+R5yFAAQVH+T+5DrlviAozwAJbR0DqrYVDBm9ELhP5WsG9iuV4KcCWi0wh+ekQcwfC2Qo+tI8R3kkVPODhpw89/zzIe9vlTHZW4NRrJUOSuQhWqmCmHzn3KRAMPhdwfnhUpJ3vCTJWZNnLkFrfbvO8SQ8KHw6g4kPC88h0wL+boIxz9fYYAhmKUCkb1iJ6coO3UJElPNOh7QnpX8FiJtqegKMaxNw4DxfDsImGuNK2CgoctRWzcX5SOpHvnh7REJGsS7peqWc7tXhC5QnT7YwmB88OcnnIQJLOPQ2N82Co9RZ5IeJUw8MiV9SWQQ+GC3f7goq4eSgf7sVj8dzmwwSDFfWkb1oPbv/hvaJWYmFcPAhtFLTzQOgjWeXUEmJUFNCeWmKpYAiIm4hpQ3POUIgS0R1AZgXSB+NB9EcqysPmyu3etnC+375GzoEEyT0P1i00ka6XNL7cdn5vthNDj/wuvZ7+3jcW8PeptzulRx4T33/oGTIPNTXy0Ryk7bY6BS7t88vXS0WBi1oxL5J5Y+k402JscswMMPjvaUGtobmLG0l+I/aqlF9hZcARVjoYvvr34nM64K0Uevyc3kumxYi1ZXYalBMPCq1v0GC326O1DaqijEYlJYxiKaiSYFY+g9/ROY9RqMarQ1SYtQ3apgnG4RzWUy6n90CeFdAjg/FoDKPJCCyfzevJz5O1BFK6IL7sOuOXALZ85AJwp7nm6SENpB4+RphxlXIOBc2yDCYzcN7H4q283jI1JJ2voUPSKH9keoxMaRs6NHsMg7ZjtIY3GaLE9AjKbPc8juDid5Z7Myrvgm6N6eZQGv7kWsjvuA2bgoF3wHa/DWDIRYNxlmmUFYVmpoUnVTAEMwu2jlvMWXT1eEgfk3Oc6jNppAvQhVvTPynaqQ6t/yhixkDnRTQkOOfJkxfefblc4eLqEqv1CtsQqq2UwnK5DLRKa8ZtgZY3a1xcXKCu6xBeSx68fb2PvOjm5iYCxfF4jPl8jqurqwgg65rSB7iVn9Yaz569xH7fBKdHhaLIA1g4x2KxiKCTPKPkSdzvqXVSUeSYzsa4e/cujo6OqDf18THu3r0LpVTMVQWAoihRFBWePHmCL3/5q3j27BmstdiEFkmj0QjT6RRlWcbQeO6LzIZSmerovY/FD52nFk1eyBjvfcwlZ/piIFqWJZzzoWL0HsZkqCoKsec8WTbU7fd77Ha7uF95n5VljjfffBOFyXB9fY1Xr17h8vISWZbh6OgIs9kMy+WyJ2eZrpq6QYsGVZGHDjidnGQdAQgGZdWlhhRFgaos0bQtNqslhfgL4zdAFdE5bYDboNX7Oha747FkWQZVVSG9iQxobNClPcSGli4CN+x8kGwZ5nty78jiXm3bYrvd4tmzZ3j58iXQIvLD/Z5SM3ITeKLSOD8/x8MPP8JmtY60kIWIhf1+j2dPnuKNNx/gc5/7HGazGR4/fozLyyt4HzzPSuoAoUK5kzVAhA4c5rqLbOp3ldEZpU+YXENTQCI54yCNnIhRGVoZ2FD49OSE9sNoNMZicYVPPnmIq8UNFYlWKnYJePvttzGZTHB9fd0ZSABMp1OMRqMQUr6jtI+2RZEFx06oz9UZml5//IbCy28THEMMk3+/TdQcqjh9ZYE9dFRHg4CR0Rpa5bCaqtC2ll5Yc1ijApwnpgnnUSsKT2cLmQJ5VJ1V3E0sCHsxKDYSwMOkQAta4J9+qLLvRCRYy2qaBq11Md8znT+pFAIQwows503TUs/uJDduCHQPKSwsgIF+0SOphEovHhfekmE2t4HtFED23il4Tx384DX8XA4ZSgvl8MLQZg2hr+jyTClvI4Ru6b6Qlr+TtVbFNbOOehlHGhNWZLqGvnXO9zbSbUpXup4dzSehwwnQ5pCznmdHGDvywgzOfSpA+JDXD4EQxR4vblED19t8fhBs8JhTcOU7rMt3V16IibBwofcXgScXwmLZKEUgYYCy6N1ClXEKFaowHne9SrXpxhZH72XxRBd6jofok2Bg0ApQmY65sewVzQy1ntDGwGjqeUpew34oOB+8Lmn9BTVgoEj5oVy/2wE6QMvTV/glj00NcBJgOed7e4z4SNMP6dVdDuttQEgefB4rJPKd+J6kEHnkqito143J9Z4vxy4/HM4lvffOUY9YDn1kIJMq4hJ0pmOT7zHkjYxrM7geAsQNgDClAt9QvO8D+atDvkH7tG8ci2GpWWcgkc9hwMqhnc5Rv1jvqTUQFzwaAis8fqAfocHvEotSKoWiKHu03YbK0FQXRcXQcADIiwKVMRhVVYxGAfq1BFhJBrq80FvpTcypVNzlmsnPYR2MfkqFlGccFhsVTKViKDyPLcs6wD0E5lPvsJxXnmumSx6bPC963hM5yTSX0qmcK76WiwayAaGTb50cl2OS/Glov8tQZ7k/D3iL88F7TMp3XVOuK4GKSdiXfUMFrSHlrOd5TpF/jjuSsIW1z2tSPYb/zbQjz9Wa+38bqpXTdB50ay2MzlBVIxRFCYSeviRvDbbbNRaLG6xWK2y2GzRtDSh6zna7w3a7x25XY7vd4fjoBNPpDN57bLcUAj6dTkNY9xpNaNXlPVUzds5hMplgNBrBGIObm5veO1RVFStskwGoQVkS0G6aGllGHsrNdhNBLoUtZzE/e7/fQxugrEocH3dFn2azGU5PT0ORrE0XFRDus1wuY4Xwtm0xqsawjYtgmPPRGYzd3NxEz6jWVEiKoyE7+dVFvFLR3W6trK0DzVPROm6/BahYCE7KQSmbGPzKCBg+bzqd4t69O7h79y4Ah4uLC7x69QpXV1edjhCioqQ+HGnbk3ehbYMe7EgvzIFIU2xUUaprTcvFPpebNa6urtG0VDGfDaakq4xDT/QTjMdjeA9sN9tYHVwpg+12j7a1mM2mGI9HKMoizqMKzgKKkR3SOV+vX/Bhre0i/ETtCjbGuNpFgwbzAK5PwDL3448/xqtXr+I9uThn21rcLJaYH9N7np2dEVYzBpeX19jv96jKUbwuYjMxTsm/KWWqRl130cBcX4npoCypRZ7JNEgU6Yi/eF4YdGd5jlE1QlF09LpYLGL/97q1UY45R5Xa7969C+89nj59Co5G5NQSALi8vMR+vyeDStj/HJHB0Suf5fjMoPt1gPp1574OpMuDN8nQ+c47GFH5PAoNx2HCrJzqCPbk5mrbBrUHMm+QofMmaK0AZyisnDUmmOiKZiXABXASN22wRkvaJ5AwUCHXeeyb4by0VMEAuhY4VGBBdYLQ9gXT6wD3kJdAzqs8XykV84RYuEsAnCoe6T143YbGoZyH14fKH2/udK6kBw5gkdxFP1DQMim0JtMCtHaWE1qfAeNG+JXpgj1NfKGKVdL5PLLSO3v4zkOHfP8OYDOwPPR8sMLAeyQtFkRj6ITX0LPkeHi9e6A7PF9OgdGyknUoVBfa+fHapc/ohJ00QCChf0TBSzYLBfKmm24fuZBWwIJarHJE8GFbKU+h8FnW9ftlhYC8GP05T+lbIShlWUgnYBpUCpkxobK1g/EK3nS5yZJG4nh6c9Ad0rAR/0aoT/CTbs1uW8MeiPO+K8YVpmYIBB/wwoG9LQ1qKdCUnxS8SM+4fA7v2TRPWPIxmnsPZP13TnlSCpbknPaV9o4vdoVM+kCHeVU3B/3iWSnIH5qL2w4JpngOhu4ZfwojlATc3vfnSe515mNZloGbnPMcM7hiRWi73UawBKDXkzoFXPInz4UEg2nUA4CoPPB7kuyxlPrjfQR6sgexyTK0TYPau2Ac72iGCxTFe4m5TPeE9S4UMerv7dSrnQLjIdkjIxN4Drl/Lu+Lof0wJFMl2B7ixZJW5Lyn9xsyDkRw4shTmN6b7y89/LKGAq8HQKlYaS/xdEypXB8av7wmFoFrXKRDWdeFDcSUYnI4p/zeMpe5o0kufITBIx0bfyd/J5rXaBobi15lWYabmxss1jco8hKz2Rxl2RU3225XuL5exFzUSE/BaOAcvfd6vYZzDjeLJe7du4+zs7MIotJitryfeY3btsX19XX8Gz9nNBphMplAKRVDWpVSGI/HPYNQ0zSwrsV8Po/FIp2zsUeytRaz+QSTySQaANjDW1UU7rvf7zGfz6EUGZjW6zUePnwYc8TzPIfSqnc9VzhfLpe4ubmJc8Dt/2azGSaTSUxB9Il8Sg1HbHhg5wLzKNZxv/Sl34TLy0s8f/48hkLLwlvOuZCX27W4KooCd+/exec+9zZ5xptd5ItZRq3Fzs/PsdlsYjSB1jqmWfEzsixDyy29Ag1GmROM7TQWjSzv9sxms8bNcon1ZgPvgSzwYJZRk8kEJycnmEwmsNZitVzh6uqK0gvCNeT13mO/3+HoaI7ZfBYMalmn7wbnT1dTIeU9h7VhDnhqoFFp7J7NZnjzzTdxfX4NAL2CmFKPpGJ7XTtFNvgR/9GYTKexYB3nQVNed4bnz1/0+IDWXhjJOt4sdQ3ZFcN7H2UpXxeNPaA87v50dPp1URQYj0Z48OBNTCazWFjv+fPnuLi4oDHkOZqGIjfu3aMUkH1IhwI6ucp56lwXwbmucJr3PhothuqB3HZ8Q6D7NgU3PY+/T4ngNtUmVT4PFFQA8BbwnCPHQp0VQIXMO1jn0bSOcgV8V6naWYfGNei8mSYAtdB/tmVrcIdRWBB4D8oPZ0DhVfybCvdwXkGhq+JoPdA6i7rh3qgUHs6VHCEBSpQ4GlnwcBd5Z31v24b67oo+PodgqJv7VEkYOuT3vIlYOMje2FJxlevyOsAtx+E95Ud7G/KmvYcOeWs6XNM0DVxYLy3uR4oIVaOnIkVUqIjHW4gQQ3q0VBZU2JgMmtiAIhX1fiQAg7hufro1l3OezqGc63RetNahKNNhb1PeoDznkiny+exRluuVAngew1DRIaO456CPIFQbA2M4GiO8j+GgRppHhBns1pb3BefQBmMAOEeHB2dieJn1PvSNBZzj9AEK4/JQVDBNUc46LV8wm3kVrJhU62BUlRiNqhhapzR5pfugou/9UIG+WMhD9XtWKqUoFC6sWW4yZKGnuXUOrmkjr0pB2mc7iHaUJZrVYv4QQ401bIiLcWHale/4glYiYkbe+RZakN+R4pikKoi/0Zp0BoPUGyoVfTmvt3kAJa9xzjFu7ClOqaIs97nkW845ZHneU2pZ+JVlGa3L6XPlfHCtD7ZWp1E/Q2vZm0tBW6xIy3N4XtJn0y/xm4P5oXxw9+nzIe7HYJWFPgMfY0wU/nwuKQJ9o65c0y5CSAs66TzSxmSApk4ibRP2uO1y8Bl8lyFnj1vxaK3Ja+AEw0QHlpkuegBniIYG1kSuWUqfhzKuDzCZL7LBIvX28NzyurLixHSTGi6GDBkH65++UzIfPF8MVNOIpCFZK/Uj9kCxks9A0mgT02N4vqWBX74vF5GS+4+jJuQ60bX0HRssWPl2jhT59XpN/F9NAYxCKyGqkUPvnIf37lfOF6sc5POhfiPnMf0uNcAwjzg+PkZVjfDJx4/w8sU5LnaX2Gy2uHPnLubzI+x2e5yfX2CxWNAas7zTIdXJq2jEt63HarlBltXI8wJZlsfiUDxfxlD9nvV6HYumsXeW6U1GPzCI3u/35CVvGrT7Ou5lCqu1qJtdXIvRqIoFq5bLJVpbYzQaRQ93VVUxlJnHxvm1bLBmD/fXv/71mCfunENTN5hNZjGyaLPZxPxzBhlFUWA+p57SqZfbuS4Mf4jHckg9F3WcTCaoqirQVI2zs3sEfsM+ZNAj5RJH8Ww2mwiSzs7OoDXlpltHkTrcGm2xWESwCCB659kAyHRsjKFk0qDgaE31IWrbxrS2IoCuoqBonuubBV69eoXVekWtDj1ipw/i74h8vm1arNcbXFxc4urqCrvdHhxGTsaNJazt2lbOj+aoqjLwoqGiXEz/h3JH8gn+Lhdy1Dlq+3V9TV7o0WgEf+Qjr+PaG1JOyP3H+iX/fTydYDye4WZ5E1vced9VPC+KEhfnF3Htac47uSN5rHMtmqYOEcFtlGG0xxXy3KAouAUlyWfnXABsQaNSVCfF5AXycoTJfI6j0xNkWYFnL1/g48eP8OTZU6x3O4p8abtInTt37kBrjcvLy1hMzbmuhSTnwRdFEY0qLshEThvhff5Zjm8ovDwF1Lf9XRJETwHA64E3cNjeQ96bqiIrkMMqnK8AlRl4r+FbC62TECSl4FsHa7sCFNw6gcEEna9i1iwViiMFwrvDcEsVLmRA1VcCCGBwEYe2JWOAd31BI0GitNAwQ2MPd9O0IcOrP6fpc/nnbYBbKi78zLTVj/S2Dinz6e/pPeXzu0iD/rillct73wvLSJUp733oG8uMIFgoc+5x2nlgVbiOCd9oMopQCAm1rnDOBqbYjZFpjoV/fD79gl5bIDGnQwYO+X7GUNVtpZPvhALFzIgtjQB6CjgVL3y9F07eJw0d5j3HzIvy+QTjZiOTCiA7rsHroyj6dMX/gwArgHMKddvS7xZBMFNtA+o64CPA8eztUD7sScolrAoC3GXZ9WH2vutHyoA7jgOsgBHo5jWAApTre5iiAMmFVd06tIGZGg041Sl10gM7BCRl1IQL76xMxx+M4qJ1XeeGuEY8b+iMCErUlUgVZ7mfJD11yk43Lyk/kPs9/RvfI1XW5c8hoBnnL5kjCXjl+JjfAegpa1GwB68EgyBWdJkGUnqUgB+gEFamkZSnSQAt5zLuTyD0qO8DN6ksyHdNDzL39flEp5D1+UXKF5xzVERQvCPLEf7wtVmWxZYzHB5OBYB2B2uU8nr+N4MGpgtjdPRgNU2DtmnRBu9D21KHh1FZIS8KlKHgEM+DMSYWyZR8kOdL/i7pSO4l21o435c9kp5eZ+Clc7t1YLpjD7dMUZD5mnxfDtmWcqFnjBpYa7DsUaqXSnTbIYEu8+r4nhqhjuVhxJSUz0wTrBACwpiamR59p95s+W5ybq21EUTy/SS9eN+dK/cB5/0CLs4pe6W87+e313WQ814DoTAu83oFFSM8hg55H0kDzJdZpud5jpOTExzNj7FebZDnOa6vr5Fla8xm8+jJ4jZeAIUUW3ShrNLIRqHSpJzf3Nxgv69jfifJZxvDvdkrzACPeY7cX6PRKHjKKUyd22MdTWfgPNm2tXCenllVFabTaQTcNzc3qOsaZageff/+fZycnAAA3njjDcxms9gGbzweR8/1ZrPBe++9hw8//BA3Nzdxz1RVhcl4gnE1iXncq9UKm80Gq9UKTdOgLMtei6vUYCQdGEN8frlcRoPpfr+PBeaKosCdO3exWFxB6wwPHjzAZDLB+fl5zIuX4K9tW2hNPb0fPHiAPM9xfn6O9YYiBdgYMB6P43zv93tcXV1hNptFowyHzjNgUioYxUPKKANgDxedaEz7TdtQBEUw2GRFEWv+kK5OkUhMd/tRjd2Wohn2+33gsV0lb9p3e2i9CrqKgveUpx+fCw7LlnndfT4j51senFbDfIPD27lOwdHRUSwIyK2/pNeb782GPTbOTSYTmmOtMZvNonx49uwZxuMx7t69jzt37mC72fZ4TiqzeR7ato7gNeVBFOlYCH5HkcfOOSjvKdRcGN0mkwnm8zmm0yl2ux0Wi1d49OgRXr58GSMpuAXYyckJTk9P4ZyLaRS895meZNs/3ttkMNpR8UCOHDIaWf7Z4PRvyNMtF3sIIKeHUioWJXrd/eX5/b91BQYohDgId62ouqsmb1FmKNa/1cRMSaFV8LSr4LxDawEHbveT4gVF4dBhE3rlY9EzraSAD7kEKoAqQ4p766iaJ1nWm+DhtoDqmMeQh8cED7dsB8GEzJUN5XwPKR7888A4EI6u6EgHENnDzQqAJHqpWA4ql0Lw8fmyMAvfx7oOTMqwcu7zKhUbOX5ihgTKlCbjick0iuDpzvMcOhYCI3OXZoAlFQPXAGhj6zDvb/eQ0Sec4zw8XOztmQLu20IOpcIpQTe/u7wXAwKeHx53HMtAlwidCAKZ65l6Kby3UKoLTcxMUObCHNAv5F1WyofIDVaGEAF6xzRFdVKA6iEoURE9ZCFRwzBqj9e0JJS9BxSyUGE/vAMAjvqI3vjgGS6KDFVVoChC+KwG3dkreM/KO3uNSfnVoage0zUVywz0pT1ptZ68d0qHvtzKA97ChmgDG6IufAvY0MZH5srKOU7X3Tky7lD1dRXnXtJ0Cpol7XcElhgzcMgT5fXpvmEgIMFcb18Ji6xUwqX3SD5jCOAPjaMDpFQ12wNxTlmIaq2jSYCUis7Y4DxFGjBfYB4l+SKDJHkwIGHa1aY/L/Jekl+l86m1DkYgxHMkf7qN//ZowLtoVEHvPh2AdxzBo/QBX/agOWD+z6A75rk5CvUcjShfjueW+fjQ2nQKTBbnIY14kGvPY6+bOhZsykKOoylywGjyhof0lzx4M0Oe14HnPlXG5dxK5Z0qu/cVSKl3DI1RHimPljncTdMc8E75UymFlsx/RAO+awGmtYa+pbYDK8AeVOgtpYch2pFj7OQt36X/PqnC2s1VZ0AYjUaksIvz0jlM55J/yhZQ/bVgxwTpSUVRRK8lr6eUa7vdDtY1EfBVVQWtVS/KwMR9qWIovckQ9DjTe8/b1pXpgA1wBBKAxlpo63G1WKJuHfZtg9F0ivFujywvsd7usVg+xWazCR7HQGcagOu8cM65EFmIuFcAymHdbq+xXq8xnx1HsHFzc4P1dhPDcdmIzmPkg/szA4gebs6jvnN6TGG6zQ7UqcdjOp1iPp9BKRU9cE27h8lUCF8+xsnJEY6P56iqMUajUeSR1lrM53PkeY6rqyt88MEHeP/997FcLjGZdAD76OgIJ8enQDBacM4+G2CKooi5yZzWk9IjRbQhGD4QjSkepD9MpnOcnJzAGIPr62vUzTU22w1aSykVV1dXmEwmmM1mqKo7KIoMRZFF4M3GkdGoxGh0jLOzM2SZDjn5CzjXIsuzXuoKt5MEEFNymO8w72RPeG4o15z6uncyUuks7qfWWmz2FHK/XC7h4aG5447mQn4UKQEAbdNit93Dti48pwZ1p2AaJ95PDkLq+Xx9fR3GOsV8ToadLOs6YwRCjfwm5TNDvIX7uO/3+2hIkeHmZVnGCAuulE/Gpa4FnuTdjFOkTgF0XRl4vaSBu4tq6vg6G8fZw038uRYGV3IOZZlGWRbRWAKkxp0uhakoKoxHY5ycnOLu3bvI8xIvXrzAw4ef4MWLF1gu1/BeIc8LtO027K85tNbREAd0UVAMrvl9OMKW93fbUOS0MojF5bK8n3Z32/ENF1IbOuRmHPobgANlRv5MFblDpit/Z8uaD6GyDLxokytF4aSKLcPWkhLmuup5ZI230HrASuQVqK+wDzq6h1FSmIrkfU0FIrhYjHPoCRnnHDzBiAOQyu/NjD0tqEVM5NCqJa+T8zYkrKSAZUVIhp3xuJlhSQWTv5chgumz5RikQiAPZylvmJVnDiXiAgSpgiZBaKYNnGsp3NgoAdwppFmzeyC+qwdU31Lvmq5abjdP/fmR7xWIIIK6ofmViuTQukRGo7owcOklSwGQpAM5DyqgUqkYyk/0ECUhtPz8tm1jGH/nAWWAQxJS9Tz86TwgXkPP4tx6D6+4g2//4Or8zhOM7uatM7pERTUCZ35O4AcwKLIMpQidlevFynD3AbjlUlR2VF+p5usjCNP9fR8BtyPbsvS+ymfzPPeMI8k+VEGIw3fhyZHX0c0OxnTbkb4DfyfBy23Xp2FctwF+AImATIxHAwI9XZNDkNn19OZwVml0GpIB/G8GkrEoSpJrL/mRBG/0N4WirHrzw2vFPJbDwdLxRx6SvE/qxXnd4dF/L7nf5X2gdI8vuJBHitAWigsZyfBA3vOkZBQH4dLETw8jFKLRLbw/yxuea8lfmN55TpumgdG6Z+X3zqG2XQGuWHAI/XodB++crHO6fhAGynRfvY4eu/s5cJ4jK0yyeCADNWlM7sk38bzUUAV0PiahqUChTz9DMkV+J73TPbnEskYp+AHPkFxHHhu/03g8Rus6wyvfn5+V5rHzT16bpmkwmUx6oLrbUzRuEwpPcmSa94iAn6pEL7CvbTTSsILOSrVSXDcjyfl2/XQDCeqGfsq5i2scognblsAFgwAON/cOWK1WePr0afBGd1W6jTHQKoPOKKzcWot634KMuDpWz2bdZb/f48bfQCkycl1eXmLfNphOpzEvm+nLeyqsxgr+bDaLHkX2zHMOMoNMBs/T0Dbx/Pw8GjQYYIzH41DlvIj5zewF57Xl+d3v93j69Cl2ux2KosBkMiEgGSqsZ5nBfkue9IuLC1xfX6NtW4zHY0ynU5ycnMSxDNVDULaTc0M8cjKZYLfb4dWrV1gul3EuVqsVHj9+jJOTkxitMx6PQysxGj8XrhqNRjg7O8PJyQmyLMNut8NqtSIa8F2bO6kXMC2NRqNoHPG+q0XBRiR+VtsKr6XWMVLOOmpbuFyucHFxEXPKoRScB4zJooznlnlFWcQog/V6HYyhspgog1JyBlIRwE00BPDe6joREOAE/wQb0A71tVQXAciz++LFC2w2mxhNu91u0e7aQEtULIz3HhtdGMuwDOW+17y/lFZY36xDD/gq1hOo6xqvXr0aLNoqdTamQ+bR2mjBozqZlYViuBxRwS1JoTpDAPe0n8/nOD4+Rl1TTYUXL55jtVrHvcHRI2+88UaMepCFRFlPYGPNbreLPJbqbAFKeew3lnBIiI5LcdLrjs8MulNhmXpBh6yoEkRJxUPek5nnoSLdASCOiLW2hW0a1E0L57nIQRBUnqqpZlkG44Ji5SycZtCrRRgMAxpDFYu5ULb3IQxWVg1UcEr2VwblIGsXkvoN9g1beSzqukXdWgopD747mhsaA28+UhANsixHWVaBAK2YC90pUDgsepKuRaokSKWCBTWDaK5A2PcQ9TevtNKmCjsTmPSkpdXOmQCbZo+iLFDlBeCB3XoTBfuoKMXL0Jtyr0JaixZae2RaIc9orWLLCoUIuIFgCISKbV/gO3BGc4C49uwJZAbF4yWc1PXrluAwpU8OrWQLtwzH43nShqyhcj5S2k89P/1IgW57SoMIKx2s4KS5u3wPAq3BYeqpPyRNNXnadPSuEH3quLYAF7kBKELEuza2xoCh+gVZnkWoTJ4gmvempUiP1jl4RZXC+UnO07k6hFI5p2ACaPbewiiN6WSM6XSMImehI+cM8Tv+txQ+zlvUjQ3e0TzSvuwNrZSCgQGsKMZhHXxrqV97eGcJQviQXhapCDONsLHMe8Rqvd46ePY0ah3z540iT4sLufJQgFcaMIDBcEssSTcpMOyUor5yLmlD7ncJsHsGCfFeUsEdAk6dR6wT9uPxOAI2FtgM/p2jPq8SIKR8hxUbDpFkBYDPlUVLUtDMfIu9viyUJeCS58t3aZom1hfgtZZrLnnm6wwlfD9eF7omVeq6Ohr0CZ6jxqEOHloO9ZPeR/aWsTeNjQhsMGhb3/FIrQ9oJTXw8lj5HOscWudQty32IQxTFwVMTn3fbdPGqCzvPGwYK0DAzJh+Kz35U+4ZCfo46klnGXShI39lrwqPUa6hpMWOxil0WebAMwBkmTe07pH39uQJySK5T+CjSSWex8ZLckb5KAt477LBiZV7KZNGo1EXqVTXqBlw4jACAeinYsgIkKZp0DrbA0VMezIXk69lcMDjYIAAIFZzl2untYZtbQwzpgrm2xg9YK3F2dlZzFO+vLiOnlTnHFardQwRVYr6vvN94TXaxsHoQ6eN3K/SYCTnsq4bAj95AZ2Rjte0Lax1KMoK1WhKNNa2ka5122C93aAO/aMBD+O7Dg8AQgElCquN8+M1ZlNqReWcw3a7h3OIoJTBufc+7k+uJL7dbmPodtM0vRSH58+f9wwq0+kERUEhyldXV8gL4mlHR0d4++03Y0E3BvpXV1cACFxNJhOMx+P4/T/8h/8wFO+iuVyv1xE8AcByucJ2vcXV1VXM99Vax5zx+XweeTLvNx43pQJl8I7SYpTRsG2LbfAaTqdTWHgsFgs8ffEcNzc3oer4PcyOj7Db7WI7Ne99rPJ+dnaGyWQSn8l8gEEgzyGPk/koh0pzwTJpsOXCcNZaTCaTmKe+22xiCgEAbHbbCOCyLMN6t8ViscD14gZ120TvtokeciqCxzylyEsUeYnVaoX1ehOwBEDV8ynKg2UUzaULCg5FlNR1HXq+73BycozZbIqqKkk38B5KZfDeBr0zQ54XEbxyd4/9fo/FYhGL+bHBgWtwsM5a5VWUM7zezGNYn+ewar6Ww9K3+x32u32Pf3IqwtXVggxcq030ojO9RDljLXa7NVrbUqcpZ9HaNlYor6oqGAiyoCtSKLnJFOraQXkVx1WUJeZHR3jw4AGOjo6xb1q8++7X8PDjR7hZknc/y2kMTUsylJ1+bFTguWP+wkYwpVRMj1BKBa/4KsgKjdx0xStbf8jDho7fkKc7Vb7k7+nP9Bj6fkgBlM+Bd/BOFGrQiAX9vHMB3FCrH26H5H0noF17GA4s/53nWVDmJfBkYX4wWKiQf2RbD+8aCrFx9kAZgNfs2gqgJDSLbwn0Z1k22NKgG1u8fMAYcRgRkM7/686VSkGqmA/dc+i+vB6sqHd5t53yTv07u9C1qGx736GpAP46M0cAFlDIDYUMS6+QUjwvOt6CgxG4f7PSGg4eBhpee2QZ57GGdxf5laSQ8LwQ4I5ALvFOp0YnVuhTEERj6uhaGptum2/+vlsT9EIGJThKgVC69l0Uh1jD7kx+IIFv4eWMr+C79ehommNKxLKF+1nfecasdWi9F93WVDR88bPJANYGhkdVyrXJUZY5qqqMSnlKdx3Q7gPu6DnSHVlJ76CcH+llUkoBjrzTIdoeXFc9XXO5xkP7cWg90/vEvTJghIkKsz80dPXXtu8Zuu1cOYesqH4af+brUtAtQZoEnSmYYoWT+Zj0rDJwZeMNv7MU9N77aH3n4j4pnbPVmp8v9xYV9rm9LVs6V+l6OU9xkvIc6X07oJ2B9Q7/ov0r7iPfxYEUh+4d6Od2v+uF6skq5ayI9MYr9gitWcorO28AKxQp349zqRR2ddPzshvRpk0enIaR0szrdAJ+5m1egSgOxF6RekHKN+U6ML9sW3uQusTzMUQTPnkH+W/+XRpcB+Vk4EVM4/ysdF6kA0IePC4Z6XSbsYLHwaA7Pu+W0HSO4JFt/iT477xv7cE+762D6noYk9enjFEYTK88103T4Pz8HJeXl/Hep6cnUIpCo+k9soPnDB3peFKDlzYaWhkqvth2MrksSwJFlujtwYMHcM7hyZOnsWq5jLyR6Vmsr/DzWEcri1HMoSbPLeVw7+s9ypIcCByqL6MImb+lqWScW8yGpyzLMJtRa7KXL18SQB7TfckLfByrlXOLMDK6EHjga+/cuYPr62v8vb/39+Kzec5kxCGACHy5NzF72bnPNfMbqXNEfqgU6v0ePtAjgxj2qI/HYyyXSzx9+hTn5+fE+9s2Ft46PT2FbRpcXlxisVjg7t27uHPnThznt37rt+Lly5c9vsuG3E7eWIzH414klWyDZa3FdDoFQC2fNptNHEfbthiFUHvnHExmYgRE07a4XFzj+vqaDHg1eUOZF7ITLc/yGIEwGo0jwEy97iQLEH9nx4/WXK3cgtqp1oEe6x6vyvMMCPnMfC31M+8XreP3pyr924Nwb8kDueo2j3EymeDu3bvQWkevvtY6Furj92d6ABB5CxcIXK1Wsb889cruDIFZZgKtUzi5LGbMe4J5WpgpAD4Y0moAPq5zWRQYVaP4LvP5HG+++Sba1uLLX/4KPvrooxi1QWPUEVSzIZAjN1lGMj6R7yUL8DHNMN3RnFINFyfe5dOOb7hl2NB3t4GyFCx0FwJIdL5UqEulTgUQZIwOICEIP6WgDIKioWPYsfIIFZk1nNfY2xZeufiJjIgnEF0hGVmGn1s2sW/KB/BsAvE2zsOGAiHOUYgTOck1FdQJnmodQtvhGagjVG/OoBXno3jIghRxznpg47By7m1K5JBiIb+TecDynkMgjn+XQj8FiHxOb92UwqisolCRRR2UUgR0lAqhdYhciXO8tFYoCw0d8ybC+gry4VZfJi3+pQjqec/KKIIVmgsW9T2IUKy8uqD8dV7V2w5peU8BmQQtqQKV7qUUQEQh7brwPnlfCSZTxblbpw6YajYmBUuV8eQVc+EcozW0Rje3jhCoUD9BFlnai1CSbdC+aK1FUzfY1TXa1sJ6B+dVMIyElIyQwE31FhyctdBKIdMaVVGSlbOkfoxKUSGb7t1pHB3o7NaHe3ZLGm1918qG5rZLJzFGh+rgHioYWbSiD5SPoeFQh0XFuhSHrhI00PcgKwVo0YZEOU9edRU61isFZGQE0T7QafjeewrfdwN7UfIAOabbFFYe7xBAlHSXPmPonPR5aVSG3PdOeQoVNllPyeN7tHsHbTpPj2tCAbHQDYI9FsBhey1+huQ5UnkG+t566YWXYJPPT2WVszaG9/J1StCB9BKnQLB/r37LtXQ8CH2KO+CMbj6Eh5K9YhzKK6OWpOec54vHx2vJtJrmcaehoi7QXV3XwYuxg1IKRZ4jD4omGQt84EtdFIzWmgphSaOdeOcebTgZNdbPFdTZYS74kD7BSrjcBxxN0IgoAaAD3BK8pXJxeP0OQWyaHiH3Y9p5Qz5L7im+Ln221ho67+dhd1EQ/RQXli19o5iJhV2ZPtKoDLkPpKIu6y4MzbX3gAnggh0FWnftpah3NXnxmP4WC6qCzUXBSN8gnkwtp8jTPvSO8j3lIQ15fBiToXUe6/UWuz2B2DyjSuPWUlXmsiTQ8ODBm2iaFs+ePYdWBmUxAuCoYn94Pu01buWJELWgMBnPMJsdIc9LLJdLbLddr/fNbgMzNnG/pt5uHgcAUaXchb8rqFA8i8Cjxnq9jnPHhcGOj+c4PT0NYLbCbEae2M1mF0Ow67rGnTt3cHNzg1/6pV/Cq1evIt0yH2bvuPc+VjlfLBZYrVbByz6N+efSISTpj+mKvYUOGk0owqaUwt27dzEeUwG4ly/PcXOzgrWU+rPZdD3QnfM4mk6hDbCv99ju1tjtx9jXVIzs7OwM9+7fiUbA/X6P1taAcshyHfqWd+DPex8BInlS6RqOPBmNRnDOxYJ6nDcNrcA5/Vpr5EWB1tI+HY/H0JlBVofIKWHsUoraiSlojKoxJmMK3V+vN6FwIMD1mKIR1vGeV1CaaV1DqS6dra49WtuAusSQfjKZjGEywW90BmubSLNdRFXXxWa1WsUoAikn4z4LTiG5/6gWg6bcdd+F47OBh6MOiPYolYNDupumwfPnz/Hq1TkV4SuM4OEdb9zt9tjvtyTLQiccok8j5pYcYKQHU+437XeKEOIaI/P5EY6OjnHnzj1Y6/Hi+Ss8fvQUL168DEYDwhHxuhC1wnMnI+EkbQOIhdkAMk4Rn+scjFmuYbIQdeM6A/mnHf9EQHdcRPGRfzsQYOypRCeEmJHedh1PXk/p85RbqrUJ+b2+I2gVwnuh4AoP1ShY2/VTlGGjMuw0FfJkAQsKowBT5EHvch68D8UYWNdWwbutAI0+Yfe8PmGD8Cf1XHzavErFcWgt+DypjMmNKe9zG+CWCk4qlNOQNr4HM3pA5F6JFhqpV0S+Cwt3qqarobSDUV3lbY/okuxaGCb3CundND5FCm5UVrRBq5IKtY5BRbepgEOFWirPfQ9xHxR1Hojb5yqdZzkPRKMA7xQp8CQt9PeIFuPjGgcBSCuAQ8a5Tr881xgT8hN99LSiezw9s/tHR4uK8qrqtsWu3mPf1HAOcAT1Y065UsJU4rvxxjZ5BXm584L7riuYoaRxoLfH2bOdglF49PYS7ccunLJrfeljxeW4fgAsr7sA8zLHeIh2O1qhvNfUuyzXSoLIIUB8+70P89TZENM9o5/vNUQvQ/Qjaex1z0qBVHqfvMp7+0B68Jzr8uH5eumRNcZED7e8v5wj6YnifzPYoMKTHTCR4EJ6IIYiU5iPy2MIhABdFIH8XvFmGzyflatwP45Kjg+kc4uiEDKlC4/nHqnSQJoqw7e9VwpOpbeK5805h8ZZNKF9Zp7nyPIMo2qEPCitEWg7D4+0NzrT2O3W/nQMfHCeoQPAUV0H84p+UZ8hmcgebplaIGmtP85EJ4HvVa2Xf1U4pAN5PwLdmsIL7WEEWEq/6TtoreGVigUuUyWZZXbqSenJFUD0me7X95BAnz8si9Mq6nLsh/K4K/iaZUV8llJK5M53HiJjDJqQzx1zky151I+Pj2NIr3w3OSfpesn3ZT6UZRpwQGu7/s4MJBhU3twsY1XpmNfsEOvLKFAfYaVUABU6erTKksKFT0/PUBQVXr58iVevXoEBWV3XMFmX0sJzzk4GPoc9ZxytwikZSgOZynB6ehILny0WC3p2Qf2pT0+PY3uw+XwWQ6ppvttI59S9oMYv/uIv4t1338VkMsFisYjdH6bTaeyxzRXXqZXVDuyt5ZZeSqkYUST1PqYNNtY4eKw3a1xfL7Db7XB2dkYhznWN58+e4eXLl1BKYX50hDp4YLMsw3a7xePHj7A7OcWDN+/j9PQ0jknqx+xBZwAt0/lYp22aBldXV7DW4v79+5jNZtG77b2PYeXHx1QA7/r6GovFAvv9HsvlEkVRYjodRTobjUYYjafk9c0Mdrs9FguqWr4KfcsR6ldoZVCWlWiDtg+FwdqAWbqoF4XOicY8ppMPGbqUPkp722x2xGvDfp1MxiirAsZ0BtVO7nV9zCn9Y90DiUMyIEMWaZ7ncbPZxDQD7g8fC9MGmgNI5tZ1jXtv3Mf9+/fRti2ePn2KFy9eoG0dRqMx4NGTWV019YA9VCdLKZKrELoVvTe1ELORFrhfvFYaRZ7j+PgYb731NoqiwKNHj/C1r71HbeQsX5P3jM5xLtB1FZBzyPxQRoZxMbquXzm11+RuEda5A7nwuuM3BLqHFLZUmZPfDw5GqSjYhs6RSh0UWcmyQGweGs6JsENyzxGBOgIXlKNK9yqKAkZ7yjNtW8FEqKIgtWZy4SPbKgXGHwmWLExOKVh4aoXU+uglYCDAFc/JCha8iiJ0KQqkAERZgRsKY7xdOex/UsVCWt15YxljovIp56GvsA97tyTj5Q2eerv4XN6oJNSaqAgB/fzIdM2ZkXTXG5jMhSrmDLbFNSElV2kKIZeakg//NW1LwAldSxOpnPQBEXtREJU/lXhI5NzKd5CAJHqVFHob8jaQM7Se6bwMCb/0XnIMEXgB4NCAQM2ACu+pOlAM3wWOO1ao4/kMGkwwKDHw6jwnbduiqVu0LSmAygRPngoP99xpnVaH14LXOs8y8qplGVUaD9dJbyHNDStnvC9SHsTr2FWgVUrBhOiJ3GRUKZeBCwM3KChtYD3QItCF7uoXsIenqqroyeB9kKZoKKXg3WEedAq6bwMAkjb4XKlws0IqwWrfe3nozZPX8f3l+OQh9/SQtzHdB6kRzas+qJDzJMPZpJCToVy57gOlfg4covVeghr5XlnW926m3rTUg9afIwX4Q4NgqvjLv/XuqwLvSXgpb0I53v68dDyVFVqlVPQypGHl8uA16Ayd3XdprYkUuPJ3+7pG3TTYNy2yIkc1HiHPcmTBcNg6FyOMOPdZQcEktAEv9+pwWpekZwnkrHdIqbEP9vvRDvwdzyGHVbIMkgYfa20SEXF4WGtjY54evw26imUwznJRayhjoIyBVgpOtDz7LApYT047T7mxCQCVsnJIR4q0JN6L31vqBbfJGKkf8HxK4z8Xis3yDJnJ4nls2OA9e31Nlb25OCrXdVguTWjbRu2DsizDZNJVDr5tL7JHm8cvjU3pwVFBJs+B4IHn9kirFRWyWm03VLm4sVAmg1dkZIKmwnXek2OHATeFSVfIsxJ37txFWZZYLle4vLzEdrsNbagI5PK7MiBkoyAD2d1uF/NCOTyXeUae5ziazmJhr91uh9bWUdZkWYa3334b0+kE8/kUx8dHsZUR8VKN+XyC/X6PyWSCX/qlX8LXvvY1aK1xdXUVZQOnpzBYur6+xsuXL3F9tYDyCqPRKIJyph3eS5IGmT/tdjtsdzs01mO5WmO1WZNRoyqxq0Nu//UV9g2FzeeGartkujOuwlk0bYs8L1BVZeyrTakBVIRORvywnJBG2fF4HGvbXF9fw1qqL1AUBWazWQxx55D2+ZyqqT979gwXFxe4urqK/PXo6AjFqCJwPj2C0gpZnqNtLRY3Szx79gzts2ch39eiKIDplNpTKaVC1Mc+0BLjEwAxvU71ZLOKeq3rfQ+OgLIO2+0GlJJag+oRzQgLBT7PGEKuy2KxiO8rDVhyz/P+ZcMSe65fvXqFxWIRDaGj0SjSoffUdkwphWpMOeBHR0dQSuHi4gLn5+eo6wZlWSHLTDRssdGgrjnSFcFQRe+dZRpFwRFxJuputE9aKAXkeRbyvckpM5vNMJ8d4fjkFCbLcHV9jYcff4xPHj0KOew0jw4eRZ7RXm04VSsLHQp8nIuUn/I+5RB9NlJyaoHJyQksZYG+zUuUHL/hnO4UcKRMXApYVkykkhbPE/cceg79AmKMWgIPeX4XzucCaNLi3EyTUPRILca6F17BY+6EAU9qZ3Wld/KhWIflp9PtFDtgO28bA8U4lqzfG5uLm0kBmSqycj6HhCYfKThLlWMJkNgAwPc4VBLDDCUhZ8BhNV85BqnosOXPtv3+e+kz5BhlOGSWK2QhZyJUOEL3KAKD3OYhGl+Et8DBUa01JT1//ZxVDu30cL3xKJAQznTemx85Xzxefi/pXdNaR2XgNkUn/VvqzaB7H4LtoXVPIxGUCobEW5yoHX2AAChwoPDK8zzATnAyz2tKmWitRd02qNtGhAiH9REFCsNvQPB+AxQSnhfk5WaglGWhPZii8D6mo/54unemsHe6t4+ew85TFcFHaOtAaQs6KFp9uu+Ek4J1gM5Mjx5lDiXQDx+W4wOGlcQUbEmFZkhR/zRFOfV8puO4jUbkd6nRjMcuQ1fTj9zL0nDC59+sbzqaUR0gsM5RO6wQ+us8mWF64F31W6yl8wp0PTTTsFs+OAyP14jfUfKY24wSHM8h51zyZfmdBM3xXj0MIees/28oBaU6fupDTYTNdtPz6IzH416xIFkRVhqE2DLPBiF+TxlWPjSvzKPrpqEWYY2lomlZhrzIu4iQcPRpqvvOOSoIpHzfYCM/Mv9XGl94fFmWhX3fl22pcUXKMlboZCFPmfKTjj19/3g/fPohr5X83hhD3XQ1oMQYX8cLpGz23sMrKmAneYMcv1SchwxAvMek/sKKuff9Ogt8D/7EqCzf9Q/mZ0baMl1dBjqvCwuVRd064JTHcF6lFLTBAT3yeGhf+oP1lnM1lCbD+l7TOjSthYdG29rY03q5XGK326MoCgrb3a/BrfuIHh3V89EaRumeLK+qCuPRNHpMnz9/jpcvz1HX1KubAGyOPD9CbRtst7t4HRsjONeY54fDtWUbojzPMZlMcH19heVyCW7lRHNY4O7dexFEcugvhSBzVWnStebzOd599128//77sUDfer2G1jpWdR6PxzGn+vr6OhQkq2FUFr2IvI48z5yGKNdmt9uRV3q5xK5usN0TIKmqCm3b4sWLF7Et2ng8xmZDlbm5eB8XOTs7O8G9s9PQ35qKvTH/ip50IfvZMEth5eR9nM1mmEwmODs7i/3M9/s9Tk5OcO/ePUwmk5j/vtlskGUZPve5z0XavLq6jO9z5+4dHB8fdxXe6xYqeGGPj4/jHHD1b62p/gxHGHBrwq5wp6w/cFhPIvI0z4Vb6TzSAy2oYrfHdruLc2CtRWvHkbbid8Ebu16vY6E5xhtSVknewcXB2Mt9eXmJ58+fo21bTKfTXuQDFw7+/zH3Z7G6LVuaGPRFxOz+brW7OW3em67KTumSTDUCWSWjkoxtCdP4ASHxYowMRkKAxBMSbxbiAYSQQVimERYSlihRBkvIxjYIG5E2VaayMrNu5r15zz3dPmfvfXaz2r+dXUTwMGJEjBnrX+eem1UU/EfrrLXX+v85Y0aMGDG+0XyD12S2mOPDDz+EV8Dbt2/x3Xffoes6zOczcOlJU8/itWl++vgcRht4EF8TA3ytuf2a0HfOwRiNqipj2RllwJa4vHyCy8tL3N7e4mc/+xk+//xz3N+vQ5YK8XSlLAAqbwEQUsLJdsx1snTW8j7j/ZoIk1k3pzNI2oW/7PVnjnQ/9jf+d37w8uBklCZcLEadvu+ainsyqxB5MwB5hMiAsT5Et1wwuEP7MDZwoBVMaVD6Gk4BThGZk/XcV9dBOUBZnkA+vGWkgiKX/cCEUWz0BQEJY0PW29k7NzlwpCHCHrEcJEujV87psRTl6TxNNzYfnNLgkfN/zGCX15HrLddUHvAA4iHCXkgWWGeHyfXzNDKGevK5i8IEEKagQN7cZHBFOMWScnQeONJtjIEygIos8tM5Kooi1pTT2KRyzK75yLznzg1+TiuMHDmPci4k2E4AKFw3Az2PrZe8/3S8mDyD51+CIyKMiADvHZwcHm0Zmi+tozOJsIOhtmCWamD7foQdee40PEfHmTgtgHreHmREFairEov5HHVVxCwWhPtAyJ6UQ1Z4RaFDP2ZO3xKtJNLTQinigijYOA7rSs4aIs1SnqL+0Jqe0Gm4Qk1AtwQuLOtSLo45xNc4K5oAAQAASURBVPhvvNb57yTYlH/7vjXO75lHDnkP5dfja0gHXG7csldFZ4D72Esa7Hk0tSgKKiFSKvaq985zsBdWrJM2VENX1TVMWUTHmZwnOV6+fp4WNgHTagr8+NyR0e98nuM+A6BEZhK/Vzoc5Pq7bI/HsheVeBXSWiBlGIGzE1yMrA0DRSqUShFuZnBnvU9nTqpplga9zAiQgJDHKUuqAMTocEzJho+twSTju3fugazErJnwco6i1D8EdPN88jPwmphiSiSWnzVyPfiL545SYQGlTeCoCFwaPvQQCWdSrk9J3kjoeP3lgsnnlmcqy1J0sgKUbeWmoJGfLT4XPDl21NSxbkcLO05Z+Vm+OX2cn/2YbEIreDvVGfHaD86Xqczzc+Tn9MQOEUEM+szUHmB5pejyFuM4YrGYR4KlYRhQ1zXOL05xdnYWI668JsakbD8f9FDuLPPxQKN1teOI0TpYaJRFhcE6jGOXWhCFKB7PQXq8aWsiFSJu0qZZLpc4WZ1iNpvj5uYO799fY7PZYD6fY7FYxZZ94zjg0B4wDH3sjd33fQRvV1dXk9IQNuI5Cs4AbrvdYrsj9m5ua/T06RM8e/Yk1pZWVRHT0hmksNPs9vYWv//7vx/Zpne7Hc7OzmJ0l4EktVF6G1Ou67pBXdax3pXXnr9LO5d1PbeFKplgTCtUhsbDPY+ZBV3qIN6DDK4XiwUWiwW2GwJKlKJtwaWx4zjEa6SzhssyB+x2VEPObO3Pnz+PzpbdbhedGBzdPjs7w/n5OaqqwpMnT1BVFfaHPd69e4eyrnESSh4OhxaczWcspX0XRYmLi4vYXmu9XqNtByjoUO/bhbp1Bo4KqZwvEchKx1+y6ZwIEwiHo8iUHYYB9/frkGZ/AnvmMV80cd9aa7Hf0zMT8C8wjskZ7JyFc6l9Js+b9z7KD6foM7jkswBAlFkusfvoo49QliXevn+H7777DpvNJvy9iiYmr7eMxge4BygXariTw45sOFbJicerrirUDXH+cIvC5YKcYbe3t/jqq6/wxRdf4f37awBAEfgnOO2fxuGiA2IcbSDcNtE+Zj3Dz85YiZ0M6awl0O+VhXXJKSS5Xn7Z61eKdD8w4qMSmxpHOUDID4qJ1xrJSyv/DfFvrRS04SgTtSmCc4B2URGT4AmLDYg1pdY7eK9gNFAWGs4ZWGvgLLX24helbwhvMvliYD0dMtrTgrEQxQOBHmoyOeTBShuIF016k9lDImvKpSFyzCvGiywdGI+95PUkPX4e+Y6W4iPXyNfy2MFtjEFZpPQzJr8oCzKkCbCFdF4n2gxxqjErOUNtAbRWlGaMyZI+HFu8Blu7NO8qrH9RUIqzCg4a50YADkp7aEPRCecA53iu05d3CoMbHhhdErzk60VyxB5FNnLCaNh5QAIO74PjxzLwZseSyAjJDEGPlE6XAyIV/hfBLdI8qPh3jroBoSM1XEwRSFLA79WhzzwUpUg5eJAXQ8H7AaPz9OUBKAOlTJj/8DnvoVwYFyxdR5GszOczzGYNykID3sKDWoiR4pWRDvquRR9f7umYPX10WhilQy9xjUJRbZXWhiJ3Psm7Z5ERz4xA3KeMnihT3n+cnXIMBCdj+LiDJP/dMTCdv+8x8CsBzRRYStljWUE8ZOg5+XfxzmFayIGRxpO+M5BJwCClHbJh5pwj44n1n1Y0v8pH4sRCk9PGKI2qqTGrG5R1BR3S6gp1PEuAQQinuMk5UCqU0ARnXb4m0nnyACiLOaZSlrzsZPri9HHWXfxzdCaoUDGmidfDwVOtr/I4tC2ZYV7BAbCDxaHv0B9atIGxtiwNZvMFZk0djBgb7sUOBm43yYY7k8FMGbLlecFnjimKGMnnCESMmpXEnkzpoAVlHYCc0tQ20FG6eThzpcECcNq5jyno0y9SLiq0G4QCdRspCuhAwsZ6VAJ2uY68TvL52KijPVlS6VCQL2r/R8zbKvQ/dwrQ3sMrIpjkohqFkLXkPMDjRbJ5SF5pw5igm4uQaqjD5633IXuDOjfoME6two7yRF5pwvUoPZ00rNNE6KWMALggm2R0No6RAbScJ601OayACUDirC82HKM+iClLKWLPcyudWXwd2hseUNPfsROl7wcUhUIzq9A0FbZbi2FwUGqO1WoFbYD9rsViOcPFxQW1krKpJzh1j1FExudp7pR3Yp94ctwh2YfOudibfHQK1o/YH1psNxtsd7vIzAwoIuzUGnWIvGnNTjEF7yysdeREdjaCv7quUQeD/XCgCOnpKaUccyni4XDAu3dvSHcZhbqewRiau9VqhdPTU7x582aSck5Zhg5V1YS2ZBo3Nze0r2HQdvsICp8//xCzGTnAiD06tdXivsHUs3qP3/u934v74OrqKjrrOI2f9ebV1RXevn0bU96XiyVOlqchhTiRNLLO8PDkhFUadVNjNpsTyG5qlHWNYr3G/pCcJwAmQZ79fo/ZbBbbRA7DgNPTU1xcXODk5ASb3Q52TP2ih2GILc3YSaEUE6emzMJI4uYs+r5FVdVYrZY4OVnh/fv3od3aDTabAm17wPPnz/HxJx9juVhhv9+hKEr8zu/8NsqmwcuXL6ndW1WR02i3w2JBqfZKUT9uhJr88/NzNM0Ms9kC6/sN7u83sX6a9xDttbS/kv06Pc/YD8+/VcFZK21JsoPpPD8c2nAfFXqFu1hf3Pctttsdtts1AI2mqYJeppJZIoVm2TUwSoPJxLhHe9u2MXOAswp4DTgDo2pqPH3yFJ98/Gv4xRdf4ubmDpvNDt4rELmbQ2EK1LPZRD9bO4KtLG8dHBya0M+8MNSmFt6RnQAVgXtZUsuxumpQVzWWi1NcnF3i9Owc2+0On3/+OV68eIHtdo+6nsVzw5giOpuYE8BUBvAKbXuAjw4NBQ87OW/o83yWWmjNHXYIn2hN5VbsENWkUP7+R7qd4wNPfrFxSR4JOmbYq0ORJK5VM8H0Vy4IQgx9cbppEkb+lw4WIjHdamrz5B+SfxljUBkD7ZMnDTYsYpjaQOuEsjDQqoJRCqXRGAeLfdcR4CGdT+ysI8h7DKAualjnqe4t9JiEToyl0YOO5FUCz5JSKAMxBb/YwJO1U8c8/9KbLw2PyVxlHnVpZFahT/NuvwmGEhnaHsnrq0IttBJRGfqZ3lsUCvDAMEz7cFPXNIW+b6NXTCmFoW+jN7cwRDLAgFMFgz50QqY5cCOKwqCsVKjrKGAKBcCGSAN9z0GIRkByUc6DXClFaX5kyoTeeQTMySb2QVYRvPXsYVdwzDIPD+IHGGG0iQzpUhEak0c7VMyKiEajV0g51mmzBHOOIsUOYVwhyqpARqJW8JqMwtEhS4d2wb/AHlMfv5IBRfiJ/RYJkCt4zX0F2YwJGSMReNFnK2VgrYNyKjILwwPjQMRpvXUYRg/rNIAqIDg6IJT3MGQ20no7inpWZYG6LjFvZpjNKijYwIBMh4tDcJpYJGZ6LR0y0/qytJ/oYKb971CYOhAZOrgRGJ2F0+xw4tIBDW2IRT2mVXoyfouqnEQTZPsmThMEEqkXH7Z84DJLqdzbud7Kn0P+PUVnHjrsWGfkkatJ6qjwnJPzUUPz/vckdLRaIa1N8R4FOaa8hbMhQwEE1q1TcIqyQ4hJu0Dbdui7PtaFWaXQlA127QGwHkVdAs6hb1v40cJUJWCBoioxrxtUswZ1UQJKU2quon0pI5x5zTzrXBk1kdFeSsEbYUePcQh10oPDaJyIkhsUpoAqZMq3h7UDhmGMETddTPUxRykZeOtCowwlKAAwWItxHDD4EVVTo5nNURQlhn7E/nDAfHlC50jXU7TOewyjRdsPGKzFcjVHXReo6hKmTB51D0edOkquf6uhFKWX1nWJsgytfYagSxSBQDuKuVMaztPcVlWFYX9AN4zQhoD4YrEE3EjHswWAwH1gR7hxhLMWToVoQFlGWZlEJMP+ciDDZByHmIqsyIMeSr0A6zy8szCqQFmYCeDLHcM52SnL+6QkR1OaNrOzeDjq2qmp9loXBY3JUUacVirxtXjSvxoOziKcOYAydJIoTeAYwSno4eAJwcN6cjJ478jBH7I6TDjz2KkHdlgZA1UYOMUO+JH2X1UAIwDHte0KRpWoTEjR7DpyfISUbgDhLPXQztH+1VRbbsN5PQTSIq5JhNHhGKL2mbosYKoSY5darEmDm3Uf4DGOFGgoqzkWS2Zq3mG73aIsCxSFxupkgbIyAVjWaBrqtXtycgKlqJ6y76n2npmQD+0BpS5hPfXsHexIuknTKe8t+XmN0IGjHcnJZch5Y3uLdr/FfrfB2A2AdVDOh3M5ZCP4cI46thPI4Ou6DvPFAoBCP/a4XJ3iybMP0LYtvv72G2y3WyJMMwaL2QKDG7C+XcNah6cfPENV1VgsljHaeHJyhmGw+Oabl/BexVTfYewiM/d80UBrqgO21kYw9cHzj/Dhhx/i+QdPI1v52dkJxnHE9fV7WGtxcXkOKI9+oDH9jb/xr6MsqwiWeE8wq7UxBtvtFu/evcO7d+9iHfpisUBTNygrA20AbTg4QY59HUC4g0JVV1DaYHs4YAws9M1yiQ8WS+wOe2w2m1gWY7xG4ahUpNaUJbc/dMEhO8Pp2QUWyxMYXeIw7KCg0HXEZk4ZBCOs3UFrg6aZxYhjUfA5r2EMOcOvb95hNgup/MUZzs4ucfnkFF2/w263w+rkKZ48vcDJ6RK73QZ91+H84gxPLp+hWcxRNzOcXzzBL37xC3z76jPqR3+ygnUK290BZ2dnqKoGAGAtn90KfT/ifr3Bzc19iChzNuY0S1JFL/exF3NjkGlI24+zkVRItQ86NNTvUyleFZwT57C2x/39HXa7Lcaxp57eCGc8HMbRRYfEMIw4HPYoS4WzsxM0dY3vXr7C65ffoR96LJfzQPRH56kyGoMdsd3vQgDI4PziHIvlCb746mv89E/+FIPz8DAwZQUTylACfsbQD+i6HuMwxECYD/Z8WWrMZ3Qvo1V0zKqgz/xooY1BXZbw1uOw61CaGWbVCk21xHZ9wOvv3uL9u1t07QjvgD6UOSwWc5ycnkSnCcuPMVSjX7sK4zAyXEBhSqhCwcMFZ2CHoqBzznnSRYvZLJQ1DLDOUdtTpVAKrhVuhfrLXj8YdMso37EogDQcZSSbDlJAuWkKde6xfvx+0lOU0jQ4SsOCnt+fX/HaTO4DhL6CBs4F9j5rMVoL5wLbNR6mxjuXIhl55DOm4WXPcuw5c6M7j57maaz53OTgHUgRKP6Zv+jz7gfPNX9ejslaFwEfv+RcSwOADaT0dw+tC3J7xKgI4np6OHCP5qJIFPw6AAOfKH4fOByQzQMbw/QLunrAb+GtwemgPYFVR+CZnUn0WXZiqPQZsTYyqi9rWOWcyXmmNUz1nByFnciB4znJopkqGHigyJoLMin1N/UoDUzlSoUICY17EtFV6RnlgRBBG6ZywXW1wzAEgxVQXkWDfbAe/eiIOM3Z0BpMQakC8CEt3Q/w40hpPADNPRyMAqqConQQoXV23rFkTBxAmgwCjm4fi/pKWaDsk/AVwHhaP0TQTf9mgBX2nCcnA3v8eW9Jp5gEvBL4TuZXTftL89/yz7C8HNOpMi1Pvk/q13w/ez64ohNNrnkePSZokl4cydIh64CdRBYKaR6JIInTyVKtIs9X2x5QFyWcdthvdwCApqwwYMDmfk1susFoMqzPxfPI1onHnpMjR9LJAKT+3XJtpMMDSK1l8nOIZod6x7Pj5tiZl0djGQxaa8nBp8L4ijLWMDrnoLQONY8OpQfgKYLQWYoi6KLEvK4wn89QliYQxsiyGmZ5VcHJkFIuTYgUeO9RFKmvbp4JwXPBxjG3I2saMirruoYbh5DsIBzc1oUIMEKk7zjLtQc5SSVxnfdSFnmew5wW5EwicOUjMJUvHjO3euH5kPXtWmsUVUiHVyqVyQTdYz2BUo5OeNYvmjJ2iAgVMM7Tc9KuIQdQ2D8aoUQieajhlScHBa+R0VDWp7r+vNuKcyi0guZzRZNjWMPAeWIVUZxBExSiV6CovKFe1E5bGJ1qsOM6hOgRr33UM2EOYxqqsMu01rDe4dC1scWhdPrzS55vEQSM5Lyq6wpar9C2LRaLeSTE4uwJWf4Q5QFTIjFlDKVNa75+SttkHeORMsiK4PRxjvoZbzctbm7W2Gy4RdKUZBKQfBFJrnhtyrKMe+Hjjz+Ofa5fv36dgKRJLYf4+dhmmM0WUEqj6w7ougFFQbWrHG1vW2qtVFbUXqmuazjnsN1uqRd3Rf9eLBb46KOP8fz5s8jS/Pz5czg34vr6OjpDttstzs/Psdtt8ft/+w8wmzXwPjlpaV1ST2J2jKzX60lqO9Wtz1CVldCpPpaKRQ8ogH4Y0XXk7BhjSYDByekJTKkxDKlrQFEUgFcwRpaX0JpwyzJjyriHjXIPZA6gYA+T3rK+4trwqqpwdnaGrt9BaYftbgPrRjBYffLkAk+eXGCxWMX2agBQVgXxZMwblFWF29tbfPHVl/j8yy9wd3cX9eNqdYrlcon1eovZzAZnBpUDHQ4H3Nzc4v5uHbI1pg7hX2ajSN0mf6ZrpKBJshdJHxWFwWw2x2KxxGq1RNe1aFtyePB+k/pmtVrCe+JzWK+JZ2U+J2BtCo3Xr1/j7vYW/dBGncCEe1VVwXpEmTk9PcVsvsTFxQVMWeD1F6/hlIYJ7ZuNNtCK1t15CzuO2O+JBM45F0F3YQoUdUE12mUZbXulyHnGXTHKugo13AbeaYyDw/pug1JfozA1rm9u8OKbF7hf32O/b8PZoFBVJZqGSAG1pvZ7u90OlCVGvc6VVqjKipyh0qkPB609ysJgGAfCI8Hm1AbQ2kMbR04FVaAI4z+0Lew4whQ/DE7/yqCbX7kxJA0dma6kQ0QYatosnoVDfj43hFIE4uFYciAplfTEsOSDR2xqwykfVYg2exWI0RyGQWEYk0HhnAs9946Dab5nbiROotb+cSMokXkdp/WXqWTS2M7BunRyTNPYR3Dr8XzO8+eRCoOvb8cRzqa1yQ04mX7LhhY/D107pHGolHIDUCRVA6gK8oRXZRENcSag8J5qhiHGnM99HK8E3d4LKOFzOy4AMZ7PvM5POnVUzGaQX7KNQu48mQJusuEUHsr8sRTX6fMg9LrGA1DMLxOi6zxOIHk04v6MuR7xBhDTR4aYGIesCx1HD+OpnYoH7SUqrxhDaupIkQhloExI1lEU24bizIKUjmiMQl0HpV6Xk3HwOnFEzHsC+tIZlcun3PdxTjj9NVyLZEfqBLpPqvXzMVJN16OMAY5sSzlnWWfnEjBlFpcAT6siOuwe/E3rSfcAKTtyX0uiNFmPK/VA/vJB9vM9Hf92BMTK+8Y5RNJDvLe05r3usN/vAShK6Q1APOn+KUjNnQsckc4JzZLuTHOVA+s4JqVipEw6R3PHpnxJoCidKGlP2tA3lNeMbU6KlvHc8Pwz27FSZOw5Sy10TDCO2fjk95Zlid3uEACqwzD22O/36HvKFFgs51gu5+RE06nNitR9zN7L3BlsKKUzKH1Ozqv8YgON6z9nsxkAoK4qDJieL/KckusliUejbPvQPjBkOsk55nXiF+8pSdyU2xLy3qSPxujokPuTa9C1prZd8gwGiHuCa1OPnSOsJ445yXiO5dknn1umFEqZlf+W8pfrq/gen1oX0pjtJINAK0rLd6ONHSd4DN4Hp6ybnive+wj8WT4g5hQAxmHEMA5owj6WayH3HgM4lhsgOb+47lO22+EyMzlXLMtyLQlUadiQCQVQFopkCy7LCkVRPRhX3/eBmXqLzWaPruM0Z3ZG87MEZnpxJuV6VSmFpmlwenpKEdTra1xfX0dwygzX3Afee+I/4BZcVE63B5WvsVOoh1Iey+Uy9uxmJmhu59Q0DfbbHWazGZ49e4onTy4j8ddyuYQxBuv1Heq6xuGwQ1EUeHL5FOv1Gj/5yU/w8uW3MKZE29KeZtDEbcJ4ju7u7gKrs49cEYvFArOmCYAukN8GubPOEolYVUEXBTnYLXUngZLOGR/T34uijKRp3lEPdZlSL8t72vaA7nCAs5aCBQWBNgUTvnSQT84cU3AW6LsRCnQu1nWNDz74AOPY4/b2FvvdAXfmjp5rtohOC85s0lrj9PQUJycnKIoKXdfhq6++wmeffYYXL15QdmjZoGsHDAOVJnA/8aqq0fd9rFnfbrbo+w75a6JTxL8fe03fLyJSUAGwkgO4LEsslvPQNu4Es1mN+/U1tts9Dgdy7kiiQ8IyY9gDlBnAMtX3Pd69fY/Xr17B9rTPYueQsgznfAFrRzx79gzffvMKZVHjd3/3d3F7e4uf//zngThQhSy4oE9UKCUK+rkf2ge2Cq/bbNagKHUsMSkKHTwNtOeJQHQOO7oAqh2Kglj73717i9fffYer66tJ3XXTEAP96ekpisJEwM0yz6z43lMk3UDHrCvSKbTmqiAD1CgdgXShKVe7NAV0YbC/p+i/Ca3LNBTqWfO9a82vP1OkWxpRuUEFJBKOqMRJho4IGeLPOfCcGqTHDUz+e95rcgK8eZLpA2Q8RSEJxoIyKKzFMFgo1QNqpChPGFue2vbQKzcdExsUbDR37TAxDPPxS+/yMVD2fYBfPrMEJhNw/3h+y2TMcu6PGfW5c0OCzzy6kdYSUIFGmz5LoM8UKhqMRE4Qam4V11jTXKkInJIS895P5Ek+n1z39O0hE7LWDJhzMqn0d6Uw6TP9uHxO58e5QOjHvePw8H05MHiwpkqF9F6OAMX/0X1l9DZbI35wrTBxRuR7OAew8v5KKYqy6OTUcc6hH0b0PbGVj7zntILyGbjyCF5CNpyo5UPTMLmFipE0OfZ8HiT4lAbhscNs8jyhlZ8TxFN06E/3m3z+icNEEAAmog96SV2TAwm+ptHlBMxLveG9nxjr+V7nMTHIl3Wr+Vjz+WMpyeX1mMx9n24h8hhmV506pDj6ZG0ywKXOM0UVI0EnJ5Qaud1uAQBPnjyZgBk5Z8dkQOpD/jdHpTiSzIaGnGv5me+TE/73VNemMycHWTKicGxeab5ioDLuTX4kyq5xsc6M6qwNFosFzs/PQgZIah2Wg0COGnL6L+tQlqNhSGPN94j3Hm3bRkCcnz0qi3LmoJPvwWAln1+OUvLfUhR+ShTIa8bgLM5/cJBLcMyfARD5TxJxmoqMtoU2FDH3KYoaNaOnEhLuw63Yj+99XBgfMrpyGcn1jhyPfG/+Gf53bnDmjnV5PXlujyGdn/VAEWq0nbFxnPl15B6K13ZTp7B0GjnnMIxUZ1ti6pyTYJQ/x85CBlJ930fiodPTU9zd3UXnBkfL+H3SGT9lMPfU/aLvYX1yZLBdIR2P7Dggp2+P3W6P29tbbDY7KiUZQ0tCeHgts1J4H7uQsZOcI845DNaimREYvru7w+FwwHq9RlURcZMkfjscDrDWYjab4fT0FIvFAofDAYdDh3G0EYhLm5H2bImiNFGGZdbGOI54/vw5Pvnkk0j8dHKyQlGY0Pe4j2zoi8UCWmt89dVXePXyFRaLBXa7QwAuRWxLxpkFh8MBt7e3WK/XMZq+XC4jCDGmoL0R9VwInHgfSo+m5xbbHbwum80G2mg0zRzzOTFd397eYucPUfboulOHn7UeY9+hqStUJnUbkPuD9S2EfoZCONdHjOOA1ckK3HmGW4bZoHvoWVcAPIwhx8D5+TnKssL93T2+e/cOf/rzX+D9O0rbb+oGxhRRtki/NFBKo2lsZDnv+x6jHcN4KTvgoS78YaD74bmc9IW11Pdea43ZjPgQTk9PY+eOtu0m56+cN36PLIlLjO23ePPmDfb7PZqSWqvNZjPooop73Hval2VZ4vT0FB988AGMMXj16jW+++47nJ6ek2wo0QIYHuMwwo7MsZEygKEoMJSfB9E2V4D3lFFc1wWqqkZhSowD7au6rvH06VMURYnXr77D7c1NnCrniGtkuVzGTJL79V0kC1wulzg9WQEKFH23I+wwAqEFYmmofRmVD5BOWixmgXwwncO8poUu0RQlxsHCGKCpayjncQhZfb/s9fcU6c5BQ35QyglXeAgYpUFzzPibvv84CJTXOTaO+F7n4JWmlLCQeqyCINSlCVHWAAK8TkrTY+KBPraJcjAqG6vnzymfkTcKR6aPRcLlcx4DevySB9m03cJxg1u+vg9EAg+dDNEQEK3BJumEk+s+HLvWRBbEhheRE8i5Cp5p61Co4+1cJrIWUqEmRpHnaHeKoIon+N71pHFy2vY0PVnO4zHAPZ3nFIU/Nv7H1iK84YGzgTzMIXE6ixJP9ocXz4HH1jXJoDvyLEopFIG8kBwmHsNApDlMjDHpDqA8nBvB54ZWIYUbFoBDUZhAUFNBaZ9SPJHLS3B2ZIdwvheOr1kCQgRWeT/J9kRFivrgIeDl8eQRbG6ZkcvN49ktD/cM7xWed6kX8lY9OSjn/cV/zw/1icPj6AyltX1Mb6b7iVpII514XGPtUVVNiFi0GPoRi8USdUXpl/2YmE758Oe9vlqtJqBQGgvp/uPkPTxWXg++Xv4cvO4c4ZHAMAfkx+bBibmQf5N6m9dBjp/fYy0Vn46jAzDAWR8BMdWJ96G1yyEab2VVRMP+5OQE1g5wbsqaKsHvYrGIkd1j65rrJjl/3vuQ8udiWyGlEreI0dMsMf68lEeZUZC/xtFOGKnl2krZ5evxGTJZB3e8/ELOhazljxkFAKAAE0krp1FshZT1TaENEVmKzun0zDngznXoY2dm/ncegwSb0ckgZJYz8QhUDtRWz/toRxhTUC9wpWM0cjKe4Ct6YIOJUjkGCbwewzDAhQikLBs49pxSrnj8bIyO4xjrjwFEpw6vN6dhyufnv3dti9v1PW5ubtCFGmXeC1VVgVr9kOzQv11szdT3lG112LcxIukcEeeVZZU55dgJNg1KAIhO/76nzJP1eh3HIQm+2radAFf+/WazDZFGE1ss7Xa7OD/D2OH09DSyfm+3m+j8GscRH334AZ4/f4YnT4ipvKoLQFG9/N3dHc7PTzEMAz7++GN47/Ef/Af/T3z22Weoqjo4tnrUtY7j4vONn4XSa4HFYhGJ7JI9k3Qq60AKlHkorUNL0JHqrEcX5YTXfXQjlKWzfj5fhChygbJcY7/bxzngjLKUmm9CmYVP3YTgAUdlOnHvFSZ93jsoBJJED4zeYXvYYz6foZ4v0AwE9BarE1w8eYYPPvgA3pODe75Y4fzyCZbLJe7v7/HlixdUx/3NS1jn0dRzKGXC2Uep5NvtHk0DlOU+dJbocNgfBBHyw8zaX+WVnG4O3sssG+EkUgp1U2N1sqQU79kMbdtis7mnjALvJviBS7y01pjP51EOq6qKLcVub2+pRt5UWMyJ8K+ua1hwRhA5R9puQNfe4Ld+67fw/Plz/Ef/0d/G27dv8ezZB7i+vkVZU/AEipylhDsGjAOdARwwIKeHRlOljCTrLDByMEKByCd91HXeA9vtDl1HPevPzy/QNA222y022zW6nspIxrGHgkNdzzCfzaDgsb6/w2a9Rt911LqwrmB0IJPuWjhnMZ/NiNNFEbky63tqlWnw9OklypIyN8ZxG/U1fe+goNDud/BlhbPTMxhNUfsf8vqVQbc0XPjf8u/8kiBEKQWD49Gp3PA7Zmz77wHc8udjBsPkM7Eulk8o+i2lX2iUDFDdNI1JptweewZp2Mk0PGmg5CDtschyDsbYyMgjc/KVe8+lAa/UFBjkc3PMeJg6QqZzK1mA2Ssmoxs8HrE4rEVi9LgojGDdLcK6h7eHKDEQKviPzLd8xXnLfyeMaOQS5Cl655HJDo+V5+V77zy9Xw7evPeRsVkaPt+XwSCv53mcLKsh6q6VSgQ94dmCmZnCauE5TGBohZQZ/3A35WufjLRgaHuKInT9gGEcIptuNBZ5jzoEMM33RTCAilifgwx4TsfB+yK0BjOPg+3H5u+h0+f4s7KH2Nphwu6brjUFLjwnx0CuHEv0fttpGmc+v/KVg2r+nNQh0kh8TG7i3zJZOjbOH2IoRLAljG6ONDFgIsCjUYXoilIK/X4X2+dst9vQv3Mea4f5e657kg4bJ3PC68PPzyRMDLZkFI1Bd4wWZhEImQafR2Dp9yqU4zx0qAHMYVFGY3US1VSA81QjbK2D1lQDCHj0/UCkcyHdc7c7QGs9SV2ldS/i8kmQw3PN/VNZhqVskKO4mIBG6VziuWQiPJa3aEAbg5h/m8nWMdApHaUyG4OBpDxHZPpjcrZOARhFuh/fG+xo4euwDMizD0glMnLdWBccc6ZE8JudibnDT57TD16PnLPyJR238rwsiiKRywnntc7GoDXxayADwGSzpHNzoh+QSP/4Je2RwtBcVnrKyyJ1EJD4EvhLRrGstXh/dYVl6Jc8jCPW9/cxtVNyU1B0nQIas6ZBPwzYbDb47u0btG1LrMxAzOSQjhbnHMZhDAZ3kLnQm3m/b8E8HdypIq11kCVLDljeL1pTbfPq9ITAZU8GPjP4M7Duum5SBsIOARn5rKo6RI5NdKwRJ0ogrWoajOMQ0rzvJw60H//4x1itVpjP57i4uICHxXa7jfXLzjk8e/YM1trYj/jujtKoV6tTzOcEopfLZShhoRpuTil3zmE+p9RkBv/RaRLmIWWLMs8CyeNoLYZxjOcZk9Lxq6lrjHbEbreHtcTavlqtoANRJdcbSycNyUSJqioCSEyyIZ01JkQvua1i2rNU36x0jWFo45jrqkbd1Dg7O4tR4fv7NbG0x1T9Nb755ht8/vnn+PKrF+j7EVUoNWvbDkRWVpOtAiYzA/p+QNd2odSUs1bJPpue/Q+dyN/3emgP+GiGGkN28unZSYhwEwkhlQvcY7QdjEk2Bss1nxc0twbzOWUYtm0bZcIOFsv5MqTiE1O8s2M4fygzoVEGn3zyCS4uLvDu3Tu8ffs2ZmhwFg7bqZy9MfQ9kW46YphgxwFnZ5VlGaPa1g4oCiIhBhD0Oen0vu+x3x2gtcH5+SXmswWur6/x3XdvAm+DR9f10EZNyjyGYYhZdbNZ6i++444Gjs6/84tTImg7HCILflkZrFZLzOczPH36NMjsgK4jIK61JgJU5/DJJ5/g7u4ORms8f/YsdAJY/KA1/5VA92OA+zHjNxqxIEKEHHjm15de/alBPo2I5YJ67Gd5UKZr6dC2RlzNI4AzaqBkoGJkkw/RQkSdHrs/P5tMXeI0OK2KOBapVKTXOB+rNFjk9Y8ZP6QY/APwGz+LqeEpP3sMxPO9rbWAT+anTCtSSj1IHTt6zeDkUEqF6KdGVRRoyiqSBXErEu9TqxUDA68p2pwDBrnO5ERJjpn4vgAuA96Phkp48jQHHPVwPqRDkSxwuzLKEE+yJJ0OwLS2cQKmGWzDxz638ouvJ9fiISgKjL8hmMyAm+XTOwelfCT74dp9zmrXqZg/zVsW+T8mx3ywlWViO+77Hv1ATMSchup5ZjwCERLV/xZKoaAuQJg11AOU2E8BQJaRJINIcRRfU1q6MdyHO8njY067HLyzQeYFORB/lkDQKJ7fHpXfokgpy/x5CdYYtOeAWzqqckCZg2bWMVIXSDAhjfPv03Hf95J7J7//YwBBaUWdG1RgR/aKsoQAQAFFSYetKUqcns1TT2dF8jWfz6MhxyCJgZIEwQ8dJPyVwBjrHDlmBmBsjPNcSocnfzYneZzIR3YepbML4NIQHzsQsA5IabF0DyZUNIA2GJnxXXEUnCLA3O6FWX4BRGNhNptBG6rhI6NrWkvLxleeQUXjmOp2eb7IzIDEAJyIreS5QlF6lXRGJj8MxPL14r9JR++x2m++Tw64J3sHiAez1KcMRDmCKp02ct86cQ+pkwEmV5xypTywVbL9mr/yvTSJcvnQp+HIOZ2DdukYlxktcq8bY1CIc+Yxu4av149EXiR5VbTW0IWhFmo8bks9v3lvcFeKWhdRRvJn8N4/KEmQjg7nHK5vbzA6C1VQBkPZ1ChC6rpF2m9sMyyXSzz78AMCqEOPb1++CkCthNEF1fR6BR1qcb0DxsGi63p4D8xmc9RVg8O+RV1v4Bz151XhwExRrMQlQ+nnCXDP53Ocn59jtljg7v4OXdfBmER2Vtd1BNZtS/Wp7CDrA9jv+x5FUYUWXgbWDthuW3RdR9ldsxo/+tGPsF6vcXX1Hl3XRhl+/vw5nj9/jtIo1E2JZlahKDW6bog6gtLACTj8/Oc/xx/8wR+gbemeh0OH+dyiqpqY9dH3Pe7vKXOAW1k1TRPBcM6nYUdLrXPZIWcKmFLOHXMKBNe+VpPABIRMjOOI3W5HNqKiTAHWLV03TGwckjMLP44YxwLj6CY2N2fCGFOG86MCd2Wg9dQoDGVCaFWgLDQWC0Wt2k7OoXWB/b4NpFor1HWD7XaHb7/9Fp999hlevfwOXdeFNnKF0BPkVOWIbF010IrLKiigQMEIG7L9jjsmf8gZzbYmvZ//nV51qFG+uLjAfD4PhGj3gU2/hdJ0PpEKpLEj6KBxdLC2j+3Xuq7D3d0a6/UWw2BhlI5ZGUqRA3ew7IgiJ8TJ6Sk++ugjfPPNS7x8+RLL5RJt2+L+/h6LxQIWHpwSTpknoXQpOP+sHSNRZ11TkI2PLucmMS5oTUSF5JwasT3soHWBszNq0XZ/f49Xr17h5uaG9DuAoqT68KZpArM4tyCk7NmyZA4eR446WEqzrxtoAKMdMPYt3DhSevpsjvOTU6xWCyxnc3Rdh6oosJjNcHKyDLwKB/R9jw+fP8ciZB3AORil8PTJk0fXWr5+MOg+ZqDlnt/8cOG/Oe9hFB68LzdYjx1WBKqmkUw5pmOATN4nXo+VBkHA6TVDazHvs3Rgn9K/8vHmc5IfRmwkdF2HWZNAdz4uaTjmB91j855fyxgTowzSCIlgRT/87LGvY3PqnZsAF1lnmtcmyTlg8OGRQLdSJihTHb6KALiTspUGWpjlyfMeA4kQ4G3yNwBKaeTSQ1Eq/ajsSEWZP5tMj5ymnBy5lqd7OZfAUx5R/T7jTgXnkAKJL70/KSoVGflZbrk+JvWOVSq04ZJjEt5ZOZa4X8MBZG0yenuWL+/BrODysirsU5onilRT79YGi+UCxpBBQgcqfT621ovPI+f4oUwe2x/SEOT3klHr4B2oH7uQyXEcYK3UL/aoDDyW3cLvkwAu1xH8/dj+ekymGIhIwjYJWPj9+TXk9/wZHtOL+SuXQW77lK4xJU/kaFRZVrHGjIiEOgBEHLTf7zEMQzTy2KBvmia1L0LSX/xih4YEN1IfKKUiCZ4EP3IOJQmTdJjkc58/P32nusZj+wIAuq6LgElrHdObo65V01p1qSdlLTLXhK5WJ4EBmgySPkTxJJiWjr7oDMWUfJTHau20jEGCvHEco0MkP285LbHQx5x/ePCzPONldJYjz/LvLDeSm4EBo/w7QklPfj820jlNkg1iSY5WFAU5TU06wy2m56rna/p0fQW5T1JpSq5r8jOZ53iSLZE5fo/ZRrweOamb/JzWRJpWCDmiPagnZXoTOylcU86JMQbaJKZza6nnN5/jZVlCGwMooDRlfI/UXXLMct2TPg02hwIOByIJ5AhxURSRWIv3C+/3s/Mz/PjHPwYU1e3+6c8/CwRLs1i3zICZ20Txveq6xsXFJZrQx95aSkVlB9vQj7Htn3PcJrCIcsb77/LyEs+ePcM26Cr+qusaq9UKxhhsNpu4N5jA0Fob9ZsxJvKUqJAS3nUtrHWYzZtYD962bWzVtVwuqHXW6QnOzk7w7s0bPHv2NEapD4c9AKBpKOJ6fn6OP/qjv4uvvvoSXdej6/p4z7bt0DTzaEceDgfc39/j/v4+lkjyvLLeZLklokdEZ41zDk6zDRCCOD45o2h/kKRHfdi2UJqcCN5T5HAYBsznS5yfnePs7CzIlcPhYIQ+DA6ekH0gddoUdJvomGTWd94/FJF1sM5BKxWj+cvlEh4K+/0ez58/x2w2B5TC3d0dXrx4gRcvXmKz2cAUFao6ZfxUVRMjssYUMJqi3cMwou/HSf00oMAR9nyf52fW4y86b9L7pvwvdd1guSSmckBhvebWbC2UQojG05zxfEl9zDwA1lq8ffsWr1+/Btc4z5tZ7PXOQZXB+cALQERmz549w5dffonPPvscxhjMFnNQi8oaRhu4cQAxutu4d5y1MQjEepki3JTBxbhAKYCS6JKTmAH0breDcw7L5QqXl5do2w5v373F/f09yVzXwRQFmtkMdbAvWO8ZY0I705SpMwwdjFYoTIW6aVCXJfaHPfrDHm1LZIc8V/M5ZZ6xHVsUxHbPqf2cMfAnf/InMbJflCU+/PBD/Pqv//ovWW96/WDQDRw34vIo00SkVALNx9KspXDm3lOpoL13od/zdCzSAOH75eM0xiTSFEZnKgAyBiuGPF1dHyK3IxF4GU3psyO3TlJT77JU6ly/6L2PdStASqXM5yU/1B8z/Nn4zg0AmQ3wGLmPUgraGHhvH723MdP2I3kqq9YmOh/klw3pWHLD5xEG7z208jF6yWnGkW3Xj9HBIetaJvdxdvK80fhxyShXiiI0uYEMpJj2FOiEGi/n4ZSP80xlkiyHSTnw/WWbMElyJGUu3kd4ZfN6d5bTnKDo4XUonVwBMCqRu5E8W1RFYIjlCIufEr+ZrG1VPtZjMklrThG6tuvgHEQNkweMDveg/obWUYu9ItZ+O8A7KF1gPm9CNgNFvZUqwOlGzoV2IaINmA97M5x1E6M2plxmxnvOJB/1QUFsk1qTMZxkUqTGKwV2XDCgcSHyXejyAdCx1k7YluU+kSCx73somIkBK9cawAP54SgmyxhnkEiSSH5u59zE2fVgb4u6Oylv36erJ89gHRnjYBIiRQ6MsBe6bogkQmRk9oIUS+Pq6iruGZnG6b2PzL88NslFwYd3WaY5P/ZecuAkkhgJkngNOFIl3yPrsSWgn3zBQR3Zs977qNMZQHNddcwwgodSBlU9i8/q3BifjxjfERmGiWyqgDEa1o4hgjXt/MFR6dyhy+PKsyQ4+sI6qm3bWIvK0b08w8J7Ynf13qNvD5Pf856T68Syz0y+kuWfX/IM4PNBtnrjuZQAXCOtyzFnBc8390yW44xzohR86LZhlIYyBWLWgiJd6YCY8QYoKE9ZThYp8izPVznnvCZyfgAQA3NWkHQso4mfT9o3jsM+wAM5lv+21sKE++fODn7xmPne4zjABl2rtaa+3ALMq2BYaqQOLDwHvEbGGHRd94D4Luo3rVAWBZRJLcgGG9KB4WHKAqMLvcK1wsnZKZ4+e4aTs1O8efMGX3z1Jbz3+OCDj3B6ehpsqB7WhpajilJ5y7LGMFiMIzm3lssTtG2Pk5M1mKiraRqs1xu8f38F51xk5h9HYjVnp9j5+TkuLy+x3W7x/voqlsEw6LfWxh7aVVVF8jFrLdbrNQ6HQwTcl5fnoUabdHXbUXT5gw8+wMXFBf7wD/8AV1dXMYp+crLEr/3aJ/jggw8wDANWqxXOzk6x3a5D5JyYo5uG6ni/+OIrvH37Dvf3GxRFiefPP4hrvlqd4Pz8PNSKU1swSpeliN98Psfl5WVsdyYdMDI7iEtOmmYGOzrs9vuY/QIhv+S8knJPDlpyVApHZ9B3RVFgtVpBKXJgcOqvC61a4aiV39h3Ud6p3IK6t3RDj/a2Q72vY6TeeQ/vLMrSYDZfwEOhrKnFmjIFBuuwWlLq9HyxgofG7e09Xr1+g6vrWwyjhQ620+HQoihKaF2SvaAMqrIOwMtEW34YLDgoZy3CeTjNZJF78JedtQC3xhxDkMLAe9qDRWlCf3ZyIIzjgNvbW9ze3gIgZwyB6iqCTb4fn3fz+RwnJyc4HA54+/Yt3r17h2EYiFTs9BTzZoaiqFCWVD6hlEFdl6H/9wx/4S/8Bfzxn/wM795dwXviz/COSjTaQ4vZfA4AaNt95AlJzx8yz6oq8CUoylyM+CU4LT3g/Eip4UUZbZrDgTIQnj//EFoTWd9+v4MpqC922zqURYGqIBLAIehTozSUd2gPO2Iqd5QePgzk6G6aGhoeQ9uG+R8AWCwWS1xcnGO5XMZyL+eJXPGD5gPs93tcX99is/kGwxBKW4aQ6eQ83GixXW8wb2a/ZM3p9SuB7r+XV+4t5Zf0eAPTgyoZRt8PHKTnNfcATzaET97sdA3AW2p4bgdRn2xd7N+pTRGP02MpwjmDt4w4G2MgezDnHmQ5L7mRzPNzLCogfy+N04cA/jgjtBzHsYhtmrKQMhzAAD9b7hGXKdfpOg7ejjAG0UvMqR9QLineyWd8BPkQ18/HnJIRvicTQKwzJu9zoJpuH2vpPKZvUaFGOgf8+drJNZv8DR7gll/ZnOZG2LG5Z/DEvbej/ADguksyMmnw5EBiJwF9HRujvK8Y0GTuaDwMVMV7tNxPPJ40TwiHblUSeUUjWvnQdSnqz0qXUriTc4dAJ9X4PJZFkJxBj9dPKcXOCZo/STonAZwE3RGwZ2y/MsWVXznQzuVBpujye2XkkYGIHM80Gj9Ghxb/ja8hU+GPPTevDO/NB397TAbEfYxJNX0Izin+rNYGH3/8KUxhMIR2Iwzu+NlsYHZlLzdHu/kZ2LvOn2Uww+vr3PR5eb7YSOTUS15HBi78bAxSpdOG55evcez56Z7cNoyMosSoPYbSBJphwneprlorDVOUUNqE9pOc6dQGcEo1ZctgDHINGtV/dsI5Nq15zuuTH9M5/G8mrmOgmiJ905Zfcr6iw8v7mMWQn9f5nsizqlRQOnKcPJ6k981kD/C14r2O7D2+h3yGY9Fy3jdyb6RnSA7Q6VkgsoQUKdLHdHUuR79sbx37Pc/JsXIJ5/0ksPDg+QB4RZlnDsn5kiLNUx6IOA+kCKOjqm9bGGNi/bEKjlKH1KeX517Wdqe9+bCnsgPQVBUcUqtF7i4gnS3X19eYzWb4jd/4DXz66ae4vb3FH/7hH+Llt69wcfEkRt6o/r8M5wCzkhNJJ+u/6+vr2BLocDhQmqeYE44wEwFaFwz7Cl3X4+LiAk+ePImkUvv9Ht77yDthLTFV875k267rOnRdF9t9zefzCARvbm7Q9x20JiD+4YcfRlDfti1OT0+x3W5RFAa/+Zu/ifPzc3h4fPjRczy9uIyEZ8NAdd+Xl0Tk9JOf/AQ//emfRvI4zvAoijK2RxrHEZvNBldXVzGtHEiM1XLv8RzFgJVH1BHkUO3QdwNl3AAwgjOBcunSi+RZZr0knerEfjSGamVZjrhUwZgC1vUAQgq7NjGTwzniKGDgzjdeLldUn601rAuZpHNyKJQFpdgv5ks0zQxFUaKq6jB3I8qywpMnz6B1gdvbW2w3exRlDS4VYkcoOT08gDFxFo1UQEdj9HCOIv+/6kva5UQgTL2jpTNuPl9EMkGtEbNF+O98jb4foACkHuJUnsQR4/3+EBwdu+CAoh7fRRHYz8cWynmsVius12vc3N/jxz/+MT788CP89Kc/w6tXr+L8V1UFHVrAxfNlHKKOoHGlUg5tNGZ1DSZJTmcIPTtATpOqIqBKNgFwc3OL+XyBTz75FMMw4ptvvsX6/j7qnrZtaTxBf4mZpTJhT9Z813WgWnEOvtLPwzBg7AeoEFypygKnpye4uLjALHQOoDKJTTybd/t9zGxRyqMwVIqjtIrtdofw3h/y+gcKuqNRmhnM8dAX750C9Iepbseu/xi4zD+ngoJwzkfSm9GSB9UOYyDcIEDj+cAEYsSevUnsIZTROO5Rys9JY5ge2DmAyI3oHGTSppqSBbECywHJA9Ctkmrgz+Zz8xjojvcP1Pre+4kxx4pcGrRyPb1XUNqhLDSqqkBVFSIlhusEp2ueA29TTolk0vU5Ynqk5RdLTBiHCvXaAHn26XTgaAcdJFzXDx/iFWHetDD2j62fnKuUEheMI69g3VQ2HwPu8tnT8zJo5PVi9wA9g0dI/Q8xFgm4lUJoW/b9acdyLCyLJGse4+jhoAFQxsekfZqoc1cIYwge21nTYLFo0NQlikILhezDuqVWYtYCSlMLuaqeRtPkmKTxKz30uREf5USD9h3X6KuUpaKUimRUfAhEveTCgY+H+kOmFTM44Zfcm9E4zpxzcp8w4OKDlOWLjRLJACxlK89cOGb8A8f15DHwlO91bYjJmPSeJucRe65DfZ0uC+wPB+wCu2gfQDdFpuhTPG98Lwkepd7hNZVy2PdJ3/N7uP0QgEikImVC3kdyXPDfZDbEsfnj5+c5kQ5NBpllQWsyjiMO+hDS6UiXFFWBsqrQdQMObYdh7KPxThGzMUbfybiroJRH2+5DpIHHSAYyA5bH9LrUE1N9rmNrIzYCJOhlOeJr8PwxsOP6X+kkyrOM5DnHoIzn0Inr8lpI0jt+n9zb8bPWhuyUVL7ERp0cf34WxHF6BF2fsrUk6JatfYxKgFtDw2uF0Y+P7hn+eZJtlb1P2uDfB8pzve8cZfJZlzJapL6KdoLn73TdxzJhJtdGmudhGND2HbVWY/CsFZSjThWcWssAc0p8NW01xnJD34NchIg6g1SWPa117A/sPaUgv3v3Dl9++SVevHiBoigCyKyDfAJFwTqKnHjpGUs4N+D29h59/z623uOaa7o3MZin7IzkqD8/P8fTp09j6vjd3R36cUAVa0PLSJwGIKadMtjlftsMuJfLJd69fwMoh2Hs0bYtPvjgAzx58gTb7QafffYZttttiDwu8fTpkxhRU5oA0tu3b7HbbbDZbLBaneDjjz/GarXCdrvFixcvsN1uY9YHAMyaBep5A60M2kMH50fc3t7i7du32Gw2UEqFNPZlJF6UnWak85ZP8sQM34d1IuDEGZ6RKCYroUg6NQEupRS88xhcGO+MU5lTCzmlWngP7PoObvTwOpSdheghO6CGwaKuFfXpdqAOGYZ0Sts5LBYrLJfz6LCZNXOsVqcxc6dte+z3B7Rth6qq8fzZh1guTlBXM1yZa1incDiQ7NT1DLPZPOh7midKK3fE3K44kCP2PwODX/I6ZoORLqEyO+eoZ/1s1uD09CS0NjPYbre4v7/D4bALNlMKclFWWAkFTS1OHZV8lUUNeI3bm2sC3ZsdFAxWyxOslicwxmAMqdEGKrSco3aeT548Qdf2+ObFt7jfrIPuraLDi/aYITb3ro37nHQbWd4ceGkaJkNUoFpzlg8miStR1xWsdej6Hnb0aJo5nj59jqpq8Orl13j75h36vsds3sTPNk2FpqYa/+SUpCAXzzN1AWGslOwr2sMdKq3R1BVOTk7w7OkTnJ1Rh4D1ep3awgUgzVmHrPO8HeN28PDwSqEfeuzbwy8XBPwDBN3yJTesBKzH3pcfWPx7fskDUB6Qx1703nQN58mbNgSCKBvblcRPQCPVuAIPU+LZwGNjJDfqaHOpB2M7Btzy5zx24MvoBx+6OfiebHDvH43Y8uGYR8rlvQtTUPN3rR+s0VTpJrKdZNQ5NFWJsuBIOUcTpiAvNybz+ZDGTvy98Pg9WGNeLS8ZzI+9kgKltWBme/o8g0j21smI4ySacOzK4Xre4cGcTt9zvEczKwtQgHkq10mIA+j1E2OUvcVjliGS76djssrjGZ3D4NiTTTWGD8YfU/DD/BiNqqzQzMhjXBYMatOQ5TijU0GnVPt8XzHQ4jHnEa/8FWW70MGLP8K6lFZMjjIj0sSTHErQTTTB0wgVv0/uFSnvPHcEzKYRaZliy/tY9t5mY5k96/K+EvzI+/Dzyu9Io57Mh9z30lsuS1e4BtQDIcOCoyPJ+ae1wd3dHUVwDh2KogDX/7lAZtRUFbzIxsg5K3JdxWPgFx2YU4Zh5yidmZ9fkj7JaCo/E3/J6AADPylT+dzx+krAy+vHgJXvTd50HZmWOWVGQVEaXtvGMS8W82hss8Om73t0XYu+H1CWBTymPALSSOYxyHHKv6X1VBGEyLnhZ5fyKx1YAIjJWD10Akvdy8/PEX45fz6TN+kYy9dY7qnp+FPbMQkmZaTu2Ofy/SG7anBaaNf1E0eA0Sn7Ij5A9nrMuSPvfXQPTn5H50wu+9KWkF/H5p7BUUyFF/LtnAutLacZNgQS3GQedcgKkSVDxFatY1aK3DN8DxkB57lmnQajsW8Pcfo4jbQPIJWf48mTJ9gfDvjuu+/w+vXrmHL9wYcfYrFYwjnE8gi6P9kQZOfYeCYM/YDdfofDoY3geD6fBeBUw1qH+7s17u7uIvhsQ4T/ww8/RFmWuL6+jtFDY4qYjSNbgzHvAjOVc206EyAyodp+v8dqtULTUA3uJ598gv1+jz/90z/F1dVVzGr5jd/4DXz00Ufw8KiqEpdPLrDZbPDy5Tf48MMPYa3FyckKH3/8EV68+AZ/+Id/iG+//Ranp+chytdhHIcYeVQq7PUutQaTEXhmRM8zIHhNSfZCCSGm2Q1lYDCHCgSF4lSZ2F2K5e3h5omypcjhxc4XkqfgsO1ajMzxwZED3ldaR+e1h4c2GhztZBk8Pz/HfN6gKCk9vKooRV4pqune7dqor4wpUC9TLfNiscJ6s8XNzV0EsFqbUMNNLejGYZzoWLlfw4CPK45HXnLuqMVqcmrNFzOcnJxgtVqhLEscDryuW3jv45pzZkA+JnbqWmtxe3uLm5ubKOOyrt97H8jzqBPJbneNp0+f4s/95m9iu93iF599Hvc8dwTo+z4S6AI0L8MwRN0ivwhM10lvaw87Joccl5nOZk20E+7u7qFg8KMf/Qh1XePLL77Ed9+9gdbU4YOyKDXqehF62asYSEvroOJqGK0D7mGCXpb/0MKs0JiH/U2tDomP4erqCvf395OgpgyycAabw7SrFZR6YFc89vr/CejmVw4qjx08rBjyVw5k8gOQf/Y+tFbyHAFUsAw2nIOzjhgcnYuKg4EGQA4+OwHimBgCWusYeZEefmmQmyPlHRLg/LK5kYBBGjF5PccDwB2vc3x+cwNAfkZGiABMiNqkQZgfztN1AcrCgMpnpm1SpLGUPXlaNw45Z88D76Oai8/EO8xPifdyI2a6BnSoJ+BL46RrEogsitSr+JhzQxplOYjmsecyLufrmNMlpU/KCLecC3Kk6JgeGQ5PxRHv4888mStM1x+Ypp25MH4ypGkfUK2wiqNQyofDkJgkycAvUdcFilKDE/fp+uwYQHwuAuoK3DIivY8UrPcP61dTm6qHsiPnWRsTSkRSKiyB+RQBoTEgXlspBeWCwapT3aQEEhJgy2gbzxuPi3vLSrDNUU4GdMaYSRq5lIc8yslj5DE85qQM0hEdMpN1V1PnFesUvrYxBiqkvCltAvBmXgIX6iJdZBLma1rrsN+3QX4aLGYzcF9WlikZbZHznT8j/47XjI1hPviJFTiluUkgzLJMUfcpaGOglUd6j+0Bqbt5nXjswzBgvydCm2EY0DRNNGydS1kQ/dCj74ZYI3d6eoZZYEEl+aBI4mhHIvszJIucOcWRSZYJ6ZTiceXtGum5imjcMHOsJNiRWVr5WUlGbpIrCeJ4nTjTSbJcy787pBpw6QiRDqlj4BRA4E+hrIk8RTl/yfMqP3dzAM9v3e8PMfIq67J5DHKOJ/vpwRl1/Kx9/JX2Xq73kx40MNk5DAgnpVKUiGWJd+LRO4n9BYCcvson1uqywGinpGZVVUE7RHnh65CjoosZDTKyztc3xsTWZjbMB6d5jkJ+3d0dnjx5gmY2gw4lIkVVoWoaVE2NoigxDkF+FGXYWGfhLCjKaT2sciFzZAdrLcqiQl2RIc179PLyElVVw9lvcXV1hcPhgCdPAlP52QWMIafh7e1tBNZlXcMUJjrSmLtjPp9jNpvFrgO73S7qce7RzTXKV1dXuLy8xKeffopxHPDu3TtorQPgNjg/P8VyuQxnE6A0cH9/jzdvviNANG8iSL66eo+f/exP8OrVK3QdtYhaLBY4WZ3CWhvtTmsd+r7D1RXVpDOopbpxalOWl/zluhZBn3AU31kHY0qYgpyvvKYUSTyS0YEp5EznDN335OQEAKJOqus6pP4XWK83cG4ZGaHB19b0eW57Zb1DAaAoSzh43G/WmFsipINWUKZAVZMzc7FcwRQlNpsN3r+/xm53iBkcWhPHQ1lqXDx5iuXJKe5u1yiKCpvNLmTeERDtO25RFkJvSj6bBvFEPB50ka9cj7CdY62Fh4ss91wuUJYGbbvH/f1dKH3AhJDUumGCBZxzce9qrbFer/H27dsH2Rp8bvLZUNcNDBQuLlb48MMPMQ4W337zEtfX18HZVANIAVFywms4N0am8JS5SGvGEeyyKqKsKkWlnIlHQKOsTLDxyBmqlcJqdYKqqnH1/hqvX38Xe3Qbo+HB9lvILPaeypEgxFFkNqazwMGPFtaHdpTeoywMlosFFrMGRaGx328DM/wah8MO3lsMwzRDUWb6RH3Murko4LxH//+PoFsafbnXWL6OHWaEp6YpafJ9MorLf4t/99PIHuHt5EE9Hm2WY0vXyj34fAjJw1KCYPlMctPlgI3vmwNjHrdc+LxuXN7rwZyq5Gx4zKDI51umuyqFB+lmx8Ysr8OHuTbcg9TBw4XDWKdq4EeMr/RvH9De9JEeM3UIo6sIOqAUsWofM/Q8gdXoLfPpb6wYCmNCTVOa49xT/H1fCCnXyk/XUoIROWcJbOtMBoPjBKS82CGUUr69iHA/tn8E8FKpJ6Z0ukyzHh6ui/d+QhhkQhtAYwzqKqTnVaF3LqgEgD2Z02fknxWMNqH1hQsOEEqRpfE8NE4lUMufTY5XK5VKQ8Rek5G9Y5+HSgzwjxoqEJHxLPocHSo2RUcl8OYvnmc2eOTc8/6RMpaDVX7luosP9OQYeQi45bW895lsEFmJDkR01lmMg4upo9SGTUUm+7HrsN8RoZaHhzGKaprHFAnNxy91KP8t1+U8d0VWCyydDTynDCoZIDBY5fcwWGZZzTN7Hjq/+F7TlmdA8nTztYl4ZY6yLNAOA/q2Rdt2op1QiZMTShckgN6E9WYmXAWlUvYGg8LcqXLsrMz3LkUnEkiVWVHsmGADTWZdRDnRCqOdEvzxZ2Ut32NdMohUMd2XHQh8fj22Z+NaZBHceI6IzIyHsi5+l80RX1fqkWOOFq11qNd82C6N1zyff35mqVMjKAGOyrUcA89BPNc1tUzLz3V+DzzryONlTQrZ+QY+hzWViwTZL5WC0sk4jG3YiirKiKz5ph7Y+3j25zrRWgunyLDvxxT9YgOb19B7j3fv3mG5XFKbrtBuhwMWzJdAes+j77sYceZnHEcb93FVVTHiPNoRVUV9tS8vL1HXDezoIpN2UZjYo/rq6grr9TrOX13XaOYzjMLGKYriQSSbf89OLOmA6jsianr+/Dm89/j666/xox/9CH/lr/xl/OQnP8G7d2/x/PlzOGex3+/waz/6FADw7bffom33+OTDjzCOI87PLqC1xs9//nO8fPkSdV1js9nEfadgItGTtRY3Nzd4//49EVn5MTj1KFLK7PEsBw8j3GH/eZIBnitieTcAlXsTrGR5EhA7ybkLNkmyV6Jz3BSxBVTXHWL0tCzLkMZNwQIeG9vl48i6j67JXDCyC4z3lErtLIKzYYWTkxXKgto6vX9/hTdv3sBaj5OTE3A7OdarZVGiLCooULsyQBP473r0feoAkNti/LPWv3qUm/UCn9EMDnnduBRgGLpJ5kJVcXkOddbgPVEGMjieb+8pWnt/f4/dbhedi+w84nNQa42qLEnGTYEf//jHKIoCf/STP8Hbt28xn1O7LCUiuWVZQoW2gpyiLcly+BwmB3cR9yvprJQpV5YF6qYOckZOGar5P8HJ6gybzQHX1zcoCuqPPgw9nNdomjrYm9TfW0OUjUQRVfF7mmuSlTHUu5dliflshidPLlEYjaEfsNlusN/tJxkUTMzIMiftFmU0yroGFBHLeU9lt0x098te/8BAdw4qcmAqjcuHX0G8w8HsBQjODXI+oOm9Dl5xWhZvYMA6buY+YgxRPWY4JWAjSIQUpSokwicdjRWZCkob4iGAor/4cGgej5BK45c/nxvLbMjI1L54IH/vvE9Bt5xrqYDlOvF1i8AOKB0LLJRyvqVRlLxoNcrKQCkHr5wwSBjkqgf35s+nl4/fvXCcSLl58KDZ7yWYSNfnA4fWWsHHv2utUIQUZFMYWntM2epzoJMMEaFQvYopuvGRhYE/6Yca06x1jKqrSALh43gVAA3y5k33Cj8XV/AJeVZqAsAQwLsQjNin01oHG3pbA4r6y0dW+KlNq3UibSqKAnVTYREYUpUClH+Y2s9jJRlS0EbBwzEvXIg6c0TOgmswWfYlgJA1Ng8AiQ97DinSPD1AE2hOQ0zzpZWGw7Tdk4y4y+fha+YGjdHlAycKjzt3UkmDiMcs9yHLjjT0GZQzmJnolZAJcWwf5Dpm+jdNjipNLVGsJ66LYSQ9yXV2HKHtQ7eHtm3hFVCVNXnH/UNHFzkXerARRcCvjLpDzh0DBJrHaes0GaHMnawy+s2ykRODee/j3ssBN92f6+yY9I92nXMJfNU1Mb8CCHWgxMxuR4txGLDZbLEO9XDL+RLzZkFlF00T0+ykviRGZR2B8DFgJiOLct2ing6GaFHUE6cs19HyM3LUh9iMTZD/NJc2Y8VnpxBHwjhixfeXcwiVUgf5jJTPMUnH460q1mHsh1iHH1OXxXuOObPl6zFQz69aEDtaawE/xIhaYQpA+5g+mwPk/CXH5L2f6Hg5N/xz7piX6xr3uQTpQjew3eOspUi30BXREekcHxWT+Xbw1JOWz3BPpXI8PgaNxeoEbYzyUupnM2sA0Ng3mw0AxDXh6Lz3FNGuzPFyL2mf3dzcxJZcbEednJxgGCyGLhm23o9o2w6bzTZGnQmMDAAUlstVHL9SClVZ4uzsFJcXl1hvNvji8y9xe3uHvh9QVWVoy1djvV5Hdm+WhaIoiCBt6GO99mKxoLZT3kcCJe53zNFCbiWmlELd1Pj0008xm83wxRdfYLfbhXrvBS4uzlEUBqvVCheXZ7i4uMByucT9/T3qusZyOcfqhNjL2+6Aly9f4osvvgh/n6Hve5ydXYBLeNhBsdvtcX19g6urK2itUNUEok5OTmLLNakb+TufH3J9UoSfauHHcYQfAV1oKM2O0dB6VTGwIRljbknKTuC3qEhqxtlJfd9hDPqxKEsUhYmAi875lGk3jm3Q43z2EwBr2w5KUUr56elZBJOL+QLLxQp1NcN6vcHLl9/im29e4vb2NmYXEDt3ckQ45+AsKMqqk219ONA8JKCtwJFcmi+yy2hOjqqGo698b/AZN5s3OA2Am+ypMZRN7DCOVA5jomPfUkaUodIYpQIeKUoorbHb7XBzcxMI+4rIUcC95bme3hiDsiiwWC5xeXYGUxR4+eoV3r17F22Kvu9Rhv2tVQEFHbO8uo5JU+lZ2ElXVxXZsSCwawpiJ/eWyhObOWf71ajqAqvVEs+ePYP3Cuv7Da6v7/Du7VtstlvSe0gBCCbZtS7oOhJAEeVOpaE8VzLgw7qxLEssl0u61thjtydG/aFP9l1yGBKprATcWhMPhg+2s1dkIx26Fveb9Q+ShT9zn+58Q+cbefIZxWmwUwOC3yNTz+TvJ4aiI6+aC96LNA7EdlET8Ag+t3zo1ukBEEnDYB16GwxJy0BFgcSF4kSEnegQ1oWBCY9SFDpG+EhB9EEpJMBFaRiB6VBRapTLgG4+l/n45fNLb38Ofjlyc+wlAVm8tuc5ZwdGWLswJK01itijEJHFnZ8JitJJdFAGShFwQtggZWFQNxXqqkJZFRiHFt5TtNcpB+V1Cl4rECuMDj5UpaC9on+HtcsjKnFuEIAVP1bQkTF1OgBw3hxKEcmPggie8318cLaoUP9RKJiwzjTExyLZbHyRI8fZoCgYPAfw4qPs0pd1lowfYZAYo2Biay0fIq4CG8dF9WJNwwOlU5DuL6LUnuc4zlfwJCFBegtg9ID1CtRlEfBKA0EGkusj4nEozVFLRJK8stT0Ee/h4UgJRkNQOJLAn+Woowt7mEjbnA3GppDHoiwIDIcaPxf2rQ8DMibMtffwTsFjBISHNaVEUjo0H/ZAirx7T4cqMQnbCJAkIFZBl02Ma1HPxgZyYSSjfwLc1FaGnA7MOCoNcpkyJvVCrlNZbmQ0+dgrd+ApNQVCvDY+fBlwhN3BDZYYSkdL7MbBsKoKTWU5/Yi+6+GtR13VmDcLzJoa1HPawBgP7oNOzhSKjjs3BLZSC62LB3uK54cdCuQxT04UST7DfBx0/SkQ4YguA/Lc2Zh/53FyWzk2jGRUj1OeaZy0Rkwqtt1uqQ2KHQHnMZvPsJzPURoDy3XghwNGN2IcCCQrmFCPy72ENRBT4RDPTgZ2uoxFJXFv0JxS7bJ3JI8MuG2IGunAS8EMvRQ5ULEEI6iPyVnhQqtONtb6YaC6bzYEFehe0SGSIoF5qvexTDSeQ94b/TDAucRUH0u8vHA8KhX2rQcgy3h8MJb5fGBjrQTAJQ6pzpD6WhMbLUB1h1rrVHrG9+Wf494P52f2Hr7n5MX4GRzFd1GumUwyGvd83gPQYem9Iyeohw/9jB28YNTntG4VHMPwiN04VFhQzdexFsNow1muiW1fUwrxMPQYRovReWJ5tg5FWUIzCV5To+w6aO8A5+C1RqGoPZgNZWe+41RkjrxTVIrXagwONAVQSnZwAJ2dnuJw6HDXbqPTuu977HZbbDYbsKON076px3UTW2QBwI9+9Gv4i3/xL2KxWOD3/87fwZu377DdbnF2eobLQA613W7x9u070gslZb/MZjM457Db7TDaHkpp1BXtjcIYtF2Ltj0Anto0naxWGK3F1fv32O32KKsSdVXj8vwMi/kcL77+Gt9++wIXFxf4+quv8PVXX2C+WOBktYLWCh88/wDPnj/Dm+/eYL/b4fzsDCaUV2mt8OWXX+KP/uiPcH+3jjr//Pw8yG6FuiJysNvbW9zf36Nt29gWkSP/DCylLSntQz6vXAg0kMwZKBQwmmy7MejWQlcwmm0cC6U9lKczlECOlNtga2qNuqxQVyXKssD6/p5aj47UI94OpNObukFdVyiKJZRyMEaj74foJJRcAJKLw3tydJ6cnKQI8eoUZVVht9vj25ev8Nlnn+Ptm7fRkUBypbBYLNDMZhRocA59N2CzPqDrBrQtfQ3MsWIoWMLgL+3lpCvB9lSa3bTphS5IAFWc3cqgqgyWSyLYI0KxAf3Qo2sPGPqezgGv4JyCdxYqRMaLaJtbFCGy3HU9Nut73IeyiflijvlsBq0N6rJCYYg8jdrKanirsFycoGoW+Obb7/Dll1+jKCqUtcZ+38JUdB7ZMQWJDl0b2oNZivRzOZUxqMsSdVUCCFjOOyitKSqtNcpyhqapUdcV6rrCcrnABx9+hIvLCyhovL+6xeeff4H1eou+H9D1PWazGZaLBWXdFKEU0etQZx+cHlHZach0fxdsei5dJHtAY9bMUFU11usNunaPricS03logdb1PfpAQFqUBcqiIl3IDl9HeGi720GZacDn73tNd+5ZZWHiVw4K5UvhOLDMU8kmn1EPiZ448kWAkwE81RQpD+rdzIIdJt152iYuXG+wllJImHkWCt4rGE0tDBRA9UOhVRZ5MzxFPkMqLAnhAGtHQHlYNwIItQ06EF9pxA3pA9z7Pg997sWXHh6Z3ifTrXJnxcTpoFKEN0b/AytkMnLTCvlAdFGaKqVPtUOo76WDXJsijIueU4WIq3Vcf1mimhWYzUOLIO8otc1pWFCvTQULIDG0WlCbJs3g2JBhz5Feo1VUcDn4kanC7DjwKjyXCpFs70MaDGUrsBGjoeA16NAIKJxBiA+1yimCk1RpXDNWyAy6rYd1dBCRYV7Dg9JaLEIkOcgMXdMH4ErKoCgMilAfR0/LcpAg7wPPajj/CDj74GUOawM6AL118CDQhEAiwcCydw7OegzOY/AaDgouGrdp30KFcg6aUuhCQRsNwGI2azBfzAIRVA9ijAwZAu5hdFVyIQAI1wly7/i5yQEmI14KzD5Mj0GHEUV9vKPBJR2UiNPiV4gkWUfyWqlQMw8V5gaxk4GzDiMTRTkf3BBTp6G1wT3hPOw4QnmgLqsIBCnNqo7tsSgQSJHFYaBUxb4f0LZ9GCvVK/HcRzlBcsDlr2NOoLTvp6ncFEnT8EGnRaeHdxiHUDcXa901vLUYe4qAKA8UVQnlFbq+J9bcfYvD7gDrHZqqRtU0aKoGpSlgRzKUoRz6YQSRlygo7QFvYZ2FdgoYPZxtoVQRwBH1FU4keg8dCtYCWqfyDe+JkEaeO+QYNZNWZTL6y9eXGScpakn3YdDI4JVll8G3UiryXHjvI+OxHUcACmcnVJ+5XMwxn82hjcbQdhi6IRL7aWiYglLtClNAoYAdps4BpRyskLvC+IneARTcaNF1PWVuDSmaP0mXXVJUqKlKGAV4O8bWU/AEQJ3zBJyCThlHS7Xp40DnoVZQesorMtpQI14YlFndPr9y57GUa16Dtm2p9204j33MTFPBiZP0hFIcbQqakpmTCYcHZ0Y4y5pyskc40h2J4LyHsyMGuOig8c6FyLHIPgNQBAeM8xQ9BhA6oYSMHJ/SeWXkO3aRcB5QGlrJrgv0DI48txTFFlkzUq4f2ESa+Ea0MbADgSIo5rEhD64dLA6HFm/fvsUwWFQVkaVpZTBfLLBcLFAWDUbr4O2IAQoWCmp3QDdSGqfWBpdPn5IDZugx2BHjMGLsO/TjiG7oUXqI85hrYRUMn2fW42R5AiiPXYia+/kcTV3j8vwccBq77SG28bq7u4tOL7a12JE2DH1owXfA+fk5/tyf//N49sGHePPmDd5fXQPa4OziEqvVCRbLE+z2La6ub9GF1Nq6rrE4WaGqa9zf31HPZ2NQ1+SQgrO4vbmKxGknJyeoCoO+63B/d4+bq2sURYHzU6rT/rVPP8GrVy+xvr/DsyeXOD09xaxJLVJPT5b49V//dTy5uMDm7h5922Ixm6OuSRbnixl++tM/wVdfvYhOMpnZuFiEcXnqWXx7exvqoEmGiaRxEUmyeM+zrmK7iXX+0I8YBwZDFWbzGqaoMYw9+qHH0HUEyoOcs5OJCFsj+gy2io92ljEG8xkR12mlsG8PUN6j0AqjAoymLDIFh3FoMdoei+WS0sLLCrvdFtst6XPAhdKAaV/5oR9wf7fG6ckZLi8vcXJ2iZPTFZz3eP3mLT77xRd4+eq7yGb/9v0V+tHCQaEfRzQhy4H094i7dYvddo/NhpwDCgFw814Ddw0gBRMdkyb44yZtDtkRF7Yn2yOW9nnikdGomxKzWYHz0xOcnSzRdh0267tUUgEXCAmJc4psGANYj3Gk0iSjNc1t1+L6/XtcvXuPcRjQzGYotEYTbFANwA4jbG9R6AKnq1Ms5issV2f48usXePntK4wjOXa8VzBFTY5tr2G9xTD08SwhPV4AcFDQqKsSs6ZGEUA44GPokok5Z02FxaIJDlGyGZ88eYrT00vAF3jx7Tf47Bdf4Pr2Ds5ZKK1RVgUR886YcC3gRTdi5KweT3o2mDZI2Z0Ev7Ume8eOA6qywMnqFE3ToG07DN0B1g5omjlOT09RFAXxtNgRZZ26fcgzi7MeR2thTAlTFvG8Y7LFH/L6lSPduXGXv+TvpbGos9/n1zpmWE4jvwoUPSZBTF5iBMMrbQqEqIAC4AOprPXAaB2GcUAX0uXomnSoeMXtTkCGKfUcgtaBpl+TV4sc2yESFKM4HE0Izx8D+Q7ec7r743MrI1nRaOYosk9RmryW+Nh15DVUALJyDR8z1CUrNN+LPDfMnuopQiyjrp6e0WiDsjChnpcJtKapHRE6+oCHw3p7cIJ38FWF37uwCkp9z8Rlz81Ru2M3JlydgLYLf/NqmvLM6+cC0FQ+GPaYpqNyjRG3nSPDiBSjUgYW6bBynpw4Lls3zQ4MBoAKsf6OYh4uPcf0iSdrmr/Yr80HpuXxaQ8ViHUsQjqXJ8DOgJsQe0mOouDR1IbbPUUzHVqBao3KVPsfYjrxoPJOEJQJ4JCnVXJkl8s1nLMwRQEj3pfLNstvjMqJDBIp33wPKSvy8wT2w+Fmffia1pLnY891nIzmsZNgNl+gLOv4bFqzownBMBoCGE0RxvzQlvfOnytf++m42EDKHaTTtG/rafdBU4WUh8LoLGpVQinSsYYJBbWJ6YG77TrWYtZlhaaZo64rVFUtADO3FaQ6LmKRH8BZSgyUvfchfY4yg4qinKQwy3Xjl2R3lwAu6pTwcyKAURNZYIAtZZDnknoCT1siybXg+3Ntt0y97vseRmnUdYXFnHqi1iGiP8Qad0/tqsoCADPZayhDxDKPlTGkKO8UsFIv8C7Us1soUD0ayZeDKUyILtSxXlwp0Nll+Szz4r7cG3kU+3FK5sf3liVOMp38mMNcrpXcsxMuA6Q1SdHu9F55TubnF8Aprg8DAbk9EuUuZqJ4jCINXzq25fg5+ibvSQA7OEhGS9lTmezm+/bY7+msI80u55ifg+eJ7/lgvyvSubHEzXDHCbYdPO7v73E4dDDGoKnnODs7g3qmsVqtYDECYSxtS5kbZVvGyOnZ2RIA0A9E7MW9gz08mqaBs6E8JToo+URPOod72xZFgaEfsF4T+D4/K3BxcQn4W9zfryN51GKxgPce2+02koJxOQsTUA7DgNev3+B+vcPXX3+NFy++QVXWePr0KY0rRLKZnG+xWGA+n4N68e7QDx3ITqN51Jo6T3DEdblc4uzsDE3T4Pr6Bvfre5ycnGA+n2OxWOCjjz7AV199ie12A2dHUNtEjefPn+Pi4gJKKTx//hRFUUzYpLmLgVLA559/jpcvX8Ye2+2hC2UgOpFgmQJdl0gcqXMCORZPT88wD8BcZkoR4GN9EfYQEocDoGB0gfl8icWC0pP7uxtYR4zm3gHeUeaeAWIZXJRdhPdZcnxVTYOqLNEHfSS7EHhPzmvN4FsrQAO77RZlVWG5ZCeEibIezylh/zKB5+FwiM9ye3uHu7s7fP3iG1zfXKPru3DO0DO27QHrtQn6jINlCkM/4u5ug64d0HUUhDMT1uM8jTzgAAQnOr0lzkd6TQlClVYwXLoFiqA2TYPVskFVFui6Fu3hgKHvMA591AcEgpOTlx0qXAdeFQZd1+Lu7g53N9cYu55sj6rBcr6A8kBT12Hft1itToi1vZnht37rt/CTP/45Nps9lDYoK3Lgee8AbVAW5YNgoXR4KqXRlFRCWpUl2WoKER+RjHnMZnPM57NAqEnM+k+eXuLy6RMYbfDu/RW++eYl7u7uMYzMlaJR1RUWizl1U/CpjSpAwSQF5rngMA0YWIDbDCJmkSXgTI5ymuOyrGK3hvV6HdvtnZ6eRntUtgtjR35TFjC6fFDTfswWP/b6lSLd+SH2GOh+8D5gIszHDqHciJ6C+vQ7NgzwwKiUYF6A8hCldd4nT8XI6QkcFeKaiTAmLwxtFQijwERPOeFURkQk0ufpWl6MOc1RPmc5SJARGkm6dCw9XV5TjkUaG/KzeSYCp/BIcrjYk1iRYg06WgoEOKBsCmIsrKoSZSBgis1ESXNDeReOYGaTJ28VV72HuAbibeIjSjPq4UsaRnHO4yePv6QS4c/LOlpp6DHudUq26WGgzV80Fzl5UHo/O0qCMgrjKIpAOGSmPbDTOL/nwZEreqQxx7kxkznwQkk5EMCgvUH7hAw/9qoQ6NeGWSYBWB8cBeRgqZs6kHwY6JDdk+RLxbnL94f0ILKcs0Ll98fUyUyG83Ts3DHF95AlGDQXU8Ccg2eeu9gbODPe5d4+BoL4fQxs6qYRgBvgXpWyNo+M+8A8H+rZ83XNZVI+r3zJuVUh+jcF3FOfFDmEqA43MYwiXtuOY0iHTUzP1vYxrZNqLbnvdBUIcgqRmTNN90prSDqDASj5AsjBV5Y6GedH9Fju6JC6MF8fXk85Z8fOHSkvSU5M9HTnYJENH36v99R3mNLuHFbLBZpZjeVqgaahyFPXHULqNLElm8AZwbpCKRX7fg7h2vJ5JACVuotqEA9o2zYQWFH9XQSVAXBzPSob+d4j1MVxWrqPeoFAdzI4JLEXjyHnH+DaWKn3cqAr14/f96D1mH7omJPy+5jTKZ4B3sXI8zFQLveO1ENsjCGLCuZnKLeIk/oryhaP54gRfgxw8+9j9hrIzsjlN3c2yD3Bc6jEgek9ObqobdQJtU+Cwvn5Jb788kt8/vmXuL+/x3zWR8KwpmlgqjTfvPZMWjabzWLUkeurJbeA1pqyFDL5pL+lNR3HEUYZ4kBwwBB6yff9AHiq212tVvCeHAQMNmazebRRhoFqXjnyNo4Wv/jsM1gPbDYbVFWFp0+f4uTkBPv9Hu/fv8d6vaaI8nwea7mZnGwYBsxnDcpC9vElmWyaJkbB7u7ucDjsURRkxZxfnOP87Bx39/e4vr7GMHRw3kXgy+cR8ydw+cnhcIjEim3b4u3b7/DZZ5/h/v4+1JSnTgs8z1prjHbEfr/HdrvFfr+HUgqLxRKrFX1VdSKUlLY6FOAtne9kq6RWixRMogDTdrvH9fU17tf3UEZjPqd6/mGwwVGiiU9GZAV676GVAQzJAOuYQ1hX1uO57CbZpi4fLpzTZVni7OwETAy72+0wDMS9xJ931kcno7Ujrq7eY725x+vXr/H69Wvc398HZ6+hcWqFfujgdw7OU6cIH3pG991ItdND2GeBZ4bGzDaGHDtoPv30TJU6Lsm+zGz11HHAIxCbNTg7O8HpyRwKNAbOquB7sT0uOUrYUcgy1bcHrNdrXF9fo23bWMdNzm9ysm63W3iP2CP98vISq9UKn3/+OV6/fo1+sFAqEY6Oo6MMTKPQddPuGDw2CiBozOczmCLZB6nch55ZknV679E0M1xcXOL8/AJaaXz77Ut8/sWX+Prrr+O6sX7lHvOsN3g/Ra4PD9hxmrVL/EsO1o4wSqPUBsYkhztfp+87LOYUeWc8yGco22/sdGNdL52wHjRfXJgsnc4/5PVnJlLLDzL5c27M0oGSDJjckOEXT+Axg3h6X/a2hPf4BMyi8RC/U5R7sJZSooLCoZpD6juroCYbie4jotaeoJ8dU/9XTtOGD54XRZ5ezd7eIAg+vu/hwfvYHOZR7u+Lbh+bH3koy7mV15EHpgTcHOGeGvUhPA0eg6gBDJ+nSFcFHdLvXUjP924agZTfc/AvxyrvPZGlzLmQz19+jTwCms+lNG7zyAZ/Z6dNBNGeSdPioCIYZSZa6ylN2XENHqfEiHsaU0D2AKfUK4CR0S9b7Xx985flVEidSHocKH1xsC4wOmryjygxpwrQUHBM5ubJIQKtUJQG81mNhlNVCx32UMhNiHPrJ5Hu3JiW9bayHd1EHjMDNO49AbBzAzWPTuavYwCaP39sbh8D7ZKBXDoZYzp82EtyH/EY8xo7acDK+x8DicdeEpxJ0P0AoCgfPTkkCyruX60pKcxah67rQylEAh8M8KgNCZXbUDSmCus1dWjM5wuMY4/DYRfSHQ2qsoG15LG2HtAhGsbggR2hbKzla3XsxfeUQEi+NY+E53Mp5SpcMexLE9td5TqTSwakMQAQUddiMY9ARmsd+/tSSpqJBqFcL+992KsS+Au2VDEXLEMScHehBk1rqvc2wVFWVhWapo6EOpwlhigfU8Z2KsfC5AyQ+yw/t1nWpWH1fXo438ucHcDGjVYcmUh77RjQPmbEy/dO/0Z6Wtom7OiTXCnseJEOPfmdgTnvFb6HfE6tdXSesNGdxjRleE7suJwxwI65dE7lLTrzsz19UdshzgrjZ1wsFvjow49xcXGBTz/9EZ4+fQrvgT/9059jGHpsNptoYJ4/OYutsMjYV3GNlFK4ubmhta5IZ8/ncyilIrhi/hoeU3IWkG1F2SNTpweRLips1htst+9xd3eP2WwWWkoZXF1dxVTplBI8xLZmvD67/R7DaONny7KMLb72+30gIzvD+fl5XPeiKDCbzQAAs2aGsjSxRMQ5H/t7V1WFm5ubmK7Mvz89XaHvO3z77TfwcNBGYTk/CRHuczTNDHVd4fz8DPf3awCUQUVA/gxNM8ObN2/ws5/9HN+9fgNrRzSzBrOmRlVWKAIRGUfqu67D/d0Gh8MhRjrPzs5wcrKCKZJMy3OMMw84NZ/PWmKwNsEJp0Ov8Nd49+4dPDxWpyeo6wZFoYjPwzsAFcmw9vFcJr1lI0kkZyLINpisu3KMEG1EpdD3XVzXpmkoA0ORbtxud2HMY2ytxozod/d32B62uL+/j/2VWV5yXgm2+6SzpWspq45Argklk7nDi4wjBt0yBOT9ER6H9NeJE4vJQ2ezJrZ0K0tgvyNHStd1D2wQ3ns8Hq11zJBwzuH65ga3N7c4tB3KqsKsWVDUuSgIGIaf1UjlE+fnF3j67FnoIf9zjFbBeeI4IBsRIU3bYxj60HpzmDhejQlcKaVBFcojCIK56MDljOSqrGCtRdt2WK2WePr0KZ49ewatDN69e48vvvgCL158g9vb22hTKaViG05ysg3RHpg4oQaaU3g+y/gc0CFbKKwZgrMECGefjiB56Du07QFKUXlnXTfw3mOz2Qb8xw5vaWeKTEiVSOT4jP0hrz8z6OYDTB6G8lCQr2Ni+eA9j3w23c9l75lGcYAAUmhnhOgdpRF3w4BuGDFE4cmMbj89zJnYgutrbTR0qI0Rpx8ixGWNJiM7AW6OJvBmVw/ClrnBICOu/PNjke3vm7sccOdKR15Lgh++n6xTZEXukdKS2GijtGONotAxwkXjDvcBE109nlqXP8/j4OL7QUf+rPLfkmjq2PPLiEUeWaHBYQJgoqMlGHS0/glIGmMEQLfw1hLotjxvOkZxi0BIxP2QY7DzBzhXvn++aODRMcQHH6i+aLRjZAcHHyrhWQPmJm9nGI+3yRva1DXmszlms4aUkSbiHxqPCtdikJLmNTFQpi82+PgQBBAJYZRSkS2bX7kBmhvmcp3l3uLvEqAdiyjley3/TH5vNrQ5uisNe3ldBkvH5O+Y7Of79fuAR+4UoH/7lGkykYg0jwS6gcTar2OeCUdN+VmHYcBut4tppdyXuqnr4Gxj/WExjlSLvVgQG+tu5wNjagNu2zIMoR+NmkbXvOe08TSXuRMlX2/+PcsXgf+p3svBlNzneQo1gQc9eb+UKZm+yamuzrnIHHxyssQsHMB8be997O8bAXfmSHAcWRG6XcoGR9c5Mtz3fYwoOSfr8Yl7pKrLmFJO+p1SIikrhxynOUD1YR0eA9w8n/LcOFbDLeWYvySolV0B2AlBvA2BJE6cjfn5lc+NvJcL2VPTMzBFrWQkQ5ZRxS8xXga9+b2lTMUx8FghHUP5/lNgZnzvGXgALtagT68tHZG5k1DOD43NYRw9gS/NLfICI7WzqOsaP/7xjyOYUUrj9as3OBwOsXbaKRt7PMs2fGQ0tyBSNIqCMThaLpcwxpBxPiYn9FTX6SjSRVGGfcNONYNhGLFe32CzPlDKsFKRPZyNbnZc8Z7jvQRQZPz84hKL5QplWaJt2xjd5kj5YrGILcB4D3vvo6FstAKTXA7DGIEfR213u23MfFkul/j444/R9z2++fYF+r5FP7RYLOY4Pz/FkycXePLkCZbLJebzOZqmiZH5sizx5MkTLBYLvH37Dp9//iW+++4Nuq4HO6kBHQz5JvB+UCui3W6H3ZbmYDabRXb02awh0K+JV4ZlxoQyN5YlemYEvc6dEmq40eP9+2tcvb/GYd+ibhp07YA1tlgu5omkD0FunSfOImGDS3Z5ZnsHMNEh8lxM+zfY6J64U7qui+Dr9PQUi8UCNzc30FrFftuzGaUq7w87fPvtt9i1VDrQtu0k4pjbw+xQYpujbVt07QhreV/JzBre71PHflAnUQ8oTO2Lh3ufS9Qo6rtarXBxcYHVagmlgP1+H1uD2eCUzfUPyx3r3bqm7hR3d3e4ub3D/tBCaYO6maOZz4KeMPAKOHQ9mvkCoyNZ/+TTH8E5h7fvrlDVNdA7IhxTHp6YHAD4oP+HwFLOXTxClDl0pygK2S512v5WB34sbrta1xWePHmKTz/9NcxmM7x69QpfffUV3r9/H51IfI7wPNV1ja7rYhuvqqoigSnpawLdROjGiwMYpeBDuaYx7BKhchfKAtIwpgzBQICdO9SizEdbtImZin5iCzHO897HgAVnpjBe+mWvHwy6jwnXMaP/MfAsverHDul8k0w/+9AQlr8POChsboAqGkONpqfITTuMIfqamKW9DyQJXsdNFj3txhDTNjilddoSSI5FejiOGXvwVDf22HNKAMHGPBsnueF3bB6AvKZTjsUJ8M/eRx0jrPSdmZRHMNV+BKG8ZnTFaLgbzWCb0qPJaLDpnp7HHawK8BcPjryGHN0VbpTJexgUPiYvOVjJjTQ2kOW/cyB4bD6VCqzUKkDSDIgrMWJjqJ+31g8NOS+Md3b2FMaEL16zZHTJZxETL35IY5Qt6tIz0HuU0pR+A55+F4jCLEbrYMdQgw4NKJM+q0gJc8SM19EUKpB/1CG6aYKKdpgY8DELRYd63tSbOjfUZV2s9ykdKRIaHVlvPoByMCq96TlYO/biz8m1yoF3NHaNDkaMigb2GAiPoED158Ho57p9pUDpaoEIwYdUXihmWk9AmZZn2jLL2mmZzjHZyJ0A+TM/0AfCUemcC/zyNgI6FVhRtdZQwhHHxgF5hRGjGk0dmH6Dsbvf7dB1xCbeth2apgrGDKWFJgOknNQDR1K8wFouHRjHdJ6MLj80sCjSfcxRIZ02uY5OoHqa+SPfB6TU2+12i/V6HY2GxWKBs7MzzEI/UbqnC1GpBmVFrVKic6QsAkOuj15z5ywRYol1k3LJYJtJ0jiiJM/Doghs/8Gp5ZxF31MqP89hLDDxSduyC5F7nbOzUjooeC45C+BYhgbf49iL95lMWZSOT6ocTTIu9bgEuvlZFyPSPjAy6wBw4SM7O7VDDNkwgVsBDrCOyOLaro1OID4z5Pkb585POVai408pqHEIHSse2ku53SJlKslk4guQ5Wv8jCyj+fOr6GQi/g1ae8oYGUKqNLfq+uijj/C7v/u7OD+jdPN3795RbbZONfoEvIuoa/neRCKUZIPZsrXWaA8dnEO0lfJXKlFxQb7GkFXTYb8/YLfb4/T0DCerE7QtyfY88CJ0XYfZjEBV13Vo6jo69M/Pz6GNwXa3R9d1uLm5wd3d3YT9mtsx9X0fHV/cOmk2m6E97NGF2k1uscSAd7fbUipvGM/l5QX2hz3evnmDw2EHpclR/OTJJZ4/f47FYhGj0ABwd3cXa8u5zOPu7g4//elP8dVXX8N7YD5fwtoBxlSgLgaUBcBryEzlQ29jVI27BGijUBR12L10jo7jCKtstGtpTbiUh5wfZVHBjg6bzRbv3l6h70k+oi7f7zH0A2bzGcqqpGpABeowo1nPKtRFGetZZeZKvjd5LfhsZnlP2SMG3nm07QHjOGA+X+L09CTu+aLYTJxg5AzZYXBD5K9gIJ+yQx3qukFZFqGWn9jfu64N6ekezmkAVB7HjNg0RgUg2e3pHJqeSQTcpHmYO8Y9qqoMPeSfBMcXqDf09h5tcCbJ8zt38FJWSBXldrPZ4OrqCl3XRV0sib8Arl+m7IynT5/h6dOn6NoOb968IU6Avkdh6okjnnQ0AW6qZR7BjgdTUJuxsiyCbpjqMp4TsuEIxBqtMZ+v8OTJE3z00ceYzxdYr9f49tuX+Prrb3B/v4nywo7p+Xw+yaJhhxHLTCJE9SiDLRlbN3sXdLjCrGlgCu5SYeHsgDF03zDGoAdxycxmM8KCjs4HKAVTFLDibKLAGGGhGEhUiN2bAExqzn/Z6weDbplSlYNe/j1/z40/Xhj53tyoeixli7/nYDd5sREZV1UI1XnvMTqP0VrqMxvaXkFpKF1QyoVS8E6Fg0YCKkq51AzKrc/aqjyMKsvUngeAm54Ax4CjfF5eYGBqaOWG47HP54bn1GChmmoJejn9gwE3gWQrADenZ/iQdKiiUiIPT2gNVlZ0jaB1vOVUek778ODIOHwC7PE5PEQ/ao6SPnSo5HIhX8dAt5y3Y04cWXudy93EI8sgFNP15j9G2Y3KLgDJcUigzElgGJwVhoFn+LxKDzpd4xw4ToE3tzbi8XNkWSmaR6tBrZ0YVHryKrvgUScMqYmFO3w+PBkATyzHiuajLAs0FbWC00FJkVMmyb1m70EA/ewBl4cCg26Z5uU9eVE5CsXlG3lkOx0qWf11ZuBKXSONVt4r0UgX18gN7KIMGQiBHVimutPB3aVxlyEjZBwBRaR72igYn+aUeluHAySmQYs0PQDwCPtRdBzI5CLXuXkEjN8jZT/XlxGQgsA+RxxVIBxRSPqYI02cXrlarSIoLasCVU0Ox7bd4e27N7i9ucNqdUote87OQmRnhvX6Dod9i6rmTAbuB53Ilkxos8bp0vwsKQqdAFF+3kzn82FqYw5Oc+DDn6+qOkaZeN0YgPFn2rbFbreLLYtOTk6wWq2C8enALcy8d6gqkvcylN9EME9hEnB024Q9A/cwA4KjVTIlm9dMpqBH40cl1nViAk7Px88l50HOMbdmYtnOxyGj3PKecsw89/l5dYyYZpKuzd0EsnNUyr50MuVrGW4c95f3gXtjpDTYsiqhCxNqx4OjcRyx2+9xaFvUdTOJgrNuyg1iWdMfz22t4VxP+kIfz6DK553nSSkTSIhcBMgsr7lj45gziuSMygecdbDKQqmpM/Fw2GO9pkyVH/3oR/hz/9BvYLlc4m/9rb8VScXkuqxWi0jkxDWPJKuIpQ3ep77vznJWmYNzoc1Rdv7aUM5kTBH6cG8w9AM4DbquGsxmC3Jo3W+wWW9jVs3p6SlOTk7ifWNGxujw7t17fPvqFZRS2O/3EaQw0GXiNH6+YRiglIqRs6qqYANw4+yQ3W6Hw2EfgfhiucD5xSlGO+D169e4u7uLkfOnT5/i/JxSvc/Pz2OUnMnbjClxcXGBpmmw2Wzw2Wef4cWLFxRZrks0dYPRDqjr5MQwxmC/3+Pq6ibuSa7Z5drp5KQ2QXZGsKiRHcZyEupZRx9BmrWeoqXXd9jt9mGtqE0W2RGeyoycRzOr471UiGIWhpwodVVGxyzPa7w/EtDOdQ2/kt4gveW9w2gHtO0BzllUVYWLiwtUVRWcKUQkRmcIcLe5wziSQ1vuU63JZqmqImQGELs7pUyP8J4YqAG27wCEWu+gRiKIT2Nmezb8zYeAn2dffLKxGXAbozGbNaH2foHZrCbQ3x6w3+/g7DiJkEp7nm0hlmPvievg+vo6lHkhOmFIJ5cwpsAw2OgMvri4wOXFE3Rtj6+//hrr9RoAQsaaTlhI7ik7wrkRnFattUFRSu6OpNOUmpaqlmWZMkiMwfPnz/DRRx9juVjg3dv3+PLLL/HF518FHgQXnZTkMC6ic4wdLNyik+vb+Rw0IerP7/fWQnkKtyqOh3lOdQfgQqtJ50MZAXV38OIM82HhPSi72TqXWsiJc68Qjg4+T/NSwu97/cqR7mPAT/79sddjACj/u/y3vG4k2RLvSazQPMdpgxBTOQFuKicyqd2JqD+C4mrUIOyajG2u2x1DGgMpDBpJMvRkyph0EMh5UmJTPnRasGBJwJCDgMfmXM79Y3OrGEL5lD4pSXwAZiqX7cjyqG8agwkghJvV6wCavbOcUD75HDlCpoaGXNf89cue9fs+I43HaEwnKvm4btP6z2lK+WRcGkQe4qj1SQRtnp0EnHqT1i6y/lpqR8N9wLWia3BP+TgmvrdwREz/mD2nmj4vOyn4vX7ysaBMrQv9oUM9OhTgOcNAR2PXA0h1gaS8TFA2qQeoiQeMUqBsgHigBmeNpmgb1+FJpcWHsPQMsrJlY5cNcy/WTJJOxWfPdJI09HPQKdeIwYOMvOWZEHy9B4RJ2fVlOYjJwHRKv5qSGPL9pRMgH6f8fS7nPDZ5QPPf+bCXzxCv4VN3gOhU9D4apFqTc6FQVDLB5D9t28bDlKLcRThgyetN4ku1h9c374koybdYrVaYzWZYLObQ2uDm5hrWJsMGSKCY1z7fj8ccD3KO5HzTe8jReMw5yiCRdavUsawX+DCV92SwyGvJad0yZZDSYQ36rg01lCkiXNc1iqqcPJsDYnaDdNLm4DV/5XKXl0rEzhqOnKc5f8BDR+70zGHDWTprktNwShhzTKcf238ySs/Xz8d+zLn0Q77k82hMjVb5Pl7jYzpBZj3xmJxzk7IRpVTUEzLqHjOlQGDOKyKw5HTIdLZPmeflHiD73cOL8wNIbaP4WXIHRNoP7CDxQpcBbdtivVnj/fv3KIoS6zXVcH/00Ud4+uR5TOH86quv8O76LQ6HQ6x1rutqMl8pGyadsywzDGDZIKb5TKCbdXrfD1Ahq2q32+Pm+gbeKyJNCuUorGOcc7i+vsb19XWUt77vsV6vY5YHnxP90MOEPctnBWcf1nUdzxqOFPJ5Fmt/tYILdc/z+TzqPa6FtnbE02eXqKoK79+/R9seot2zXC6wXM6BEAFlxmWuw6Yo+YiLiwsM/YCvvvoaX335FXY7qh1v2x6z2QLaGCLAKkpY57Dd7nB1dYW3b9/BO4eyqrCYE7nUbD4LZT2sq1IJnUzpJscbcXP0fQ94jdlsHmSjw93dGuvNNsqyc0R4SzJdwDkbSxS895jPZ6jqGtqMsNaEdfJoD8RkD2DCg8E64dheBMg5XRTUtpLGoOPea9sD2q7FfEaZA1rrUOPcRp3bNBX0dwqbzSY6Y1g3ylT05XIZnaJKqehAonR8vi/txbi/xP/JIcAmmkr/aQXlp2n0EngrheiwWa6WwR6i7JqkR+xED/FcSccndxDYbql+nQF3WVUoqyqQtmpY60KUmaLEz549x6ef/hqsdfjiyy9wfX0T9VVd11Q2GgJs48hZh104h4Lz3/A5xjaaCnOVHBDSlmGQPJvNcHp6iufPP8RyucT9/T1+8Ysv8Pnnv8DV1Q36YUBZVtSKVJwHzrnoAOSzkzlUGIwXxqCuKoq4a2LE1xFjUKu1oe8wKg0jGMa10SiLQFBYFRiCna6Uio5O7z36roM2JmQK9ZGPZT6njg+z+RxlVU708w/t0Q38iqD7mPEjBSZ/n3xvfi35yq+bvy8EzwKIQzTyGUQAgA8pFTYQRDGzpfUezgNeaQDUi9g7sZlC2gBU8JAbAwdKs2Bj1IQyyceMvWRQ01cY/WQuHjeQp8Q8OVvg981bvga5QcKTp4QyMUZPAA5vtmn6mhHXc9Sn24foeCHTWXQy8vw0hZE3Mzw7HY4zsOZyIMGC/N0xp08uk0cVuwA8jwHuR+eWFavWUN5NZC4q4EBONQa2Zxk51eG5uWSBWcpZqZpI3JEAN4/CA8R7le8nJ/cWGWtKEfFZ6MZNUVMV9oTnFgrkhKL3hyhPjOCHvUsXBPMZaOWoD+NsHhW/1sF5EFqbxTZofOAF9tWiTBFtKc/OuWg0scNJAldZB4vw7BJg8EumYPL65+ma/LP8bA5yJFGh/Gwud/n7ZOSe358TuOSf5fsPoUeqjGLljgEp0zlQyvfPQ3DxMFJOYyTJig4BD0BEcW3wFnNq5Xq9xs3NDZRSuLi4wGKxgLUW8/k8zkEVDp/Vaon5PDH3mhAJ2e12mM1muLx8gs1mi5ubK8BrFGXSQ6QrdKxjTfKd1lTW1POz5fNAAJOMnsfAKz9nHuXOAY5MZZTRR061H4YhRvI5HQ7gaMEASZBojEn8IBwxRyIkmoBc95AtnX/m75E7QsijPJO4no3uPU3pzB1Micgueerlfsl1Z04uxy/pIJIReH5mThXk/Zw7Czh7hg3fx8A13zt/jhThOs7+bYyJ9+e/8boWRRFYqsvohONx5jqMP8NyWhQFGW5aY7PZYwgRyZOTE1CrGhOeKc/cCfwvCOvtqUe3JA6SMp/bBNN1V1H+lOaMIEq7vHp/hd12B++Bppnho48+wXK5BODx6aef4i/9pb9E4Hx3H3VYip6mdkVVRezH1o0TuWZA3dSzKJ/GGIzj1J6x1qPvR7hApLi+32C/b8FZUbMmGa5cs7zZbGJKOBOa3d/fTxxDtP56InM8T6yndrtd1M3ee8Hkr3B5eYn9bhNTzQGECPcYnW+XlxcYxzGwj+/gvcNs1uD09CR8neL07ARPnzzDbNbgcNgFkroipqv3fY/Pf/ElfvonP8N2u4WzYd6aGlobGEVEguPosNls8P79+0DgRs69ZUVM6qvVEkUZHEQF6/jUOpDkh+T0sO9wOLQYhhF9N4ZMjgJ29OQUaPtYDkbEwsSpQDoqcUxwxoz3VJpRlEWc47Y9xFT9XC7lv6UOk7Yp3YMiwiw3kt9lv98FB0dKsT4/P8Xl5TmB2ELh7u4uOmO4nZwOkVCWJc7Q4sy729tbbNY7HPY7yiJ3Pp5FcpzOMQcGZ2oKck9Fs8c6ncbJNgsB0MVigYvzc5ydn8EYjbY9YLvdoB9aFIWGU0XUS1JvcenQ+fk55vM5NpsN3r17h+12m/ZoRaUSUJoyensLD3rus/Nz/PjX/yFY53Fze4uu72P72qIoYIchOCGorGkYevR9i9gDvNDxXC4KjarK0sqdjwEjGRThM4K5DxaLBXa7A77++ht89dUL3Nzcoev6MA76LJOOsi5h/cLXBhDXVmuNspmhqkoo79G3LaWNx7OCZY+i3JyA4MHjpKCjKUrsgqOoKAoiYwyOOa4jl2eLNlRCWlYVmtksnqv5GfhDXr8SkVpuxOTGLb+Ogu4j4Dsf9OMvPmwdrEU0xn38fWpBMI42EEVRhJuIAkzI4VUCFCewQAbA4yniJrCqxpYmKgCxEMWNRnEoX/bB2RVs3MnhKZ+X0xPyyEs+L/m8H/PYHzNQvHdUc+sScMnTIfLasXwdlbinMQSq2LuU1jQ9tBep9JRmZhkdRsOTQTl9CcZwpPsxiOMe0fnc8fjyeXrg1PBp/I9FV773lS6R7sFzE8AnPatYPycdAaCWGkpF+eFrxCj1kWHwPDgxxsecUmwcTV4hW2O0XM/o4byUGZZJHYghUnRMK1K0RaEDeDaBpIfi4d5bWCvqDOFRGIOqrCYpNzKSzYYyG+DcbzIHm/Lw8XhoRKd5nRrbEqDJ9+YgWs5lDlajgtUalGlHaanA1OhVIZqlAngyoY6I/+hB3lK+tqwxA+cXhL7sXM7B7N+cxnZsXx8DkbksAMkQl8CSnlFPrguV6XDNJF8Gm/0G9/dreO9jqianubHDhcddVSVmswZNQ9GXqi6hQIfXmzdEFHR6eordbo/1eouiqDBDg6bmSDlHecOuOLI3JeCWoDuPdPPasxEu9aF0tMg5lbJDqZwuAp0Y4VPUG3az2cA5h9VqRV7vEIUhg7eDHYcgH0X4HoBVIPmiewNOeWjINX3oyJZyzb3AZZq7dDzEaG1pUBguoWK9lJ6PI/YqtOWIbTBHCwc32U9yjqRTIsnT9PuxM0k6k1k25b6Vz4nQK/nY2Zc7so45oTzzVnDnDIB6DKt4MXKQSgeaGAtHwuTcyrpKvjc/C0XkqNSgHy12uxYOCdRxezgpb7JEJsn5Q2cxX58BuKyBP7YvrLWA8pS5pFLnhKGnLI3FYhmz0+q6xmK5RN/fxjZoDGiIoGsZo81p7VycI95XDMi5JIRZh6212O0OsV0RR/kVFLquDeRR1GdZa4NxsPA1cHd3D+c8FosF9vt9aINUoiwrXF1dh7Y+VM+p9VTfeTUNBvE5w7LDc11VVYx2c1ux+/s1ClOgH8jRyDXCzjs8f/407O8DdrsN1ut7aK1xdnaCyycXWCzmuLg4xwcfPMdiscJ2s8Vms0FRFNRSKZSd/exnP8Mf/sHfxdXVFRaLJRn4usDFxZNoG3in0A8tttttiIQ7VFWN1WoZ18SYAgCzcHewdgi6aY9xtCF1nDgnNusdxtHB6ALUnmvEer2Bcx5dy2UeyYmnFMh2ZkbvMrQgC/PadR3mdsDp6VMsFvMJadqf6eUp6gud9gIDVi5PU5XGOJIjoSyL6OTg0oDT01PUdYWTkxX2+z1ub2+xXq/JZjE61Ng38d9VVQKYQ2uF2WyBut4EQNdjHNkZztkpuY0QLbYwLwCcJDpU4Tw3YaynuLg4x3wxhzEafd/h+voKNzfXGIYei1kTnT/sbJOZQIvFAlprKgMIPd5lBL8fqa1d13YYrUXTzALhoMfv/M5voygM3rx5izdv3qLv+5iiDqhYyjeMA/quC23ZqCyOeBf68B4VHCKUDRA7LGigNlVkWGe7jxyV/HOB/b7F1dU13r27wma9pRZ0zLeRlYGxzpN6TZJ68j3KsiSejpFKOAmcA96T1rd2hAlBBQbuZRFsUxPYyBE6tbRE3td1XFsODMOIsiiDPlUoihKL+RKnJydYLJax9SY7eFin/31nLz9m8OWHLAvjse9SWB97z7GX/Hw8oBx3SFPgHh3ee1jHtdzUJswBcErFdHJeBDAYCtfQuoiMdLmBBoTootF0SCgzOfi8I0bouDmZNwxMQvbQwOCDir2vzMyZ13Lze6WxkQPuY8bLBHR7F2o0TTwwZWpYHi3JjRoFNWHbJuI0E5USAlEbz62HC7gioGreRNnY+SU9Rp69FOlhoPVURKVyzscujej4DIJ5UEZVHwPxD17BhyDnRSE5DvhQYgN9HC2lY4GizwRigkEcgJVkKWcXhdxdHPuWoznmyDoGIuPvHdWlDNaFEgv+vIZSyclE7b7YZ0JAzGiNqixQVsHDWYXWZkAwbNM4EUBnIUjTlFKwzsY6NJ5rTg9iw1/W1UtwGh5CzPM05erYmueAPH/lTi+5x+X1YoSOytswCufbBJyDVI/2VI/JtUkOJMd9301khg+FFJmiueNrJsPwYSvFfM1zQJ7/ngg+8GCulNZRJskgHzDknQq8xy5Ec7uuCy1yFvEzANXP0fxpOG+hjcJ8McPTZ08wDCM2mz10MHwPhwP6nnrr3t+vMY4O9/cbKEVGRWFKeLAessFZ8DC6n8u/BIQPI4D0XglQ85/zOeb7cXcKdoZyyiy3E7LW4i/9xb+C/95/97+Pf/l/8T/G+6u3UT76foB3I4pCQSluBxjW2pNDMpYqAQE8kE74F/7Z/w4+/+rn+L/9e/9WHA+Dnr7vY3ZIDngkIDZsUGiAa+3oERNzObV3SvovZpV4BWX4PJlG22XqdS6P+XpI44nHmdp0TtugPbQZ3ETpHduz8n75+xwA6x28DWurQDXWKhEEcgolp0FTFCOVh/Dv+f3SSSD3HBvKwzBQ67Z+gLV0f3aQdMLxBkxTb6UjkeaaGP3z+cn3uXxFZ5kKDk7lUJgS1srIuo6OnrKssF5vqG+1KvD27Vu8ePECNzc30VGwWCziOOUeJKbgdH5zNE6u/WgHFI5rMCmLZbslgrP2QP2vt9sd1usNht4G56yCtbTvtDbx7zRmmvfDgYi9ko2QuCmiHKl0PrCuYh4K730kMZOZD9wBQCuDtj1gs1ljGAcgOE5WJ5Ty/ubNdzgcuGYZWK0WODs/xWIxR1kWOD8/g1LAfr9D17dxbXxYz9ev3+Cbb77BmzdvMI4jzs7Oye7THZz1WKyWsHZE23bYbffYbHaBab+O+pfrZGnurXhWOkeHoYdS5FDxXqEs2PntoGBQVQbGlIBXoXVuymph3h0KWo0Y7AhtNLRR0EYBlnR+WdVYLOeo6xLOW/ShNzkHU3K5zPVE/vLq2HmWOqVw7Tal+ttARkalPMTMbqGNwWJB3VRmswYA8xUR0/xsVodsLDoTjdFompo4apoZ6qrBer2B93c4HFq6ZoxY59HLIwEQr6AVtRvjvxMh2AyrkxUWywW0ZmfTPW5urrDZblDX5OQqBacF1ZvbGJFfLpew1mK73WIIkWkq/ajp/gHX1PUMJmT+0Bw9xWy2wMuXL/H27Vtst4l9n6K4CvN5A+cJXB/aQwiC8HnF+1EA7vA3MP9VOGe1JlDKThAi+ezRdUNw8qzx+tV3ePf2PXa7PeAVqrImriA9dcLy3pX7Wjq9OUtBaw1nqfbcB5tEB7xBe2NEaWoYpYEgn0Zzx5CUvVqYEnt7iLqanQfUAUKSSDO7PXXYYD3EZ3POD/XLXn9PoDsHgI8divDHDadfdn15OKXfUb0Sm1beUzQ7tmnyIZ08RKEpGk2pXGEUgIqBb1pwE/7uAwOxpd6Ex8aYG2rSID9mDPB3GX2R7Lhs1B0DAcfW4FiUW85XPhYVQJQkTRtD770YkUVgEVdIm0qkLXNaBqeUpygdP2+4H/jnyaAj4D4OulOa5LFnZ0HOI7m54X0UQIvfxUiQAIGT9x75WSLfKQBOmRWUum1jRGAcbWzFxEq1MIlRVoEcAXzQcXqXR4qiqzBvad9M7y0mV4wsyRr9oDGMPYFG79K7gvLQSiP1VUzKQode3GVZhEikQVmQ/CAS0QegGCLaJrQgMdpACSbqPG1cAh4JFDj1U0Z2lFITko0cVMsIFCtruR/5vcfkjiMhD4A0G+FaQ5lp/a+UNQAR9EhwEp1BXF6gpynkNL/HeQSmIMSB+07GlT4i4/kr9xjnz8Z8FjICzDqJ5mRE3w/Y3N2ja9vQd3oR0y7puUeww81aMiaoZKXAxx9/hCeXT/H7v/9HaA+pX+vhcMAwjDjs96gCmU3fz8H13YmIkI8j/WDu5b/li/8u51SSu+SfzbMpHtOhLKfOUUr5fr/HOI6YzWa4ubnCv/K/+p/g5vZ6krJcFAXsOCUbi86UsFV57ukcmq47GTCGsrWCPmFgJ1O/JeCWLUu01vDg1NBk+LMzh+ZpmkI/jhYKxGhsChMcA6lsg/en5GPIda489+Tek3uRAYPcZ3LOvfdQPnc/Jrnm++XOmGNnsvz9sb0vfy/3wqiSc4CBmXwWABMyvJg67SiDpSgMXJjTruspfVel1EtABcKxMTr+fcgSU8pBYVojmeuOXM7z36d9bDGOTG6pAyt0j3G0OBw6HA4HXJxf4uXLV3jz5k1skcP1k977qI95PDx3PMcshwy+V6tVdE5prQkIGAPuTGDtFtvtDpvNNgA+iqgBRMy12+1iH22KcBeYz+eRrVk6D6VcRVlS0zmRcqC1xmq1wunpKa6vr8GtmDhKZ0I5zRBLWwI52sUZvvzyC6zX96EMQWN1ssLZ+RkWiznm81kAxHUANB2GocdsPg8s7D1evXqFP/iDP4qOZgCwo8PJyQmaeh5AVonDocXt7R3u7m6x3e7gQWn2JycnWC4XichMUSBDBk7IkaYisGqaBheXF6jrOdq2w37XhT1bAF7BGA9jEvdFURREsBqAVqFNMD9GOEegvCgLXF6e4/LyHMPYY7/eJ3l0D+30H/TyQFGamKXAa1YUnMrMpS8jrCNHKJe5kV7T0OX0LCNArgIYrYUNkko/WZ6rSkOflIHDiTLOum6AC9ltMUMj6o/jGMgHRzTgUZYFlssFzs5OsVquUJYFxnHAZrPG+/fvcH9/Bw8H74OjBIjnBesbfk7eY1xPrLWO+7NtW3il0fcDZrM5lFZo2w5Pnj7F5eUTvHz1Cl+/eBEyKkxwKBLXFTshu57klYnTvFeRp6kMNiCVMgR2dx+imWGPOOWig0AphK4DA7ynkoT3769wfXUdiAephzoRlVaBcBJEbKkeBhByuz+RuAW9M46xHa/SHFDTsONImZchOAheSUXnK2XiNVBFiUPXY7y12O52UIqckpb7jQfcBCgM44D94YC6qVHWFaAJ5DvnJhlgv8w+49cPBt3HPMv5zxIITQCzUjEx4zGvrbx2fl8FLpRHTGD2nonUqJ8vpdH6kEYbak1jeB0h8kobNThFkvc6vMkjfJbvEtJejJqS1uTP+hhQPubxk9dhT0luSOTzyp87BiAeGwe9RwdPqIE2Cs6n/qjyffCB0U/TvDDapPpdE9m2SbA5vimj6R4hr0DcO7RNCmufOwrkszF4ecyYOiYzuYzlDhoydMOzHbl3fk1pQE7Wy+soQvx7ah+XomI5INCKHDllWaIqy9iTV4dcdes5LZvlLopnjO76cNOUcC83taz15PoVxulp/IO14IokBHlQ2oDitJpvMAENZWViK7iqKFAUOqWV8y4We19rjSIodQ1K6VEhQmEKE40hPhSjN/GR6Jk0pvhAymXgMYP6MWB2LIND1oPLa8p/5/eVYCFGCLP3W2thBVMu7/dc1uTf5X3iVzau75PZ/EVzbSfzxZFu6XAg47iOUd39/oD79RqH7Q5NXWO5ZPIXFQ48vhY53ZSmiL73LvSpPcNstsDV1R2++PwrbDZUK1nXM4qqDyPm8wV8wdkABCgrzXJA+6KqTASWsgRGpijnDpD0mkbH5Xofc0Qc07PymtyjvOs61GFOtNF4++67ONdJPhRMRfWws9kcRSFq9tkJzOuYp5OrFLXm+mrJJC4Zw1lfaq0jYRenh1rHoJvBI59dqayE9klI23NUW24M9fce7DCRd7lPcycTA6Bje0vKmBy73CsP5N55SMNWvj/fH/z7Y1FzGc2U95FGvdwrkdnapmg9G1NSdqSR5b2P/X6HfoCDRllqwBOw7toe+/IArQ0KQy2a4jnn0rnBMktMHDkvytQ5IOdEnpfWeiI+M5QlYodRrAvzsRAb9t3dGm/evEFdzXBzc4PXr19jHEcs9OJBer1ch6qqg9xOnYwM+rgu0+hikt3A/bSv3lN6bN9RWrUKkWaA2txZO8Y9tlgs4tpJh1MuB8fsK15naS9x//H5fA7nXKyNXa1W0Fpju90GgiZKKV0u55jNZthuN7i/vwdARv9sXuP8/AwXF+c4PT3B5eUFnj17is1mG2uqmc9BKeDq6gp//Md/LNLNF+g6qrPm6GBZltjvD7i7u8f791fY7bYAPLVLmy9D27TFRDcpnZ7Vhu4kZUnzTI4Eg/l8gbJosNvtoVWJvh/Qd+QQ8h4xTV0pCkJR2i917Si0AZWQka1YViXOz09xcXGGojTYbPboupbSj5VC5h/+4S/Fz+GEniujPvPe4e7uDrvdDgomZht576OjsSzLCTM9n1dSBngfsH2UdIhHVRVYLIgIzxiFzXoXIs7ugR0hbVkaOO9DKuMkwL3ExcUFzs5OUVZFyGBocXt7g9vbG0rbrktYO+LQHuCdj89b1zVccC6wU0gy7fPzUFYLiPnfFDgEJ9Xlk6doZnO8e/8er16/iuUZSmv0A4FhakVH/6bzZUR8nODsp/TwKgFuw/uOnpXHkVLKNYahD1w1KnY9ePH1N7i7u8P19U10xpVlhaqqYcrASYBpoETqvGNYgO0rPw7wdoQCUJc1ZrOGSgecC+n2Ywiush1JDoXlYoHl6gQoS6iywqHr0A2hbEsBXcjeMd5DVdSdyVqLbujR9j3m1hIwt6njDhNu/n1vGfZ9oDI3BB8Ys0BM337MUPxeT5k0RBX9m5jFHUaH0BrMwwXiKA+Q94xhTEAwSRFPgV9Kl5SgMRlkhSkmwPGBgfzI3Mh7yMgcgHgwsXEp5+AYQHwMcNP4jwNWIlSilBrgISs6XycHJfw7ram9VWkkUx/NpfdSgTlhRE4dGkGnx3XM5yfeU3yxzPCzH8sAOAa6HwBmndoR5e+TUb78mvyziuBWhQgQR8GIrI8Uc24E6mjEFoWZ9PKLz5nLCh76UOnZ0xuOga1cbuRzWT7IFACEKCeohyORJ1FqOTtYjDGoqxJ1UwbSDAMTmcoRovM+KLIkm4UxKIuSotzhKTSTSBkVeuQmZnwZ3c73Eq9ZBOi8DhkokvtA1kjyeuZRcTlv+R7Ir5m/z9pQKiCMuGyhIgEjl73EfsCx7jC6bMIaccSYaqYIUPoIMvnw42dP0dGHcp/rTTLqbYxIywOMMngSW3tRUK9o7ymytT8csN/vUQRSIe5XqxSiPAMepuAxMbFUj2EoIih5/vw5Xr96g/V6GzztVYxOWEt1ina0ZBBqj6WiNE12RFKPdzN55jzjgHWinB/eM15kKclIea73js2jUgqffvJj/LX/5D+BTz75EWbNDN999xr/5r/9b+Anf/wHWCwW+M3f+B38V/8r/038L/83/1N8881XcM7hf/Av/kv4v/w7/waWiwX+Y//IfxxlVeF/9i//i/gn/vF/Bs+ff4zf+w//XfzVf/SfxNnpOa5v3uH/+u//n/H6zbfgc4nPOOvoTPjg+cf4q/+Jv4ZPwxiubt7jP/yb/w/8/h/+rWhU/uaf/2381/65/zb+d3/9f41/5C/8ZfzGn/9tHA57/L//zu/h9/7m/z1lMUDh1z75Ef7aP/ZP4ZOPPoVzDj/90z/Gv/5v/O+x3W3D/FF7QZojHx0tMsIg54v3We40ktE3ubeO7Z1c33r2piPpfml88TrmwDhej7+8Jyc977doMNJ1y5AKaa0NtsOIcRgB/TBiJ8fO92ZnedtSv18iUiuig4ENMAZz4zhiuVxGwj0ps84FF7+z8G6YOGM41TQH3PlZplQgIDIK3qXWXFpTlLvrOnRdj90upS7b0U/AyugprZoNSWZE5/mN86ym5yfPyf39PQHsGY2PI+0+tk182N4wkclRVHIcxxjlc44IxRhk5XIwtd9cbG3Jf2cQw46pNmTuPH36FN57SrHXmu6x3YKzULgOd72+x5s3r1EUBbquxXzeBJD9DJeXFzg/P8Xp6QmapsZ6vcZ2u4VSGhcXFyjLGq9ev8IXX3wZU3u99xFkO8uZUhpFUeLt2/e4vb1D27YwhkDg6ekJycyC6rhThk4CJlSKo6KOTjXBJmwjjaauUZVz7PctttjD+xaAJnJgpeD9iHHsws5xMTBF+4nqq09PV3j69AnKqgylkDbWIhMD9tSGkq/vtesR9Dqm3QDKsozOzru7dax/N6EMZLVaYbGglHunHMZxwDAOcNbBFAbzchZtkWEYQkBJUVQ0GFtKE+ZnkMhzanSBzdbgsG+jUyg8SQa6UwkHFBJp2sUFzs7O0TRl5AhYr+9wv76DdSOakO5urY3tXPncZAcV7xMqzUo8HqxfvfcwRQE9AlVVY7Tk9Hr69CnW6zW+/vpr2FDjTXrOhfTxIvKzHA5dcNB4Ya+HlnJVgbqqoTR3ZEmgm8dXFmXcX5yNlcpTahwOB7x69QqHQ2o3WhYV8Y2YMtbYj254IDfHHGvSse6cpRZhlhwddV2HTikN7DCiMHus1/ewo4UyHjrYqLPZDIvlEqvVCXxh0CxWcd1Z1zCZGt+b9R63v5XnDTseOPr+/zXQLQ9D/v0xcCQPCDr26UhUQPCWSgCGyb/TK8UCLTGixUPUWofBWgwj1at6HzxuwcigOhNNqsSFe3PklVOpkbyFMkIiCX0YYEDRE+S1gbk3LD5zBpAlq7GMNudRMP68BOgyxUUCcf5bDlxYWBh0K0Wl1S6kByvoYJBAzMn0ukBqF1WIOmilZGR76jVk5MjsyVqp2FIKHpTCAyYf0+A21N6LiGtwkBDZwkO5yg23/DCWv2cROuaomG5yemOERp5T/+IQw/hIlmxcex+BMc+5goYOqS3EVM6MvCB2cEgZC1Fu8TwTSVBc46jiX9K4ZbYJORcoQkYG3xjqytnYofkMZRRhPxRFCerj60kpNTWapkJRhtSf0K8zrrGTjis6oMqyJNIJUI9YABNisVwmc8AtDxQ2RKOh7Nzkd/Iaco/IKBwbq3zvPD2ZAQG/9xggIIBKhEs27G8jIsUeiEBbPpON8ujE+HiN2KeUDk8mmKN7uvg97amHTjipXx/TCdxjkvcgECJgAdCNYyBAKg2GfsChPWC72aI9tNBKYzafxQOGS0qSw01G/BOLvbXUC5hTy+gAnmO/P6DrU20rZ4h0XYtDu8c4LmAKhbJcTYw3vg/LhXSkMKCTZ0/aFw8dornTTgJFCRx5fk9PzvH5F5/h3/53/01sNmv8zm//w/gX/vn/Fv7G/+lfw09/9ndRlnRseiFDAPBX/9G/hlevv8G/9e/8H1AUZQTSi/kKf+0f+6fxt/72v4/DYY+//Bf/Kv4L/7n/Mv6Vf/V/hLbdwamk59u2Q9f2WMyX+OKrz/B7/69/D957/Pk/95v4z/9n/osAgL/9B3+T7hsMgP/0P/nP4Cd/8gf46//H/y1++zf/Yfyn/tp/Fq/fvMLnX/4pvHP49JMf45/9L/3X8dnnP8O/9tf/VRRFiX/qH/+n8c//c/8N/Ev/8/8hyYy1GC2DlwRqZTaK3Ms8j85NCev4OaTDSMqmnHu531jnyoy4Y+875izje0pFyprWIe19rYl7ogjrZ50NTkH6MspTr9egQ1ivSCNMpvzHSD4AH1r2yPcz0Q7rG85wk84i51wgA3roKOR5lJH5Yw5yH5xZLsyfD86Lfuyx37cBFO6w3e5gLR1sfT+gKKhF1zD06DcDFDSc9dCG6h9ncyJGI+ZyS46xEIFkZwLrUWcd+q6Hd9SGqShKjCNlzxz2ZHTPZnP0XerxzXI1jgOKogbgMQw91usxZCAMk+eWssfPz6BNm2nNPadZc+kSt4mq6xqnp6dQilpNUa/wHkYbnJ+d4fT0FH3fY7fbQYcoV11XePbsGT795GMsV8tAoniKsqxwe3sXr7tcnoQU9ht89eVXePnyZVhD0s+zpg5GOjk2xsHh/fv3ePf2HbquhdYKq9UK52dnWIQ6bjqLub3lCD7PSS8aaO1Cu7YunHuBS2N/QFFUqMoaZdlQ+YimjJO27WKWi/WKTDGj4FXqRgNQhuRytcTz58+xWCyoXrc9QGkd0qZHYesncs6JHRZtlyPfVXoP7ZvEML/fH3B1xS0maQ+vN0S0xzrAWotiLKIjCGFOCNhRqcxoh3D2/n9Y+7NY3ZbtPAz7qmq2f7/W2nuf5ra84CXF1qQoSuxEkRItkYwsEqZgw0kcJTCcxEAeEhgwECNAHvIgJM5DECQIYhhKbJOKBTuKRYqmSItiT4qkGkri5T2X9/Rn96v7+9lWVR5Gjaqac/3rnH0FzYN11l7/P5ua1Ywa32i+ob1BKy7bSuvQujzsiXcWkBebdAXGE1KEttL27BxbSqAociwWNP5lmaNtySt/OOxxe3uDpm5cjfXC3zf2jvI6l1JC95ry7ruOZEO091FwIjmE8ryAhcViscD5+TmapsbV1ZXHFjIJvD1pSuuHS+3VdeUwAEWoSgni5ckyis5MwnoLmmoA3FmWQ0iKMm7bDhYCi8UCi+USm/UWT58+o1x8JyNJT8ygHNgm2ac9HxQQnE+sn1qHBawlgj/d9yCWfYfhFPy4EdFgjrqqfIlT8sqTUWU2mWC5WGA+m6EsSxwdgdzhcAAAvPHGG7DW4tmzZ9hsiCxRJWzYJYb1oswhFek3eZJ6+aO19nnhr3K8Onu539SYfdmCWMMcS6gQtGGxRcQKFxMOCKHobysgrYWFBLGdOMA9cIe6zRUATAizDQBcQBug1QYtA25IQEpSXhhsC2fOgoAShp7niFoY+BltofsO1jgl3T9FBG+dEPCBwDay7kZkP4iUYGY258R+AfL8qUTRJGV2dS69oSRM76zd3A/8Q6lKUMycLlyIjAsaNpYD4YOnmWevEPRcAaB1CoLhmuU2WDOHYI5C/KQEEqmQJgppIlxpK0MAzI07jTF9Jty4CNc+MrMwuzu1Dha0OUJCW+sXlrA+k43mAQSsdGMKAeEWJStjbrIRgBTsjWawEowIfK4zn1C3ROAbQsIaUjS503iuWf9vQYzfnqHcQmuA2ICF93KTVx6ecI7CydnkE6IC+DwhhEPzwpUVi54fFhyEMPDOUiEcgRnfzzH6AtSm3qDvDdrOQvcg5n5pfV40r08Lyh8EQAQgypGLZCmKPEWepa4WqxkCGgaBLkRdsiFG0iRlr5EfStdfxhKrbiCwoM3W2HH0ApW7kZAQEj68i6MoBNy6khzBwaQYrk+lWyeCDBrazXcglOwaR3kM5gO3goGay11STrYoQSy0PEnyNKXyKdIZ8IyGMRrC0JhlLjQpgA4aU35d2nSsZw21o7EdmmLCccpzEHt8yDNvyfgYdY4FoG2Prid2VQi43GGN46HBdnsAIDCfL5DnKZJUObklAw8Ch6y7EFrwpu2U7upYo200jsc9Hj16gLIs8MEHH2Gz2WIymSFRiWMGJrIa3ffY74+YTMooHFsNxig2ivBcYaWCDTb8/qTEhz6MCdkAMRjzsbGCZAcZTH73938T+/0e+/0eAPDhR+/is5/9LL7ve34Qb7/zZf88UoKtiwCg8jn/7c/+TafkBWW0LCf4u7/wt/DR4/dhjMF777+D/+Df/4/w3d/5A/j13/hFGGfINNqgrVq0bYN/8k9+l5h9LaAShQ8/egfLxQp/+ru+D//0n/0uhAis3G/98b/Ar//Wfw9tNd57/2188Qt/At/8jd+Bt776FqSw+At/7sfx+OmH+M//5n/my6F8+PhD/G//w/89vvmbvg1v/fEfOQ4TA5nIyNhCRFdxGcxgBGNlOBg32KPC48fegUH0ysgAGgN5loN8jA1McUrGKc857bl+VQCWUoEYVMtUknxhgGCdgmepgoN2VmntIlaEUxaFlEjcejeWPCdZnqOcTGAseZmNFej7DkSgRwaqruvR9R1qWSNNEqesssckAfsagsHBOQjYmASKPujhKoAIgcRVkeD5Yi3JeGMM0ozKT7VtTaReTYvD/oj1ek155m0L4aKe4IwEbduhd7LueGjQd9anRmkNCJHAWgla5hK5SsDeUNInKCJJJTksgK63MLaDQIeqbrDZbLDfHTCZTJEVGRarBbTVqOvWKc+kUDcd5cMaaPhcbyl8eSreg71RBhZWW3K0GLg+A6VCCYkiz5BnqdN7SGHfbTewRqMsSzRNg912Q8BeAMW0pLYZjavrKxyrI5Srmf3o0SO89tprOD+/wGRCue9GWxyaCrvtAVJInJ1fYDad4/b2Fl/9yjt4/uwF6qrxRsOiKCmCLAllEg+HLV6+fIbDbgcpFaazEsv5FIv5DHlZOCONIxx1AK/ve+ie+10iSTIYK6CNJKOLFBAgXcB0vdeNkyzBbDGBTASEsqiqCn2nAaMB5QzaVsG4yNEkUZhO5zg7P0dRFjjWFYwmnZ3yWZ3eCNLrhBVksLOk8zE4BOhzJrVghxetVRehZi0kEioDBYHqWGO/o5JmaZrRE7SFhkZT114u13WNfFK6kHSSVyTDBUgEEZCH2wusmyOsK7IMkj6H3aIoStItjbeSQ/cudxjsLJEhkiYB8jzDcjHDajlHnqVo2wa77RbrzS12uw26tgWXYWWdJFUprKAIl7bRhEGc55jTT2DhpJUIpVkBct5QJ2I6m+Ps7Axd1+HJ46fY7/fI0gyVY/qPU3sYGDYN1+IODkmlFLI0R5ZnSJWLbhOOQM2tOSUlkixFmVO9dmuBqj7AaIvFaoXpbI5jVeHl5SVu17cwMLCCjI1ZkaPIcscDZClE3OuWZAhhBwGNS+A8MrAuitBFYKmMMICVKCdTLBZLTKZERth2HQwssiKnkPZEYb5cEDfCdIq0yFB1Nbre4MMPPsTteu1LnJ2fn0MlEvv9DtqVUUuTBJNpiSzL0XUtrNVQKkGRpt67zcaTf+WebgFmsnZ6HPWMt4pRCS0CZOzRE1YCxsBKCWGkE47CgREJCMN6PIV/2NhKRiDUWkbmIXRcW4NOW3TawgoJIROqZ8wATPBwRUDYsnWefgQsWb9MyKOCu7/gPADBSoYTLsYOwIJ1qI65xwhUBbZv3jjTLIEGgYBe9zCClBuABJaGDlY/7lwBB8IFVARoY08Y/5sFhgV7KMhaJwSBl84JaWuCcimd4cFbCZ2HSApaXGkikaVUKkqKEOoLHlvyIThCurBYfAgOvwRbyiRIMLue0tYChiMghDs1TEcy1nN4Ohs/rP8yBtYspDgiQXikCmcYCAq297S48dS9dljKZSzzWNMAwFoBaaVXiHoNGE1hfNYwAzEbV4Qrp2YhLYFIizA2fpbI2AMqwucIXl4K9TK07tz8B1y0ggYZO6Qia7Xu0XYEqPreAjahuvTWWWnhALcbOykY0JD3J88SFEXqQnx5cyTlJVgiuf+U/xFSeq+qZlILISCNgNVUbouZRIOHh4xGxhpXjivMewvHLeAiMSC41AxNMcVsqsx8qcIcDguQviM9NXg6xyHuQ2U/zBcvfyygpMtj5nZrwIJAbZKkBGqNhm5baGtdrk8PCQGV8lzmtUEKh5T83MQDx3HYsxBUtssg9uDebWvsRYw9ulSr1zFwCkWVHCyFtbPRxFoC/FVVo6paWEthmHlWoigSWvdKwgpLxjLB7OcBzIZyHQJIBIzuAVBu4BtvvoZVtcJ6vcZms0XXUb4mhb0nmEyIeKntqFzLYV85IicFYwLD9jgklf9mwM2W5tgD6Ns3Anp8PXsOx9EWzN4rhMC/9Vf/XXz3n/peXJw/8B654/HgDK8cSUHhigy6333/q5Ay8fONQWTd1Hj80UcurNSibxu8//7bePP1z8JoGQCgBnk3eo2yKPGjf/En8K3f8h1YLla+DYfjHsrV4WZ+jXfffYsuBt3/5eVLLBYrCj1NE3z2M5/H3/17/y3VcnXs5S+vXmC9ucVnPv05/NFX/hDspWLAHcCy9fKAI2bi0nfEjs0kkp1Pa+Aw0ZgMLI4siKNQ+N5WBFAVR6iMvc2xESb2iCtmR2WZ60hRrQNlEiTP+taROnYGwpLnBkmCtm18OTFtDK17GVIdjAO4WZ572dd2nVOIiYVbQPn5pXuKlNFdj7ZpUR2PMDqnd0yDrqCEJAXVun1zZBAybm+zxqDV7V1vtzHojSHZCIFj1eL6euPKbjU4HitQ3W0XKUO7Fbpeo9et874m6DqLvm8d0CNw13U98jzDfD5Dr0nRlpL2PvAeCcBYKv9lLNDWLY7HCofDwbF+99DWEpv0tERvevRmDa77LIVArzvY3rh5Tvsw7enS7edu/4sjAmgREzBwYbJJRmGvRZ7BaEoDsEZDwKJtaty2DbYcaWU0lBLIixIPHpxDJhIvLi9xfXUJay2m0xKL5RIPHz7CZDJBkRd4cP4QEBbrNZVby7ICk3KKPC2x3ezx3jsf4MMPPkJdtSgLIpOjOuY58iyld+0puuiw30IIA6WAskixmE4xK0sUeYospf2VjfVSCGi3Lro4Z18ItF0PayQs61dCQkrSieqmgbGW2M/zDLNkAqEshLI4VkeYFhCa9lfWD5NUoZxMsDwjj3uvqQqFlNKFQAufFsneUu8UEfC6juX9y/q/nK9B+HQAa4SPmOOQ6tvbNY7HCllK+dnacB+QQbauKloLRQltBLIckCJxjO3ByWCtgZLk8fQ6jGSDrCNkNh2USsPeoCRsBsxnM7c2BapjhbbtHO6xXqeUEkjSBIvFFMvlHFmm0HU1qqrCen2L6+tLVNWRgGySwhqLru2cTJQQQqM3LkfZaCRSQKYZlBCOD0eic15kKYSPzOHIkulsirPzCwDAy5eXuLm59WOUZzn63jh5HVJiGCRaC5iegC0D7iInhnw2KAhICOuiHwwZUaflFJkjHOtacuJleYG8KHCsKjx//hyXV5fone4nQfttXmQ0dwTvccZzAEm3j0jBBgaWUYxVLIy0gLDIkgR5SsaZRCkPuAFQ5YP9HkxUKZQElIBMEyzPV8jzHIfDHk3T4uZ2ixcvX3pOG2aHp5SOEuv1LZQSyPIMi8XCGckOMEZhNku9AZi5V5iU8VWOVwbdY8ISL/jcphd7re6cY6xjvYsaxZZtIeJPnVLuNh8Gak6YWOPI0wwxlrNHyFr62xm3YcAbFt1bGw0lLYVNKOVCl1w+teRw21jpHXrB2MpkXB3Q8WZPeXN3r5dSOhAvYJxVJFYcWGH8pMG6G042DJ+MQ69iyxaFwmmwF9oKhsLsVWCQDLBilSQSWZoiSRMP3AXuhmzS+XeBwJ25ITgHYjT+7iM7vnB8wol+iI9xeH08T0V0j/gcvg8pLy4kkqMGjHCbAjdXequo5tByQ2Q4xhqwt11J8pawRTPOKfQ/YIve6X6zFpFF0/n6I7IRC0cC6JTLkF/OodNhTcABt1AGKIyBEFxWg9gcizxz9SutC4NkpTb0Oyu+HG7qQ6oj0hw+V7u+MVZDiMRfy4pynFcd94MQdwn1uO2xZ2s8F+OfALaG8im+VzyXxr/D9zyPolQatxVZx1gvDFng4/sab0i4G5I7flZM5ha/L0XYELHYfXM3fh/v4Xbzny2jwskfn7tpEW3CGlVVY7vdEQNqUbqcUwmVEOgWYvRs0PVM/mgMl4uRnt+A3y9JFBaLBR699hCbzR5VVUHrHlmaeeDLMqbve8dq3GOxmPt5F4eXxzIwzuEfA2c+51RIOd+HQdGYVLLve1TVEf/L//n/Gt/wxW/C3/7//Ve4XV8hSRR+4Pv/PL71m7/D35fuGQAqAFTV0Uu4YHgEqurgFVGtSXHaH3a4uHhEoNB9F/Mf/Dv/9v8MX/e5r8cv/f2fw/MXT9H1Db7/e38Y3/6t3+VzODlaqaqP0LqHEdJ5qnoUeQFrDfK8gJIKP/HjP4Wf+PGfwvhYrVZ+zkoR6jVzv46P+P1ZBvD8I4MFBqVdTs3b8RoPgD7ItXje8zVjY8nd1K677Y2NN7wnhvUionBF4uOoXHhizOnAP3w/fmdm7k0S8rK1rQP4bpxPySz2jvAaYOAEG+ZTaN8wHF8z8zkCmy8ZzzpKtevI+3k8VGiaFlVVo2l4rToZJaQzJlN/EQDhkoYEoPpeuzDUhsiYUommoZxo8vokCDmgTqdy+2Tf99jvD9hsNm7Nk37TdR12ux1WqxWFTSfKk37FxvA43UgIMmJzhFS8pvl7dkawo4O5KIgYkst8BdnBsjDPc2JsF8BiuUSWU2727e0N6qbBcrHA+fkFlssFFos5zs8vcH52jjzPsd/v0DQdhKCw0+Vyhc1mi/feex/vvfc+NpstrLUoy9zPESalrKoK290G2+3Wy8TJpMCkLFFOcmR54gyzjo/BGdaN0ej6lko0OvmutYHuKa2A5x07JIRLDQMw6AMCFlNvXIcAlKF6zXVdQ0iB2WyGs7MzFEURwGhUFmmo65NzhAWfX4EC5P0SYU2yuw2WDNQAkMjUG1qYwT30XzmQHTx+XodWxCXDxkDGAiwfvOPA6VPxQedQq/reuCozCeqOwsL7lrycs+kMSio0TUtGNJ9SQbJy4XLvyaBscDwesN/vsN9v0fWtwyTGyZpA/Nj3PVIlkSaJJ17te6oPnaSZK9tH4NpAIE0S1FUFoy3SLEOSSDx48BBV0+Dq6hrr9cbLRCLWSyElrRMOKSeiP+4/C911yPLEr4UsS8HpYrAjA5elEPyyoLW13++he4H5coE8z7Hb7XBzc4PNZoPGpdRwigfn3/N7Q7iIAcOAW3jATcLeGVkUpU1auHQ+KQib+FJpuSfSqyqqckBlGo1/dlFkKMrCG0qP1RHr9QYfPn4Gdhg3TYPFYuHSSvZ+D5zNZlitlq6KQo08p3EpihzNsXH7AEV4JQmViXuV42sC3TwAwN2Nk49xbiT1oQE5eBxoAIEaqp/NVjFewGzdEG7COmGuSZHvtSuKbnzwCl1trQPnwWMoOKzFkkIxziWN8/ni9sdKHgAHsOzJ9yWhFPl2I8AuJYV3xkrgJx2ngH+sAMXgYgy82UvBgL7vewr5dcCX+573edqsIqugEwLMyMce3Hg843eIN8vxEfppCCri/rtPsRvfZ9wnn9R/Ps8XgOmD99gDBcl194ICJRCFTNEkHPS3NSGPjS2TQpC3VUh+ZgDdbhYO+i1ue/wup40pBi5VG7SZsLfcXSekz+HmcTY+Z5+AueDaihiCSg7PZiESFO2wOQkhvFU13nhZ0Y4NPePx8QYGGfqY196QaXqocPNYj0PAx4rzeB7ydUOwFeaWN4BFc+3jgAWAiCk6zD/DYaeCwr3IdWzutPO+OcrnxIrLMMR+ODe4zbHsHbd5bKBQikqweENh7OUHlw2k0Lztdus9WUWZI88LZHkKmdB70boJebrSyWZfTsha2BOGDAYCSgkURYHZbBrAjiECIWOMK01HvAJVVUEIi/liOpB7cb+Nxywel/HvoYEwHPG1sRJH+dQ1uq7Fn/zOP42f/pn/DL/9D38Vq9UKs9lsQKASK7BjchXL+5FLFSLlcUIbvLBgPpPpdIbdfgtt+mguBFKdb/mmfw0/+/P/NX7n937Vz0ciPgxzlzVda9lgFwwfLLiP1QHGGPzSr/wC/uCf/2OSWZJIEgFgv9u5yAgVlX8ZyqXxMTaSxUYfZhRmQMjrfTx2Yy+3lA4MmjBv42fxPeJxHBu0TrWX5JQDribwqRBozgayiVi09UBG8dphoqB4XTJxEM3NFE1DBGWs4PpcxtE8GesC1E+0/xLPhgm8Cyrx85T6IHH9Y9E0rauL22C3P1AUg0i8HIqNpOyJoXzXxOkMwv/uuiboPtISIZvpUTcasiPvbJZlOB4L5Dkx5md5hrKglJDOseE3Lk+SDRfcB6yoc58lrkwXjyMbVAZjDwaPcrCe7xgq3ZjEERp1Xfs87hgwsuzl8Tw7P0OaZdhsqaRT0zaYTia4uLjAo0cPMZvNsFwu8Nprr2Exm+L29hY3NzdI0xTzBaXMHA4HPH36DO+//77PqeWKEExMF+f5E7nW1retzHIUZYG8yCnd0BjovgekQCKp6ow2PTjkFi6lz8C4SigMIMP65HnK6yw2lPI6n86mUGmCtqtxrODbvVwunXdPePkY7/lDQ1pw4EQtcO2gf99dl0G+TyZTl/t/DDn2jsxqrDPFRnrSRxTyokDqjHzD/WBIisz1vwdtgECWFzCa5AQZf3dUVs7xkswmUwfgNJq6wfFw8O2bTiZYrVYD8rf9fo/b21tYGJRl6Yy6gZ+AAW6RFyiylCLj3LPZ4GiMHfSRShS0NTjWFZQiY3bqwO/NzS0uLy+JSNHJJV5XaZr7sGfmlggyMRDX5XnuSNHuOgliXgsmOGy7Dn2vURQzz6y/3+9xfX3t5R7PvaIofJUAJoUzWkOA0jDhdW7Gf+75MpbpAd/w+LI+waC7aYjUUoBK2bJue3Z+hgcPHngj3OFwwHvvvQ/IBFlWeAK82WyGzWaDq6sr9H3vCBXPMZ/P/TO5r9I0RSs6VyKt9WtmuVyOF8LJ42uq0x1vmKcUGx70AWC1gHU5H2z1Ej4XU4BCzEUw1TnrPVvFAukXl6dgFts4j9nGwSsuBIQyc4UgQgEpgxU1zgU8pdyNwzZPqR7xddK1OWZ1jvug64iVNA6L5GMMBvje8e9Tho6xQskLPwbcJHyCRVJyHjSDbv/O8OEarCQo6eJwcPp54z6I2xpvirGgu08B/rhjrGCPvxtbvuN2+WtEOH98v+AtpLnCoBWCQHjfU6iKYSNGT+QWsMTsyUaXONdY0MOcMvzxiuupvvCGFeub7sNtaD3R/CZyiQCqtOF34n4Xo/sbSMl1F6W3PgJBsPHfWmvPIncf4GZrJnv64rktlfQekXiz5ncfhw/TGIRNdayQjwFtrNCz0WnQt0Lcee7Y83mq78djc8f4hUAghZPtDCkp43vG7z0+YnkUz4H4OlZE+IjzZ2OWY0M38HnxvLlSOoRxHu4NquqINM2Q5xmxiSZkiOl0TTLbGz6tVwbGhoKBPHLPBSgUSynakC4uziGExGazo1I9swWVKzEhmoDBQ11Xfl6O5WQMlNmAExsvuJ/Hn8VjyrIxjjTiz+qacm+VVH4jnU6nmE1n+Iav/2Z/H/JCwNWSDakK8fyPx7jIS3z605/HRx+9R3I6SfF1n/8ifv8f/ZYHrAAGBIc0h4x/VllO8Ce+8VvvzJvBHEUA/W4WoW1rvP/hu3j90ev46Mn7YILN4AGi8HjyTmceLI8NxHflpRmE1jFw8qHVkccynt98bTy23H6tjWf0He/PvAbuu/6+fqHfAED1VsfpHEP5Ywdls4AQJcIAkt8FgDdO03MUpOB6zy2MM8pmeeqVbO+plyADjEtV033nFGLKoY9/pFTOEJNCKfbUEgATbo/S2qBxbOpSKsymMxRFEelMPRnU0wxFXkIlCkZTmDKBKnIqQDi9ylpPgErzRKJpjF+jXNapKHLURYssS2GEQseM7m1DJXVcKUAByrHe7w447I/I8xJZmqNRHYwh/gyfRiUE6XyWDJz3GSVHH3ggCcCzPsd7RmwsAeBBRFGUWG9ucX19hbpp3LmORGxGpGkPHz7wpb3qmkCFj3CQCm+99cd48uQZbm9vByCf26qUiuRb7aNrWIkvi9yBBHJ0aKthegMjaM/utUvlcwbT3uhojbDR7a7ciUETz2HO502SBJNygrzIUVWJ52Mh72AxiF6J1+4pHYqPU2vy1HVxpFxeFLBVjV5r1M4TK6XjUJDSh9gbS7WRVZKgyHNP2lVOJk7uqOAZvbeNwZtKrOvOmOzK3G23W1+irK1rKCmhhHTzJIdSEkZrMLHWfD7HpCwBd5/jYY/tZoO6rjGdlpjNZgDI0EJe2BpSAGWRoyxzCGvRNj1xMxgLK0y0XgPA7HpNRqSmw/nFHNPZAlYIPH35EtvtzsumcSoPl/Hq+xZcGizWQYSE45ggDzcbfXnesK7HhgJrDQ6HI4wxmEymWC3P0GuN3W7nKzWwLsaG14kbHy6p5wktZQIF4rMK1aNI32C6KcZ5wygFC2N6EFeHQF1XaH29cQ0hyfislML5+TkWixWkUOh6irS5urpB07SYLyckl4oC5+fn0Frj6uoKVVWj73tcXBDgzrKMwLzb97kcmkwSdFUFA6CcTJDmGY51hVc5Xp1IjV/ZBsVrGGYSPE13FEsL75W2buBpH2SPYiAOsTaAC7Af23m6uX6p9fcLirB/ECEeCHDuKpAoBQETPDQ47aE7Cbit86DHi5ix3EiwjIEBK+Zd1wEqKPksMFk4n1JwBgp4RFZzSpGMFwlbcfldKa8TgBU+/5rJz4Qgr6dS5J3NEoU02jAYqOEE4D7VXv73cKOkkfIjNBLMnwS8T50fK3IMPHixcx/5OfYJx0CxC3ETFN3gQTc86ObwPsqrdGDUAe7xJsR4diDoIlA5fr/hMayBS9eQkmXcAuicp1tzfwuASbJc7/m1Aric84QVBuXLRziyBd9OUky184oMAXc8vrxBMjAA4Nd/klC971gu+DeL5MMYZMfjMh6juA8ZqNxndHECZqB4cH+fAozjuRD3/R1AH/1m8paQty6c5fquRz8e97Hh0o+YX+d3007Gf7NiNE4psdH31EZ6/87VDF2vbynPsCjAdTbLskBR5NFcYELACOhEm7Jr7KA9/DfLISkt5vMZJiWVS2qa93F5eYnpZIau79D1LQGTLIUxGlXV4+bmBq+//jqGRqBxmO2wzOLYkHnKSMjtZvnIfRXLS87Dfv+Dd/DjP/qTUAkB1O//3h9G3VSYTmZ+HQAICqEJYXjGsmwNY1VVR/ylf/0n8du//Q/Qdg2++0/9AACB3/ndXwvzwF0PYdG0FT58/B5+6Af/Epq2gjEGP/j9P4KmqZFMZidkhmA3wehzmkd/57/7b/C/+vf/Q/x7/+5/gH/6z38fh+MBy8UKf+KL34zf+ye/jY+efODW+ZBpnPs3lu/8mbXWg4jg0Uz82HN/jw1q3E98n3i/1VoTaZEN0Vun9+PT7WMv/zj6ioxFZhiaGimpPH7spYnDtlkJ9uNrhnVlWfYZY2m+aFL8jSUFkEraZEizsK9yHWdtCPS2TmFkuUHvR4YR/m0th8UbpCnlGc7nc7RtS545HWqITyYlEpX6dlO+YkYlc5yX2ejIoGA6SBXyE+u6Rm86WMOyI4HWZBSxtoUQDZQi41GaUYlBqARd16DrCODneYk8ZzI+iyzLkaYZ6rpF27Qoy6nnlCBegJCuRn09XLfx3BnPyUSFerms3APkVeRx5GvJaJBgtVphPp/jeDzg9vYWh8MB88UcDx8+RN+16Hu6z6c+9SkUzmPZuLYul0ukaYqmbnA4HPH22+9gs9mibdvBPkmM5pRvytEPnDtalqWPTKTQ3swZw4VjDXEh5R2FYrMxwFriBWKmcimpPNh4jcTrdWyU5nXAhoosSyEcUzsbLhggxetsfL/xnjoGuuNxi9c07Vkp6roGhHD7Q+P7SDiAHctG5fpqPp9jwZ5Fx1/EqZDW3l3/w/5wbQMR01I5MuB4POL29ha73c6HkDd1AyluMZvNMJvNkLi1ZS2FTE8mVN87UQrr3RYvXjzHbrcjEOuSx4sih4DLYzZcE5uiS5pjTZ7zlt7XuD2JvR3KETeSR7XD6uwMr732BqyUeHl5hcvLK1gHBnlM2fFmDJXcC2UBbaTvU59lKnNrlIxcLNdiuci6TZIkqKoKVVWjKArytqcprl5c4+XLly5SLZxbliVWq5Vj1qcIgLZtKUWlLJHIBF1DZRqNifYEEOgmWde7Ng85XYQA8pz3YUq5YaOSdUzR8/kMi8UCZVH6sPH1eo2qqqhkmAWmU2qjUgqXl5fYbreYTCY4HonRnFOBeC1zOmVV1WjbHipRPr3gcDjg2bNneJXja/J0x5P4FFiIFcrBRi3IAs+CQwi4vNToPoKtu+zNC6yy2gHurnebnQsZG+mgfjlBcF6ta4O1d+oFj0NaY48av0tQiIZ1cuUJOBdPiriPfFh6pJjF/TkWkPG9+N9sCbpP4YgXGlm2Qv1Nn7rD/S5CKDwE5WQmEUhSSnqQTT9m8LZjwHgH7IzaD+eZvQ9cviroHgOW2Agx3ohjRUq6NkCcnsMDrx1/Zww03PhbKmtgTQglloJCEZkoSAY7jL+LEICww/D7OwaZe45wDsDAkQ1QxlJJFsrx4hBgULEAtq47nxesdWR8RFLBXunc5XCTJZnaGTb1IJwZQMaKBLc99ibGICi2Yo8Bbjw+p5TpU4a8eE6NPd7x+HEbwvqDV0Zi4HZqHcX9zve/b3jitrLXkI0S3IfcD/ddCwQv9TiEjs8b/zvu6/jf8XzhfjCWoHPcZ8YYNG2Dw/Hga9bOZnMnPxKUJeV0NU1N76Vc2KYIHhvuT54DLNNiQya9u0CaZsgyYvpNEyJoubq6wdOnZASUUji53nkQ0rYdNpsWZ2crP1e5/WPP6RjQxfMlNrydNmhE0SFa+9C7NE0xnU7wN//W38C//Vf/Gv7Nn/h3cKyO+N3f+w3keYHv+54/59ci4OREDPgFnMcuxr8W+8MOv/brv4gf+nM/itXyHNfXL/Ez/5//FNvtrY9GYKWI3gP4W//138BP/eT/GP/mX/kfoaqO+N1/9BsoihLf890/6J5H4djUDnBhDnBYJfULGc/e++Cr+L/+P/+P+LEf+Qn8D//q/xRKKdxubvHHb38ZN7dXAQRqAyH0HZk63hOtDXmCHHVAcoKNbIFojeXXcJ+Q0dp0RKU2pHzFyvnY2BIf4ygYrYcg3AN5PdwnBlEhJu4v4+8bA4txZE8sb3jtU6QUtdPXYzZmkCMfK7RAUOoIFFJf9R17rVII4fYAy2BCYTGfYrVa4Y0338D52TnVw336GHXbIEkVlKJ3a9sOXUf5jeStItDNnidrY6eFBoT2pbWOR1Kw20YHYxAAo0MpRyE0WqkhKwpb761xoEKhKDKkaQHKl08hBCnWWVZQCcGmw3y+QtM02O8rUD58B8plZqK+YECJ5Vusv/E+Q8zVypNFjfs5BhBJkmA+n2M+n8Nai+vrGxf22mM+n+Hbvu1b0bct3n77bWitnRJ+dFVpiFQ1SQjgv3hxibfeegvX1zfewBG3jb19oUxT7ecH7w9JkiDNqZSSUAJCEXGudZwouu/BgkFb46I1KEIgOH8SP/eAu/tH7AiL91ltNKwAykmB1Wrl5/XxeBykhYzvOzTC8VqL0yV4LyBHAa/5UM2DjEnGWDR17etuc/rGbrcbyJo4mmsymRCpnSsHZxyIpbbd1Y3DPhD0KO+yEyQ3DxUZXjabrR8jdjy0bYv9fg9rLWbTKcqyQJImREyXJC4XvsL19TU2mw2EsMiyCay1qKqj092J5DDPMz83PJ8TQi1sljtd10EbQ2W5XAWScjrDm5/+DKaTGZ4+fYqXl1eo6hoqYd3f+j4FSEes62bQJ+xFVkoizRSKNIVSsd5nfTtY5tGYSM8PkaYZimICJRPcrtdYr9d+vNgBw3nc0+nUyziOPMnzHFmeA5rTJaNoX5feyEZSAvBq0D88hyg9is6j+xgqDwcgyzOsVmdgzpM0TbHZbLHZbJGlObQ0gFK4uHgAIQRub29RVZVLGZkiSZQzCFYDr70xBk3ToKoa9L3GcnmGxWIJow22mx22mx1e5fiaQffYyhgLxPj34DrrlFHBoFs4IE6HRdiISW3h0FwmTmOgYaAR2O7GAJQBd2gjIAQvoD46j47YExRv4GNF17eTN58R0DxlffUbvqEakp0ZkrHEyut9nrSxlTAGubFClGXZYAOPFQlrrQeFwgFvyYLH9RGxlTtvGeBLA1mPXIZti9vE/75vflj/v7tz45MA96lnxX0bG0x4Qw3hfmQVtpz7P2oX38cL9qgEjjaG6lzbWJgHAZEo8uqQwiXYSgS45e997CIoNrEieOrdx+uJzom/cx4UF05IkR9uQ4nmvb+fv68bc8WKQOJz8iyMD6Hy/eWUNFb6xop3TIJGnpk+8m7HHvFA4HLqJ4DbsLHGP+Ox4n7gNcoeNTYwDYxiUoL5zPg+sRIGwIfEnro3C3e6dhhaxz0bK3Gx95PDM+PwQj5/bCQYG63iI5YJ3CeeU0DfZWKPwXhvDIQLkY69dlV1xPF4iLx8QFHkfi60bQNtNJLMhSDbkVdSBTI8a60P/7wzVgJIEulZvYUEyrLE2dkZzs5WEIJz5q0DSrQxatOjbRtUVeVZRWPjxTg0ODamjBXLuO/GBwG0IUmWMcbVUZ1gu13jP//p/weMMT4XNs9z/MZv/X0opfD+B2/jr/8n//FALv31/+Q/pjETuDum1uKdd7+Md997C1JKD27i9ID/0//5f8cnA7C4vnmJ//dP/9/8+ApBc+zXfuMX/b0/+PBd/B/++n/k2h9KM/6Xf+s/dXNGe4Pt46cf4G/8zP8dAKKcZqc8plRztHd1UOM+jvdEnmesRDHwjI1sZBO/m//uJ4af3ywLIiZzc3/USax8x/JjHF02nhsBeGtXjWAYTh7PX1asYgMeESRpv/YCyA7GQTZ697319+D1Gqd8xWuWn8PrmesoM3iPw/yttVjMl1itVp6UaFJOIaVCUZR48OAhdvs9mrb23sObmxtX+5mYkolbYYY8L3zbglwE6maPLEuQZTOUZY6qqrHfH1AdW7cGkjA9aQSp/1wJpNb0XmlvWyJTa9vOG85Ieab3a9vOecCVK2tUeA8//dA7U0g8ICXloVO5QfqO9/nM1RW2NoBFThHgeR7nBz948ABnZ2do2xaXl5fY73fodeeelaDrWsBaPHr0yNfs1n0LawwSqTCZTKCUws3NLT744AN88MEHiA1LIfdeefI4Y4yv2T7ej5KEap9DOO4jhBKT2umMWZah7Tu0LvKCZC87pDpkSRoPTCR2SA7x+r5rbBaOXKvFbEEG2MPhgOPxCGvtoPpAbBCLdZkAZMd7GH0W1lfMlSQcZwHVN59Op77G9XQ6xc3NDdbrNfb7vW+7lBKTyQSLxcIDdJYj0nlW7tOR4/YwAGc5S5EiN7i6uvIREsaQoykvCmRp8NSmiXIl4zJIGarpPH/+HDc315Rjnmced3D/WrDXNqz9uqqhXQRGDHRZBzXG4Hg8IkkzSJVgOpthNltgu93iydNnaNoWUiXeIRnv9ZxrzLocj5XlPO6UyrMlSjr9hmUmkxomHldMJlMYY7FerwEAZ2dnruReiyuXS86cDTzXJpMJptOp3yNYbsapC23duLQSxkNw/aSdPCRSREq5CJ54ah/9xPq5NhptS5FK09nUY6G6rl27MiiZoGmoXnoxIfK7d999F/v9Hq+//rp3NhRFgd1u642zlBYUDPVkDEgxnUxhDXB1dU2APsvvrMFTxyuD7njBxgohfxZ7Xe4Ac8nAW1C8vnQg3IJKR9Ga8diFiXa63qDverSd25wYlFv4kgM0Y+A7X8C60F8uC2HQ2wCuWTCy1ToWLPxd7AkhQKbBQuUUgLBm6C2PlUM+ToEI7sdTioP3ahkqOcL34N8x+ODnxZZ6r3xagEocuLrZlvNjKEcmiUAS1ysX7n/0+y4YjMfdGyLMMHzQK2lmeN6pPhgD+FPnjZ8bXx8rfrFnhIWsAIi53ffxsMyS1prYNK0r6aOplIO3HFqXrhCFlKeJ8sICAoCxd7a9GBTEG9V9xoa4TXSdAoTzcJvAadA5XgMuUi1EeGd6azKUUIi4dN5Y9gi4cxFYypVgC3hor1IKkPbO3Iw9S/F7clhRnDIRK8w8NjGAHwPROILhVD/G/TOWR3eAlpvv8VqJ7zH+dwy42ehA34e1bK31XBSsfMf9w8pSDM75uljJjg0LAazHBqzTxszYyDCWsbFClGUZhAz3bZoGu92OPDbO65VnGdKMysQJKdD3LQAmhbRQKoESQ2IpgdHajjah+F201mi7FsYAQhDzq9HAdDrF5z73OfS9dsQzrZNfHdqWcuyoJM3d9TCISInWCI/deD6OjR78Ge8BZISoPFgnwF16bwQzvQLwubhxP8dH/CzheDPG8oz7kEHZKTnHexgbx6huufTzicEGAFjjSsj4MpAKypWj600PqsFOHmeSjYl7rxZKJcgyZtHV6DrKU1QqHezj4zXD84/DQPl94v0T1nkEfVoTe0cdLBDwMlVKCUQ5xDEYiYE893vcrnhNx/0cn+tlu5unaXKaG4KPOI8yHpt43nA6B5MKBVBtXJsE0lShKHJonfj7UVRAB60zEOs3Abymqd19ssFc8TIY8PMwz3PM5/MBaVSSJMizDKuzFQC6T9PUmM2mePDgAtWxxrGq0LW90286/07x+PIe0bQtAOvDoruW1nffWUABTNrV96TscxSdkgm07tH1NPea2jG0pwmyNPMgiYjREhz2R9cmgd3uiMZ5GGNwQH2rIKUBoN08D6RpaZoAwqLtGmgHSOM0u9j7zOWAGAww03Kve+QFsYYrJXF9fYUiz/Hg4QVWqxWOxyNSlWB/2GMxX2A+X+DZs+f4wz/8Qzx//twDpFgPYWM0h2hz1EM871j3ZP0TLHNVil73qOoGFgR8m64jncSVoBNsZJfS1WgPsmQsd3isT8kfKQWyPIdyBIIcAs/X8NyNZeipfSn+bry38rN5zLhv2JC5XJ1jOpkiK6hGdTmdYLFa4enTp+iePKF2SDd+iznmyyXKsvD93WuuQjCsShMfLLtobGhNUfRB59nSq6p28lVBSUlRioKJTGnPzNzeAFfer2kaXL28xGG3g3BGikRKKplsbAgztRbCOsYpY2AiQrMsy0KKJCxUkkA4J2Pb9UjyAg8vHmK5XKFpO7x4eYljVZGHWwgHrAlUSqmcJ7ZyaRRB15NKIklyx/1E8432X0CIBEJKwDJhmPTGWKUkjscD2rbF+dkFHj16HfvdDh988BHq+ogkI5AdE5tJSaRpVVX5Sg2z2cw7B+uqotJpkCidcV1rjabt3dygaJCyZG4XA62tSyEIBhPWxWk8G5973fc9bm9v0fc9GS4ShSzL8frrrzuvPDCZTHF5eYnr6+soRYiiPzgiaLlcoigK7Pd77PeHwZr61Kc+hcOhwtPnz7DbbgFBud2vcnzNOd3xxGYlL7bsj5WI+HvadKPv+ccCkp2FbCFzdS/bTqPtephBqC03Ziho2AqilKvrzEr1yDoXzpVeSI4VyaGSR631G/YoV5RqpgbFYwyArQ2KzH2g8T4lZ6zkjcEBK5B8/p1xsHBhoNZ5Ely7lICSCmminEfKetdq+P+Q3InbFt8/tizGx7Dv7h73gWr+zn8/AhfxM/nnvkiFV3mutQSyjas1aW2sWJPVkTnxfei0HzN3PzYCRUAr9na/SlvGmxgBPCql4T0n2kBH+f129Ai2fnuiQssKSuIJM5IkcUQVd8d2bExi7/gYWAKBQZLnbRxlYIy5U27i1M/Yyx1/F/dFfIRwsaFFO+5H+lz6MRgrC3xdrIyM3298P3+dWx3xnBv3IbVzCALGAGBsDBiv8zHAHF/LinesYPDfQimohL6vqgqbzQabzQZaa2dtduVyciKHGfbJyCuhh2s5NkCMZSlfo62LPjAdgB5SkgErSRRWqxWxf7YtEda0DdpWQyqByYQ2u6CI3i0hFPdPLDdjID40ggznEBs+mABMqVDWhL3rwNCgEAPLU8+Pn6VkYBL2/YYhiScbfVlZD3LfEGOxy7UkoMdzgO7pz0W8BtzeIgXVRI7Kt0nJhkjhvKg0vuRxpPI4xhhMJhPM53MYo/xzxobUAB4DYU4scwVbap3NSfBqObHewxwK3q/xXjhei+N1fCrK4pR8GV/Lx3DeDOcy/3u898bvzfsuM6JnWQGACbIyv+6JvEp7b6e1xpXngzN2uKoCMJAi6BFCiEipJCV2Npv5dnAo7LGqvEeIPEAZVqslzs5WqOsW2+0Whz3V7A41ZYPM9obkTKFpG2jdQ6nUy/U0TVFXHfcCjAGs6dDb2LkgfKqEtNKRQlE9YAGJum5grQutlhX6jvgl6qr2HrGwZoah/QSGCFxwmziHm0OwbQR8vcPCBk8vA26tNTabDdbrtTegrFYrFGWG2Wzqc0GnbnzSNAEMcHHxAPPZDLe3a7z99tt4+vSpAxWB9Co2lHBECLcjTtFi3ZHDVlnuAgRIOxf+o2QCoRS6pnOReE5Ww5H2whGNReV4T+3nYw81/yQqIQ+gEqhbmhfA3fLAY53vviOWg/EPA+4QDWN8vntRUv1w6Z6ZpSlUklDoO6zP8U6SBLP5HEVZQDmPLmEHMixae1dm8LNY1sb6eV032O8qbDY7NA0ZnOlaCQgidLSWwr9JNk5dlAkZj+q6wnazwe3NDay1joBTOF1ReL1bOMOjgPD/tiy3pEBIB6HIO9a5ur6BTBLMFysslyscqwpPnz7DerOFVCmMDeHWLD/Zs9t1oYQrjwsbCsmQC8ARyUFQRIXVPQSUZzLn8+HefzaboSymOB6OePHiJXa7Lckvx+PBwDWWV/HcZ2OPNwgIScYuFwlDPAU9rNXgNCXmtfHRR9LJYADSShRFiSRJfL44EwTvdjtPWJjnOcqyxMXFBRaLJdI0Q1VV2O33uLm58fKNmdezPMXDhw98ygrLep5H5P2foGlb3K7XuL29BQCvP7zK8cqge6wcjhXkj/dYCpAsIhAjpYABl7VheGf9Bs3lnXwdQg3nHXcWPsAjDXomAabEDS53ktF6UAc1zlNhAXlKSJxS9seW9Rhs5FzmIxKyfJBw4HCgu/eNlUn+PvbiCMAT9pwyFMQW3bht/gfk5SUFQDsPgwPcHCLtrHfUiNiLaO8IslPt/+TPTxti+F3jPhgrR/dZLcfX8bnxPCXwFwDDGKgJEcKmuJSRjUgd6HztQYiU0pUIY9sRG3V86wZv6+frCPCdemdE19DzBWCJ7EMbQPfMRi1ghXR1S90zBW+6bvOWgEgEUpEgy0h4Up4hec8SrxxwTowLlRLMEErCPElDXVxWFMZK7Skw4iM9hB1cP/4+liWnvNxjxZpBStxXp+Ymy5w4rWE8T8ce5vh+QoRSKVzS0Lfdfc4slncNBcM8Z/73+H3H8/pOH5oQLn4qnDcusTNuvzEG1hG57Xd7bDYbdF3nw7vK0uVap8FIAkGbsJDw5aTGqQQxYALC2hzPAZIZoPG31Cek5CtkWYKyJIvw8XhAyDlNXa7lzBP0jcd//K4sm+LzxutqPEZs/eYcs7IkllkOG7U25MrHxqRY5o7nysBgI+ANM9Za/NzP/1e+H1mmkhe6B5yRjGQLlV6SCRGaJc6oYg18KCYRKVLpNwo3FyCvC6K50kNb6/s7NgJZa5Gmmc9X22432G53EAI4Pz93JVSyO/3OczjkHwe2/LiP/d6M08a2U2s8Htd4rzkFHsZy9NR5LJNjwB0bs+P7xUDFNf8O4B4bCrgfAGLJBuA9mdaG/Zk94bx++Bo2+MTKLa1rGRwGkkgMlaKUDuEqrxyrA/aHwpWPCqH+Xdei1x2MDQadPCeyo9VqgcmkRNf22O52uL4iD2/bdl4mKQUkKXm88iyH0aF/GSwWBRtvmCSSSlm1jWOEtwS6acsL4JfO7XxoNT2T7k3syrQO6FoePydHvXdeudD3zHPPJCmlwPSdA/rRvIllrVLKgwaAqipst1vyYDsOh8VijuX5HGdnZ7i4uEBZlGjqBtvtloBgkuHBgwdoqhpf+tKX8O6770P3BkIoaG2RpqEiCBAMe9x/sbyKdU8/36WEShKXh1sBgiIlLBTatqZ1b4FQk0C6VBKB4S4SjvFaidexEMLzDlhrUdW1D10fr8NXOsibBlJbaF0JJwe1NsjSFFmawxiL4+GIXmukSeb6j3Q0Q25W9EZDSYnZfIY3k09h78jAhJQo8gJSKRinTwu4NBXJK5nWoOuBQb/TnCQjZtt22O8rbLcU/dV3VMKKPanahT0LBA6A1WpBhHcpeZNvb29wdXkJGLhoUQnpnH08j8G/aSC8mkjlI6mJrG+yvGmaBkKS4WExm2G1WqHXGh9+9ASPP3qMJKNw/K43UCIhzc1atE2HpuUyedqB4BDhy8Y1BukWXIaLo9l62psnBckAY7FcLiGERFkQ+eLV1TXeeeddXF9fA8LxDpjxM0I0MYNx1pXqukZVVVBSoihLzGczwBiSX30X7TmA1j3qmiIPSJXjkqfS6QsZJlMy0md5IJJr29YzmVtrUR1rNHVLBlErUNUNjocKly9f4nA8ennJXFiTaYHdLsfFxbkvO0ipYIHDoygKfPjhRzgeGxhD5T9Xq3NHrPfJx9ec082AlibPaaV6rDjTdwoWhoCEsa4cAglYXiSUT6thtEXfW2gdSKKEAxpxW/zzwZY78kJaa4lpV/deGYjbOg4NjUPJT4FIXrheUY5C4fg+MTEPX+M3a+FNCvced5V3yw8H5y/EzwSCcB976+I+Gl8PAVcaLFi5A0jhVlrgE9p7qv2vKqjjPh57p8Z9IaN7nlLkxl7ugXI+6M94AwqWYQCOqdxACAtrBBlrRDSXBbyA4igKvucYaJMHWYbQ/BPvdN8840MIZykFYH0Ot4b2XkcXWuZYTfkZgvtREUFanmUD0J248MrEA76gLEshIdVQeCJSYHgN+Pbh7uY8nLtDRXpstIvXyrhPxgrCGOyN5/gpRV33Q1bz2AvC8+bkenFHkHGnPfBjMMH3sHYoG+Pz4/aPDQbjfjSRZzT2Lsbr/15PngXahjzJFGalvSeTox58rhSMN7YIGSKFrAV0H5RHYwyEGfaDVMrnZIX3NJ690Lq60QJwYWwyAhkCWZaShbggYr+iCHncY1KtMfA+FdkSz5H7+p37lBVPrtHJTP5t2yP25MYyfmxYvgu4ae3Du3vph8qbxOF33McWnNssJTHwplkClUQy3vI9XMk2A+cd4XkWhVFbMlJbaT3wUVLBwrr1QKRiVVVhvd5gs1ljvztAKok8KzCbNQPFgfuKDbsxSdU4Kov64+7ePAau9+kHQhBb8XgL4e/Gsj1ef2END42yfMS8AB93+JJeI0MD31MpIutixvb9fg8ArsSdRNN0XtayHI31gtls5mv8xoYzUhBpXGOSNxdFjCRR0LpHVR2x2Si0LYVRkoLp6gCbDlr33jg3nVKYJDGWpxAz5TxLFKJe13UIRW0rF01onFcyg7VAnhfQPfV5miZQMoG1nCs9ZA3mNrOhKpbx8RjxfKXvQ04wVZthToTwfd85IiopUBTS18kVzkMXxnoYbcjjyWkjUkoPuNlYQnnucxhL8vHi4hxpmlAdYRFCxWfTGbbbLd579z28//77OOwPxD4uFZRU3lgT5/qPASzfL05n9PuoA+9Uwo3mGaxEbwyapgNc2TZrLShImYxxVgqCIva08yPeO+M14EtAwaJpG9R14/vya9HjaEDZeBX2Hr8eJe0jSZJCCIn6eMBms3VGEokkyzC1FpCCIg15jiQJIASKohg4sWJDOckEAEIBwrNIYogpEAFBujcRox2w21KZq67rACudTBXOoEU8R3meYTadYrVaYLFcALBo6xrb7RrrNTHez8rpyONMbWC5TmNmYOO9wzlsEqUofdTlZHd9j/1+D5XkePDwER4+eg26N3jx8oo83EmKJM3cHLBQMhCytW2Hpukcj07YD3nfUiqusBOIO1m+EKdBCuY2SJIUr7/+BrIsh9HAy5cv8eLFS9zeUuUTEVW7YFkW4ykeN/aAM7AVglIaaP7BR7z0fefWkQKnV7FnHiLMYY5wSTMqHcdGszwvIB9LXF1deSNCXVOEGKdU7Xd7z1lQNQ1VUOk6r+OwISpOP66qCre3t0gSiQcPHiBJEqzXlJIgZWBpPzs78zXLP+n4msPLxwdPrAHYuXsSmM/UsjJiOTyEQ8+FywXs0XcGvVMwIMgCZQWvb+HvxDu0dIXWWenl3FcOPaHNOLSXNwbgtBdqrPxLMQ6vHSqCnP+n+7s1DbXWcFHCAwV/DDL59xh0CyF8qPwwFPGux5QP/o6vBQAlSElWUiJNFbI0JU8I9yULbkvs7EKSEhnDyU+aB1/rEStc8fXxePjgtWieAUMvWxy6Fb+/ZuCE0Lc+ZNLNCf43PZeIYbQxMIjy9F1JipBTQncN832kdAr4vCuw4I2ef986uQP8tEWvCXRrDi0HexKCZRZsIPA53iRgUzfG/BPIwbj/3XOZ0TJNBkpB5+bzGLjwO7BAjTd37jOyDQzHN+6DGHR/XB/weI7HLwZfp+ZQ/Bxuc9yG+0JIx2swrhwgBIeEqUF7YjAWQPfd+/EGNQaSp96VPZNjAptTIZRjj6MFyaTtdus83Lkjn0mReEBnYWwfzUcLKRyBGihfuI+4KYQQEBE/AwG6U2VjyGugdQCLPswf7InvIR25WpqmMJbSFNgQAAwNCmMZNzay+fZFYxnL8xi4UX1hqmHMymdMNkfAUp98ximwHc9Z4QY+3m/iucv5nWNwMJj/UoDJ+2Lg4qNHpIIQzkBoA0lY32nHXeKilqxw6TJsACCj9m67xWa7xnazQ1Uf0fcaylq0bY+mbgbylRUoZl/WWvvSKfwdz4/QTwFcsdEl9AH3EoNaIBD50HwZE6TyvePj1F7NfR3vHTw2PI66v1spIL7/WJbE4xZH2fCYxJVC6HzA2imkJKZi2pcEgBxCAGmqokgB5WUFKZvCkQ8GkjcCn7xPWfR9i+12g9YRpnE7pOPIYVAnhEDfd9jtNp7MrSynSNMUDx5c4OHDC+je4nA44ObmBtvdGjc3l2iaFpTzKl17M5SldCDVAjAwBs6T1PnPtKGwSwECnolKyHupLazpwXw+2hgHKuHAqiWDt7UgBm6OkHFVQ7yOSHtentPaBSy6vg1EhDbogmwoEQ60LZdLH4K62WzI06YUptMplsslhZLPCzx6+BDL5RL7/R5N2yBNUs+SLSHxR1/6I3z1ra/ieKhgrXWRMs5Tqw1sYgdrJl6/sZMnNprS3CJQRjokGeWSNEeryQBoDDwnUjDmhd88P+474vkuRPDUZVmGqq4d34b2RLJjeX5q/Y0PGzsfIpkYy1BOJzocDl5mtLrHWd+j6ztMZzNvUOF5HUcLxOuR2yQlyRiwDuflXzi4/60VqOsam/UWN7e32G0prNxaCY4XYN4cAM4gO8PFBYGpNE1RVQfc3Fzj6uoSdV352uree+z2/+BZp3EKnDsm4B+4da8UCqlgLNBaF5kxneLs7AwCApdXV3j67BnavsNkOoOQ0tVtF9CWoqY8/4gN6awxL0Q8/yLrBADyKKeOc4GirQRmsxkePnyIBw8eou97PHn8DO+88w4eP35CYFQmaPsWWVZ6T3a8H8SRjGN5m6Yp8ozKqB32O+g7oJf6czqdYLFcQAAOHFOkDAPjLKcfNjwKYfGpT72BsizwwQcfoqpqKMUyyGK73UHKI47HI7quhZXwe/HhcHDpQZkn9mMdi1Mo2Ti/2+3w/PlzJEmGoiQCwNlshjSqSPBJxyuD7mHOzd3fpw5aeMoBuABWBtcJOEu8JtK0tkPXGRc8QkQyUgAGmgCYtR7AeguiqykbKyGcDyClIBIt9/RTwHUMusdHXINZCMp1jUOJ2qbxgJWPU/eK23xqc+f2xOdTFw1zJvk9x8aBU223lkgcIIT3cKcpE4Gx8AbI+mW8SiSc9dbY8TK9O8an/h0acLc98REL9DEo4z4dK7kxYDoV5hhfL50GbDFiWhbRu9tYOYY7P8pFcp6puwDDtQ1svRyCCytwZ2w/br0MzgU80OYcTWODsAaIkXxgaICMBC2TzXDoG/dhGCu/fpRwHtBssMHFc9Fa6wUQj8EYfMagkI0B8fgOjCkjr+R4Ho3ndtw/8Ty6F8CO1tf46CODwqlxJcKgIUv+QIH3ucYY9dNd0M3HODT+496R8yPjlJhg0LjL5BzLo2PVYLPd+Y2EywRxqKUQVCPYaOPkJMtFkpfeMxvJGJIjlEvI/c1tGs9rYmqNvvOVI0gviudQkiSw4Hl4t4zT+O840uqUgujbOppPsceavbkx6ZExBt9w+xV88+5dn9LDfSJEbKwSWBcr/Pan/+ygDd/70W9g1dwMTJR+zUfz/o8WX4e3Fl/w16VW46989Ct0f8mgOzLIGi79ZfGrj74Lu+kbfu68tnuC73rxj1F+4V/D+ff8Bbz87Z/D8dmX+a39rw4SP7P6fnRdg8vLa+x2W/yIfYLvyLZARu+Vmqco1wUm7cS1gdr/QfYAvzL9Ru+hTZIEf/nZr6Ps60G/Cymc8kpy1QL4/cU34e3yTX/est/jx69+F5XK8Xce/Vm/fsL7Cg824/UWG6usU0zHsp7mnQF7SeP54qMUIn083gvGsoOfx//mv+O0BH5+TCo3n8/9PKdnC6/I0mfDtmsd58YPgQUrzcHraxygrND3nff4MNjvNacr0A+HcibJFkmSYj5fIM8LTxJUTAtft7tpHuLFfI7jcY+6bnA8VjgeCZwaTTWMfe5pQ+kZfR/CwaV0Ne81G1vgx4PTCa0lHQ8KxC3jtl8GOnyON8pYDlEmTzABnAzK1QPnMl9SSiSO9JEBtzFUiYBZlNlbxUSSzJS9XC4xXy7w6c+8jvMHK89DQnPfgMtBvvfOe3jrrbdwc3WLPMv9M+bzBeV8R6ue1wjvl9YGFvAxeNVaU9pY26GqGiipUJYlkjRFXVcw2lC9dePApLAQiBV78fHKGYb7A3sKOZKodfn7QgoIc3f/HcvRVz3iZ5IBiOYMR4hoTUzzrYv+OdYVqrrGcrn0exUbQDnnFwh7adD3jOOnGaceYTAmtI+SkWm93mCz3rgcavj+9Ps5gDShcVgs5lgul5BSoK6P2Gw2uLq6wmazRpImmE4nSAbjEbzH8X7BfQIQbwO/S13XyLMcRVFitz+gbRos5nOcXTyAEBLPn7/Aze0teq0BS0YrKSQgFRJBJHKNI4RjOZIggXGLi40CWc5RjrxXOhknQ7/R3KAyoo8ePcKnP/1p9L3FkydP8JWvfBVPnz71HBICoVQfyyH2ZMeOFN7/4yo2nMJVNw2q4xHCyXM2hpM+D1ejXQ/WNHMgJIlC4dJ3NptbHI+Vr9++Wq3Q9xovXrwkY7EhoyhzSnA9cZEEIwEbK1erFZbLJcqyhLUG+/0exhg8ePAAs9kEVVXh8vISh+MBb7xxhulsifl8jsxVuKjq+pXWx7806I6P+wAmCyAhBHq3qK0PtJbe6sOWw67rXBgcYEHhI0IIfz74OQIUVcLPkAqwHMZHdZUlh/g6OR5v4vw+Y4A2VuiDcji0YFDuhhx4IYQQg1Do2APAi3FsSR+D5VjpH3jiTAgrZevLGHTHAnKsRIzfS3miJHeuNTBsNfW53cKPw8cd4zaMP3ez4WQ74j7+uEiDuL9iYR4rZbFVLb4+mFti76XxHmitiRGULObUViHJkMP5Y1SvONqMTKhRLGVg6aW/2XsjBh72+9bIuC+9og7hPNzO6xFc/v5cfjcKCBFQQnkBlqQcJjQm+xIRyKLP04RrEfLa6Adgj8eHf8aMxeO57DdHFcaC5+3YqHSf0ea+dXIKdPtxiO9ho7EeHdbaOxsBH8ELz/c/fX34udsueu5dWTIG3fHBbYnDE2NP4tgYEr8335fzRbfbHQ6HIzi3NJCn0Y+xGujYK08CUohQuoQZiHlsuT0KAiIqkSZPjAv3GRFkhf4ixZpPUAPZCWG8t47Y4gNwDoBKDwwPsbwZy4xTP3ywIY0PlqXfsn8P3739criHERTxY5k8E96wVvXlnTmR9zXKjj2Co7nivHnWWqieQjlTLkdiDSamplsbESls3Lfh/VJFYZAA8OYbn8Zf/PF/A2f9HsIaJFZDf9OfAt77p5EB0ClYFljfblE3FTbrHeqmRp5rLCUzQgMZJHJ0yHUFYYNMVqjQZZ03kABAqWtMdO13cgEBaDi0Et5b2X4wX2fNDhNdBXtAtP48064xPtQ09kDzWMXjGAMDWrf6znqL+5INNvF1PKcIFNG948gpfg4A1HWN7XbrFbWYnZcNWpynHc9dfnacihav7ZAe1jt5z+uSnA7hXPIsdx1FYwQiLqDTwYjIfU7XkTesrhsXzZQ7mVAScWE5w3K5wnQ2wXa7wW53xPXVFdq2d3ua9XXEtdZo2hrH6gBY6cLXSVFuOrha3SH33bMy2xCld8qoS4o4b6GxJzBEbBVF6cL7Q7pNfA4s/PPyPPfMw5RKscbhQOzDzEp8fn6Os7MzLM9WKMoCm23kBZ9MURYl+l7j+voaX/rSl/Dy5UsIyykhoVIHpwzIKPWRGZxZX4vLmPLa4P7pO4O2IwK9NC8AodD3LjdZSgipICzxElHg4Vj/DtFV8ZqKf1gPjwFS0zRom9ZdQ6Wj4mMsNz/puE9n67oOx+PRkWaGkmm8zx6PR7QuzJejR/I8P/ns8V6vtUaiWM6xLOL203sBQNsS6N9sNjgcDm7uOPliubY1yd5EZZhMciwWCywWCyiVoGkqbHdr3N7coK4rJGmKPE+hpKKgosFePNRXjDHOIGm9YZJlT99rCFDERNeTx3m+WEAphaura7x4eYVeGyRZBtvSWhaK8IfVBnXdomu7QaSNEAKJovrbWUas/AxkKVKFnGtU6SCHUlSHO01TnJ2d4c0338T52QMYY/D06XN89atv4/3330dd11AqQd850tPplEK6nTyL+T5Y7g4jAIPBse06WE2RyMQtlboytonb3yy6tkVVBcZwBuUcvdn1Hfb7HbbbLZSiNJ7r62sISJyfn8MYg9vbNbpu5wgCqS0cNp4nuZ+Dk8kEZ2dnOD8/R5opZ0DovdOiLEt0XYfnz59ju91iNp9jOp2R0c4ZWtlI9CrHK4NuIiTjrfw+wMCbhxOyHJYrEvJTO1ADC8rTdsvEGIOm7RyBB3sWiPjAP9Gy9Q1gZcIDBylgdax4wdP9M1mbiDY94HRYOb9H/E4s1DlMDuDQKOEnm4rAoDFE4EZWKVeXz/YDz9sQBMX9N2yHbysceZYj0NCaNlLJofcjEDtQNq2lvEBD9cYTk3hSDuonAaGEZym21gIurM1YwBf5vueI23vKiEAW2o+/PlYU+PAKEwxE5A2R7kdIRblA5jQRmwdhRkBrErIBJNEcIlBLZHvGWRHpGRKQjvgp5fqkrm8MhasMQmesHb6joDmME4aE8TgN+tGG31yfXtvAa0DWI9dnAMC5dFIALic7SSTSLHEebolEub50wxAr9Qw+mH2f2mHQu00wzYo7oaTxJs5CZgyMeUxSGYfRhXJZQcm9n0zsFCAfhxyPrxnOq+H6HrcxrlM7jnzhHKmxcQI4Xfc5bg+PdQwQ4g1oYEwbAcX4Htr06HXvDG6hXrVnxOXrQHPEWqBuOxyrGtoY5AXVpZQubWCxIK8M1e7lOsDGK2xcz1dKCaM7mBPcFNJ978PVRCC3i42MWsfjF0qs+PeVhASFoDIgHM5qnEdc62H0At877r+4r8djEofVcb8PycyG89Rai2/Zv+vft0oK4kxwskC4tce/m+QuS2mT5KhU4QZ8MDFgfJi1QScpd1C5dA+pDeqEr3Og25fccoZPQekar3/um/Dj3/9jSGChTI/JW78O/eVfA3QPfPtfQJcU2MuC7gMH0bTGQRusD1scq4NT9BQamWJrM993kzyHTafQSRJAjO1xsKRUZVnm896PMgcU/HPg5WCQrdZadAheXQD4kfU/cfJtGDnC3gvd966vhiRu43kQr8c46sQ4YklWtgHWITC4T2hTFK0kKCQ8PncsswEiTyPPLwGqLMuIhZlLzhU5pEycA4CJxehecY53/AwvoyR75UL5MSEAY3v0WlMOsfNSMvDWOgC63riyUgMHCf2byPtCXfo0ybBYrfD6o9dwdnaG+XyG6WSOIp8iUQm0Zk88XK5xH+15rozSpECZ5ei0RdcBbRPOi8/nsYtlLSvpQlAkVteNyGCl9HIqTTPkeQFr4Zwz5PlTinKqrQt5Z3ZhVqBZUd5sNrQfpanz7k8wmRCB4sX5GYzoUVU9hCVG7yIvMZvN8eTxE/zmr/8mXjx/QQYnQ+/BpGxU8zd3QDjMlTiUnEH3WO4YY6B79oZTSG9a5KTwO3AqQQZQMm6yUTISLZ/k5o7aQ8CGwOx+T7mtEECSprAI4fBfM9hmI4mw4FCSWP88Ho9Yr9eoqsr3Ca/LLMkcyJLoO4PqWPm5wvXoGxdFyp+HsHK3F3uDuWD7cYQfBPre4HiocHNz69pRu/VB78gRssQ3QulH89kE88Uc0+kEfdeiaSpsNmtsNmtIIbCYzwBY9G1LddUR9hzSl8I6NsZAQsAqal8sg/KyQN/12B2OSLMMy+USeTnBdrfH1fUV6qam9ANJ5RzThIjv2oYY/7umg+2D4ZxKG1tkKnH8KFFZW66BbXqw8U4oicl06tZRggcPH+Gzn/069Frj8YdP8OGHj3F9de0NVkIIJKlCWRaYz6cQCrCCdKW2JVIxev9Q5pLmrcN+DiNSyDcZ2pXLDWfnlXVpJSHqhNPCUp9+AADr2xtsthvAAjJP0fcGXds5klBKv8nzHNZsHPt9iAxSKTkjkjRBUZaYlBMUJZH0aWcg77XGdD5DkZdo2gaXV1dYbzYoyxIPH76Goih9yLkxxhtgX+V4dfZykH1EATCCQpYNLzpL4U1CWFAZA7rACA1t4dhUlQ//YgBsnXWybS26lgaJwaWA8uFqQlhAaOiO6larNEGWpEhYEW1bGB1vZPRMBr1ELHWXaGvsNRqDV+9FdV4Wb8G2GsbVTFSJ9AF1GhrGERNx1Il1m56EIHDO+R1OCfM1S93zjP+ObiOkgsoyWFi0vUGnyRMEIWHgajRa56ViQAXhPAbUAgjhcqw0bF1DW4MCGfIsBaSENM4ogRQaAtZoB9B4EpqBEkxHIGPgbrOW9S9WlhhERifEvzHyUkV9L5wCmjoJK4SgMfT5MRSaxfVdweF5GCrTSrpwHOlymkFKWt00Pk/RhyhKJpVIvNdPWnhF0Brj2y5Jm6LPnAXTzz1todGDi9MKN5uNDMopvScLGue1lnSJAZUHaw1bvEFGJ0NrTgmAdcneUGQHhZKTJzNNEygBJEoiEa7MlTGgvDniOaD6okTgoZwHq9fENkshgfQZCxIhxMBiz0pUbFQYrx/t6gQTkO+hNW1urCyND+HSREgxo+ussV7GCCuJIJFBlpvXMAZGjvLHzXDeaTd+sZdLMGjgtWHjHGoDlSikqcvBc/Ogd6zgoVau9ICS+zR43GLDgPU/AYxyn7FiSopu37ewVkNKCsMU0lKOI0CVCAT8BgeZoNPkMTjsD2hd7lOekXeIvNtUG5jzzTTn8BkJJdNQisNSySmjLZRrH+Uskpc7TuUAyDAEQQzLCbgahYFSKb2fyyumdeEs9YLrylpnQ7Juow3zJs7ri409YyNMLD/4fLKoS2RZ4tl527ZzAIJDdTnfjS3xPJ+AY1Lgb3/uLyFJExfAQjLEb9iCiBSdFKJrjcVvv/F98MZgpVzt8x5dT/mvxj3XGg6Bdt5uleJnP/tDgDXEGisMkjR1/A0J3nzj8/iB7/p+JAC+zxpkX/0tHL/ye+h1jydf/l3oroMxGg8++ydRfce/gV/+9hZPXzyDEFRf9fZmjfX2Bk29g7Xa1fU1+LnmEX5BvwlhiVjp0ewhXn/jEeazAsZ0aJqWlL5eo0gTlI7krus6/PzrP0DjPthT4UgfmRtDB5npoj4amWFqGpKHkrz2iVKQSlEKmaC+k0lENCUAbY0jwqf7GO53a6GtoTQeEsqgjVeSIRlUXsY4hQ/WMSU79mCK1CRFUikFISW6voPR5J3SvUZdkzJlrMWxOhIvSpoA1iIvCkxnU8ymBLrTPIdQKYQDgrrXsFq7eS7ceyvIBFCCvIBt16J3Bj7BuoIgXUFYSvfK0wSJWzcUZaVJDlqD3q1B+iVhtIXuNJFXAajbBn2v0fUax6rC4XBAXdXQxiIvcrx48RIPHjzA5z7zGcymVI4skQlef+0NFHmGrteYTGYwsLi8vETT9ignMxRliemMAHpqgKY2KAoycNc1EbRpo6B7zn/XSFMicuNSYkqlIEZp43QFAqBCGlgNWCu8Eq97Ck+3sJAiQ5IW3rsMaEhhoKTF2XKFhxcP0GuNm6trVIcDYAyKIsP5+QXOzlY4P1vitdceYrFYQvcdur5F1xDwnE8WmJUz3Fzd4t2vvovN9QaJcBVxnDeYPLYkMOraQkgb7E42OCAYhLE8M5oN64DRFH7f9xqz+RJCWGjHJyGMY7e2FhKWdBAfHeJembc2QXxJXGu76zukSYK8KDwwLcrcOX80uqZF2zWg6CKS8aTWCATDaAyYRHjYYK9m+ashFe3XXdcjSwosV0tYa3B1eU3zwI03YWTh0wSkSKA1rQUYV3JOWyiZIJEpJAQSqfweregf0H0L65a70RR5IGDRa/bgUsh/31nsD0es11tXi7tx+wmPkQU0RXEIJZGlKVaLGc7OliiLAn3XoW0a3FxfY7teI0kEZpMpkkShaWoAGkq69aospCRHmwUAZ1DWxqDtDYqkAISENob4HIyFUAJN3QJC4MH5OSbTKXa7A27Wa9yub6EN4SYhJMEJJR3xWoO+a0hP9zZoenelFNJMIUkd0Ry4koxxFVF6F/VQQuU5tBAoigkePXodb37q84DI8ezZY7z99gd45513qRZ3kkIlQJnnKMuUwtVTg+1uS/PSClgjHNgWVG0KIugDEkikoHlt6G9QcDKSXEGmEr3tYLrepWIQmahutYtcKaBh0ekekzTBbrvFi6trtG1LgFkpQCpoCxxcGcI0yQABGCGIn0kJpHkKZRSyPMNsOXPGt6mP7mu7Fkb3pFslKWbzOawVuLy6xnZ3wHxxhgcPHmA+myMrCshUotUtlFQoJgVy+6+6ZJiQTDcA5TxulKEg3GbIiovbBASRuWjT03mGNmU+xRhiGG4ajbbTsJa92tKFNHN+WFBYySqiHMBIvfVr7HlkEcHgXqhAMEXr1578DQytdHxwHc0AOJh4IhB18X0sLKwTzkPxBR8OzFYfqgUYgEHs+ZLCERX5mnVAbyw0G42c4mdd7pN/Awuwl489okIJaEIN9IyuI6VECKrTHVnVhSBGTGssiNDEvZMNTKPhrYDgAQpH/Pcpb8F9R+zZAKIZINyMEBacht5RsmNoh4363INAwIIMHcoBdmuBPiLBMYaJXNjzEvK3KR/cPScC3LF3h40coW/gjR3Chl5i+0fwgonwmUu1MO41em18rU7SDN1OLagNVgSgRmRqoWwJe7iVsGRB5BBiC0BoMFwQIsxranMg73KL+44Hcbw2xsCHP4tD/nloSCnk6yVOEiYJym30nmcDGGclDecyeUwAsFZYCHN33fLDrbUDwE3A7K6HewDcEpoHrDhZa2F1CLeOnzM04rESY3z74j4K7xHaExOQ0Jy0LtyWjQ/uekekJ5WCSiSkUoAVaLsG+6pC1TSAECiz1DMXF64WJo/HOOxTSEF1dQ1tTh4ksfIIeMI07rNxH7BBTDgjEUco8ZiHfvI5Eu66ICFPyeJxJMDHHcNognFKgoGJjDVxSL5xBs6fuSAgmeQJcpdb7UkoI/IjycLWjQf/G4ZDyDnCigx7Xd8QUWGqILk8o9VgNlmrLYTVSIREmkoIkSDJUixXr+P7vvMHMJFA9vY/xPHLv4XeWOze/qfQfeeNIb0mIP/yF/8LfPpz34Zv+PpvxHuPP0Jd1djuNtjcblwZGcdvwWkToPWdqsR5/2bIswK612i7xl1DCmKeZTQH3PuHlRitL2dsNDrIET9ned5H8lAgSsdyewwZ3UQkI133RnsZnx+vKW6MjLzaxKFKa1HKu+dLF8mUZinSLPWh8xTC3GN7u8Xl5SX2+72vKXysKqhEYblcDryHRAiYQSYZAW4AEBJSskyndCbp3k+KxBl+nLneGeqM7uk9pDOwSgthU1e7G6CycVzOKLyoEIrmgTMKkqecokKsobJa2/2eWHurmkp19RqH4xF13eJ2vcWLZy/x4Pwci8XC5XbOkGUFhOwxnUyRlYUbY4PdbgehqMwVGTWYG4LkZVkW/t0OXeVKAHLEFBt2g9GGDWU6Sg+I54DWGrvdDgAZxbMsd9E1FPpuTY88FThzOZlt2+Lm5ga3t1RDuShylJMC0ykxlL/22iOsVgsIAdcfGgoJyqJEKnNcvrjGV976Cj744EPkeYGu2/u82Xj+UNRBizRLISW8/jQw6jpjtTEGGhzxFYj5mJiQ9o4gl9mZwBrtnajyeC0IC+bm4DKQPow2z5DnmQt/DUSRwq1jzXrGcGmNdLpTstfpaFLBOMbvoqAQ4LqusNvtsN3tfR43M/MrldAzrAuvVgppkvm9qiwKZGnm+4TkdLxvGL+2yVBDcofHJXHe87bpcDxWWN9usNvtHOC2oJQN63Q2cugoJVAUGRbzGc7PlphOJ9C6x263w9XVS2w2t2jbGpNJ6dYvkKUJEgEIa8CUVYLXsjVkDHS6OHnTKW3PG5ClRNP2kGmKxXKBtMix2e1wdXWN3Z4qShhrvJEiUS56pm1h+hYwPZieWoigDxEKJzxFz+KqT65UsMp8moG1FirNcHbxEK+/8WmotMBHT5/hK195Bx989BRtqwHrvMypxGSaoShTJAqwtoM1rcMGChDKOZ7gdVra3wDh5b8GLEWdJhkxsdPCsb6dxhrAaIf12MlpsL5e4+bmBhbAYrHA2eocV9c3ACSKYkLEgMcabdP7sphJkniis9mMDIrH4xFCAqvVCkmekENWUFSJ7S06shjg/OIhuq7Dzc0tNvs9IBJMpguszh/g7OwMiJx7xoaUy1c5vuY63XwYpyyJyKrHi4IPVuDZuyCE8puS7gzarkPTddA9gwEBziHmjRzOhwzBnqfUe1xiL/XwmUEJo9BaDtUbEqfxeXzEgCE+2GMSXxf/fa9C6D7msOW4fX7AovuxkOGQOyklrBOg2hHqcB1tuj8JHgUuTcCTO1J0BG3g7CngjbNzOVvWJIArHSadEIMVMAh5iMOQvJGy86/gOBXKRxtO/JmAsESK5xepL9ET2mREDO6ccicJ5Blj0fYdmrbxuZw+r8x5XmJgMehHDOcW/x7PlwAIccdA7I0jI8BmLXsJgb63zjPRgxJ42ONDG7C0TNYRQFCaUh43lRtyLLiOZVtEOUdxm3mOxW2Pc6V4bg/6A4EN9L71FysbMahl5Wq83sYKiu/fSMkee9PjdXPKCBDfO74+PmIByYQ38fpOVeYFKYcJxveN13H8Wfw5DzWRBA3nAuG0EO3Cv7mMDkdb0JxwoaGG6uGqJEGSUqhv07YsQljVAAEAAElEQVQ4VhWBJGtQFkSUNJkEwD3O+R4YUwzJBSNCyg0iYyArjfE8OGV0ifudPoQnEhzOj6Cc0t4wlMv879hbFN87BtfxmIR8UVLMvUHWBtZ3NqiMa5wPx42iDSRZpZAmCTJHhGSMccovRQBYYxzwBLThHFoBISgKqms7aGvIiOciZ2CM4wQh45/te6RpjjLP8fqbn8V3f/v3IpdUDjB75/dRfek3cfveH0C7kk4Wbj64vzlSStge3eYKbfcAN9e32Gy3qI5HdG3n3lFAO6+8clUrrCUldTZbYLGgHNjD/gZN23jitJA3LCIleDjWHEqptXXcE5ExZrx3+Pk/3PsAC5mEsqDjtT6WHeO0MFJkh+swviZuN8u/cepI5dbRbrfDer3Ger1GXde+bBjn95Vl6ecQEGqWJy78kw0EgdWY5BkFXVHJRmtj4jQTIjEQFDnh5pJAMIjTPeOIPdoXCNixDpG4SgAK2lApqriET5qmjkmcwsG32w36usVuswVHmqxWK7z55pt48PAhLi4u0Ooeq9UKTPDW6d4r7i16QFBoJ1+f5zmRzqkaKpFIEyrzxc8E2BMHAAYqEbB9CCEOsoVy2Nu2cWGmuev7xPeTNRppSnXJpZS4vr7G5eUl2rZFnmeYzqZYLhdYLhd49OgRXn/9dQgB7HY7KlUEiflsjrIssd/t8dZbb+HLX/4yjscjFovFYL7F856MlqHkW5jzHEIdUmykkDAi1FcHEI1FmNNjrh4CHad1LfZCM5Fd7FXn9ZvnOay1vjwcc2OwPNPGuNJed5/xcYbOIHt5zikXvg5sNlvc3NyiqTmHG76/eH+TSiDPMlghUJaFJ7DKcsrvlY4gzbUEA2VKhO94/bBc97XHqxrrNQG1qqrQtv1o/2IdT3sj02q1xGw2hbUWux0Z3V6+eArAIMtTr/MIIZCkCWSSwLhSV2Adjo3nziDLhKJx6c3D8QihCAudX5xjuVxhv9/h5csrrNdrZ3RPIKV1YdIlrLWoKyJtZHnkejXonC6ajZ9F0ZoZBCjFVUqJoiiQ5+SRVVmG+XSOi/MLzOZzbK7X+MofvYV3vvoudvs9edeFQZ5KTKcFVssZymkGJQz6vsWxOqLvenSddtV+FIQy4JQe5bzPFMHD/UGEzmVeopxN0XQtyOgW9myShdLv/Vw9o+97XF1dOcPeBA8fKM/fQOOfegbycaUQXgdpmkIqgaIs0OkeVVXBGONKrpGMKcsSWZbh8vIKL19eQSmJs/MzLJZLTCZTLBZLAMMymmN8/HHH11SnO16YdvQ5E7x4kM3nORBIOYAKNiYgc2Q9Pswwsqh5yw17QeSwZBbnNo7z9PgYbKpSegA5Bt18bnyPGASw0sn52zE7HwvQU4rIAJhFwBAYAu7xcweAGwiWUSt8GY377Y6hDd4jBXivvLXSe2aovJmmsGNrYYxEoqT32hLhQ6wUBYAxHKNXP055CeN3j88bbGxOqFnrgGtUBucOuBrdI1b8elfHlEsscP/HOaCDXGOLO33AR0wWMX6X+J1EPDJsCY+UUmoX59pZr8BaYxyXPKCEGjyLFTBSQkIJEA4TlorGkk/2W5cY1lSMGXr5fWKvK/cdnxfnCt5rKBkB6Hhex2srvmZ8j/ExVqTjvhv3+XgcTh3xtafkARDy8sbjzO0L7OXDZ54C+NGTox+459tIEQ1jxM+ndoV6uEIGkqbKhYsenTLFOYvMAho8KIGwidfw2AgSh3NLwAt4MuoE4BXLgPj3eMzdP072x/h8bl/8O56T42tj5YfXL89njtiJzz9FnDY+pDPMGmPQ1A10QnnMnPPHP9LH80XvZUP/ta2GlMoZRlIomVAKknQRUl0PZSREQsayR2+8iR/6M38epaIQwuTdf4TqX/wKrLVYv//PKTwZZK3TmtJONBPdgckUrYv2sthst3jx4iXqmlIUEqWcN4rkCoc5cz9OJ1OslitMSmJ055SbOEdxDFjjvmUZSgSmAEc5hEiCIEtYd7YYgm6aKuR150ic8PndtXRKFtBvOdhb47kWp8PwPXgPYFLFtm1R17UnfJpMyIMC0NpZLBbIcyIi4zk4iLCL9AspuMoJYIxjWh69E6/1NM18CTHe433beQ/w+aIEulnh84ZjwbIiRKSlaQoIhbYljgYmVgsGKuHIvDr0isLRea3s93s8efIEh+ORSMmmE8+DIaVEKlPPNN22PZRIsN3sPZM7DxsxHKeAlX4O0poNBI0UohzGhtczR+Xw/GEeCvKc0zlpkiCfFlgtqEbuZrPxZHeTCRlIVssVHjy88ORpeZ6hqir/PkVB5zVNgw8//NATR7FnDAiOl3gdkKFnONdong0NhKznjokxPehuusGcjuXyq+hY8bksD5mDQQiBqqqoHnvT+DkX9EMzAPWndLN4HcXPAYC+7zxZJ83JGkopzGcLGL2JzmPDWahaoRKSk5PJBLPZjOqpMwfNwLUfgW4Rt5PJmANrvBDCG842m40rEdWB63THRkAhCYTNZhOsVgtMZxNYa3E47HBzc4P1+sYBthJFmSHzzjcNYSjSLEkyMEGZ8PKM2svpkH3fU0qnC/k/VnsIKfHmpz6NRw8foW4aXF5eYbvbeQCtNaWIkIHJur2l9Rjk9HhYJ8+CwyTLXBqclUgUpZzljvn7tTfeQFlOoVSKm8trfPj+R/joow+w222ghELXN8hcpNNiPsX5+QLTSQ5KP6qwOpao6gZH06LpNWA7b1W3UM45ZjzY5jEqSyrLVU4nyHTu5Ri/U9cRAGbDJhOaCSFwc3ODpmlwfv4Ajx6+htVqhbqucXNzgzRNcX5+TmHnk0mUAhhINJWi8PKiKKA0cYgcDge/3pkB/fnzF7i+voYxBhcXF3j99dcxmUyglELbtpjNJr5cGjO3xzw+H3e8MuhmkrR+VJKDibY4R1NbCtmQPBlgAfZwW+FDKCnEhst6Ue6whSVPLgBOVrCgcVRJqOEa18fkhRQr0qeUOjMC3PG5seeEf8dkGDyxx8r5GGCN/z0Gfb4tkZU+3mhi0McbTqdduCruCmDBzxcubBJc9ke60GEFC4uu7wArSTHzjMUWcLnHLSzlx6eJV1yldfkZ5rRR41/28P0EJ5pOgHDfb2x4MfD5VCqc5AUvaOuIwrUBjvkxLuQHgGckHM8dFgaJUk6pDp7WsXIX/wwt8if6xgkg3173n/XOQLJi970Ld/fzAhSuS8ZLSG9sCCFnEgKJksjTFEWWIUmV13R4vzLGuPByOlhxY+bV8ftLKT0LI2/e8To6BXQ/zlhySjke99cYwMXfjQ1TfN7YSHbfdeP7IjJAxNULxu07ZbUcy5T7jH3x+ePr4p8YrIxJ6qRULi8aoI0UHvBJpyw3TYXdbovD4QhtjAPcha/FPY5EYFnGnu+4DUH55TQd6dI6ggGAlfTx+/G9434Yy8i4DeN+Gfc7tWk41veNRfx3PIe1DkpsrGDyb57fd+4nyECpewrdhrWeY8Aa2tNEwqlKFPZI3g1Ldc2NplQV3y8CcCkKFgZW9MiKAlma4tHFI/zQn/5zmEqL7IM/QP0Hfx89LI4f/hH6tnYROgraUs30rjdOOaFneS4LtyaNNoBKcTzW2O+PYFI84XLrKdxPwWqqtSwlkKa5V3a1MWj2VeRlCcSjsbFsLKvjMbaWPF9B7LkQeq/wev8UjNHUfyYYSbQWnrn81FqK59hJ45Y4LaNiT0SsdI8rssTl9dio1fe9DyFn7yAR8yQDRd/awJ4NQZ4/Cqlm2U0yG05p57XGAInIZykdbxiJR2PI60/KxANO1qMIY4uBbtH3RwAWUiXQpkeSpki1RtO06PsOUoUKFNL1SZZlWK1WyPPcs35vtltMJhM8euN19H3vFdS8LLwBIssMlCDPs90EIyKvM+o3C206V2psOG+MNZA6jFNM3hlHp5BHqh14cadTAmzz+QybzRrb7RZaaxRF4b2XFxfnePDgAR48eIA0TbHd7lBVRwdsEqRZhv1+j6dPn+Kjjz5C0zTeY8zK/ynjurWkr9LfrIvE59HfXPLIR1E5DxyAk4r6WLadMlryb9InCDyybs3l0pSiuvDM2H1H1+X3MDZE1H3MMdZt+Tf1j8LxSPLj/Pwc2cMCt7e3uLq6cqXaKBqDvNikY/V9j+l8Tk6DPKVoB290ON2GUJbQeONhbJDiebter73BhPtaKQljYqNugtVqhfPzFVarFYQADvs9bm9vsdtt0ese8/mMqsCkCjzCQsBz7yipYLnChSOgFKD0PmuJj6JzcsZYwk9SJlidneHRo9cgZYLLl0/x8uUVrAHSNHMAlDgPtLZomoq8vU13xzkwHCAG7IAxnVsHOQCJNKEokTwrMZ1MIZXE5z7zOUoX2e7x7OlzfPjhYxx3eyglkABQaYI8U5hOc0zLHGWRIk0E2tZAWI3z5RzHNCF989ii1xZG9xThJl3UkwUgnE4hKEovzwvkeYEkSVFMJjgej9huQ5QNGxjatvXpPqyv8NqMy9fe3t7i+fPnmEwmHnTHDjU2mPl0UhP4IagaQucrEZTFBHXV4OnTpwDgSRnnbp5KSaC7qoQ3NrH+xgbHTzq+BtDNYVNjttghsBwo1cJ5dSx7bLlMQu+IYtgyzqiCTg+BxS63WSXIssSze8ZhOLH3m487LOXWwmBIthMfYy8Wvw8vZl/aJuqL+PcpYXXqs1NeNT6PSzpwGKTP79QGViQR2zsA9pU6lGnh+kFwKOgwF9Vb5bV2lnTjDCPCT8Zhn4RcK/7044DFv8wRe1/j+99R7G0UZB7wa7DGhJPpQ0tzjpsbKzisDMT9P/Zwx0pZ8BoM33ns/TwFvgbGBZ5XNLn930bbaKw1hX+6+0ooKDHkInBS1QswqsNIIEt5ryi8h1EwCRkweL8YOLLSeAoQ3Qe6x4D248D2OMSXj1N9ReNl7r1X/Jy472MFfDxPB4pC9DkrO6cANyt8973jGASM2yc8KLsL1vma2IvDzzoV8sp5khw+CkHEjuy96PseqQMLnFtK63+Yex2T+vAGFpceHIDj0RyP3yH2FsbHKUA2vu/4vLHBLSiFdyMmTj0rHo9YWW/bIfkafx8bmgJhHrXhO/fvIDMdGpngH82/zocJshcUifWeDrqfgBGxEZmIAtko0juyOhhgls+R5hkWszn+wp/5QUyUgLQW+Uf/DMd//IvYvfvPAN1Cukijtm4BSbl8vTboOsrdbrueRUAE/ClaYvld/zqqR1/Es9/7ZTAJorVA1xkI4UpOysQRu2lImbpScgWEIO9Q0xyRJgJJogZAI57fY6UvrB943WA8xixHQxQVeba1Ho6l1howd40z8ZjddxAAustkP5ZFpz7nH665vdlssF6v0XWd98JNJpOBkSqWU16nUKkDyMN1QznlyteSNn3QAXjOEheQgDHJQG5S98VrZMiUnKYE4i4ePoIx9A6sxFK5LdIHHj58gK4L9ZKNhV8Puu8hNCm8bdvicDhgv9/T+0+nmEwmePH8uSsl6IiYihxN44iptIFSiWf13m4ol7fvO7/OyCMUwuQDmKScWmOGYzuWqzwX46ggYwwyl6+8Pxyw3W59HXWWmfP5HGfnZ1itVphMJui6DpvNGsZoP/ePhyMeP36CDz74AFVVIU1T7xkuiuLeOUcNlc47e0IGWsBy3jkt2oGhxr+LUNE6ujvvP/Y73E3D4fD+vu/dOISwf+5b1vkIeAvvjRwfp2Q6ENYo55C3bYskoeiH1WqFSTnF2dkZJpMJrq+vsV5vqUxZ2zoD8QR5TrWVy0kxMAbQv+/rcO5j5XSpwB/Stg3W6zWurq6w2+2dcSwd9Zv1fVEUGRbLOaazCaQS2O+3uLq6pLSSpoaUoV/7vqdIEEVEu8I5QThlh4xH1ut7Skq0XYc2IqJtmgbGWpydnePzX/d5SJXg+YuXlArRtFAq9e9PIdIWTVMHZmwbRbCeMj5GxiytDZSi1JLJRCDPC48vsiwjdvi8wHa7x/XlDR5/9Bg3l1f0ntqg7moUeUppUTCwtiUCN5lAwCBPEqRFgTxNkcoUeXLEvurQdFRpAYZSabTbK9kYy+TWMiGurbj8LM8r7vOYuX65XGK5XOJ4PLp3NtgfSM7c3t5673ZRFLi4uBh8Hs/dJElgrMXheEDVNv5+i8UCZVlis9ni+bPnMMbg7OwMFxcPUBRFNC4FAIP9/uANijy+r4qHXh10C/gQbWutA4GCanoKid7nctFGYQCnIPCCaNF3Bp3uyEofhUkanjEiLKrAXA4wuRKHXjGQ5EGKj1gB40XcMVvvCQVwDCJixZcHKvaMcJv5b54w94GIQR+OQEgsDOJwUA5XoPcUlBfhALYzYzjNyyk07BFVlPPFNWClELBSQCqg14AWBkJLR0QBr/wwMGUhnNgEFN5jXM7+CS+7uGuBfdXjkyanV8Tg+Mtg/XxwFBiuPw004pBJSVUrbBBGvQkGDO3IZoSSgDa+32MvN42PCR7zCCTHCvwYcJ9qP0UWWJ+CxMzhBL4F2s7lqhjt2EmpDJNwZdaEgP9tbZifaUYbN4cRM3EUh+zBhb7yyoiBXDzn49QIVo5YoeF+iccqfmfODYvvzZ/HgIbX1vj58eZ9qh+tpfyoOIRzDLJOKdTxOv24+XlqPsfvyuuP73MXDDvDycgTH75jYczPc7x/9BfxKnTalcrhsmAJpKQQW93zpkrES0o6ZvOuQ900TilukSQKs9kUs/nCWWIllCBG2Bh0x5tZPDZxOsH43LEc5b9PgZ9ThoWx4jz+bnyEuTAyvN1zjMeC+3YsX/kcltWs8Mbv/M3NU0x0jYMs8AfLb0BvehgNdE0P9IDIgUSlxHsBC2uJ8LPrDZqmc6DBkYO5vTJJUzx67XX8pT/7w5inCrAGxUd/iMM//u9grcH6oy+jr49kOElSZGmOpmnRNK1b9NKDbWIENwjGHEo/ssZi8R1/HsmP/Hv4mV/+Hfzab/42pFAE+G0QYjT/AgcGk4NxqGEw/Cjfhzwm8dqOx/DO+EvBjr/BmHt5LqU3lsbANc7ni8NHx2v41B47lAF3Uz7i8xh8nAISxhhst1tst1vc3NxAa43z83O8/vrrmE6n/hwGSnVd+3f0RltFBIzkyZSBQIhemco2ejnOa5P2eBYUMXhi0G1NaGM8l8n7TmD3c5//OkBQXvpms8XLly+RJCmmszkm0ymMpSiOum5Jidck5/ueGK3rfe1SEYKcM8ZAOm/pzWYNAI50bwohhDdMWGtxvrpAmqaYTArs93v0ugWEpVxYoXBxce4Af+NTC33ZRse8LSQgJHnECcRo4idxFTbIYKFhYVz/aTRNhZubDrcuLz7LM5QTysmczqeYzmeYL+bIXQ7nsa5grEGW51Aplb18+fwKjx8/xs3NzcDLbowZlHkbGyD9PBLDMpgCFNXJBm86Ny5ZS6Wsuk67NBGO+BzuL+O9bbwHWmsBEdYAE2RlWea8ccRRML43EEVc0ir3oDteL/EaGu/Z8f7Q9z1gBZaLFc7OVq60U+Y9gYvFwoXrXqGqaghhMZmUuLi4QOYiJpRiwjTHKo7x/h1KN/J64n8YDTR1g6o6Yn27xWa9RV03ztnETja+ziJNE0ynE8znM5Ql5aFX1QG3NzeUA14fSY92XmcaS0oPUV4mCXKIGVeFxEWRWstauXVh+wLC1eHWusdiscTDR69ByATPn7/Ek6fPUFWNK4lHCl+SZJAyQVUdfLoL5+yTfigQ3CkOB4i7jgghEqdzBG/v4VAhTXNMpzM8efwU11e3ePr4CTbrNbSrn01RXgamb9C3CvVRYJdoSNFjNisxKTPkkwISAkWSYpKXKMoCan3AdndA1fRUmsxKKEiKqpHEM5RmGbKCImQghTcKxQYhIUIOttaU5nVxcYHFYoHdbofr62v0fYfDYefkr8TFgzMK34eBkECWpzC2x/G4R5Imfl0kSYpO9+iaDk3dQCkixpxN5zgcjthtd2iaBg8ePMJyeYbZbOFLlQVjNo0r16BnfeJUVN6p49VBt5vgNrYkR4sgtiITe3PwNloDdK3zCBiX8yYp17p3gyzl0GIQlAtaKMbqgXJwSgCNARG3S+ueCCNGShpfE+cMxcopAO/tGAstPsZha/H9B/03UkLjd4g3uhggKmdV050ObQccKZofleF9HFhlQC1AFidrLYwI4bV8jXGM8qe8l9ZaKCmgorn0KsaFjztOKcpjpdx/LiS45JqbgPDA24Fh6xQ1AelKd8GlKbhQUdefMYjyCiAQFKaY7M4Ey6GM5tapDTe2OMbvKASFthsH7l28brhWhDQJ466RLl+P76ftELAqpZBmiSfIorYPc725s6gMC90vnrs8zjFIZaAce13jaJHx+4fSTOpkf8RgLu6XsULJ7YjDxePvT4Gz8RjEzzgNfu/++777xQfLhLGx4I7Sc8/9QpvC+zD7MMDkaL2XLUlC4cT8TnGOEz2TBPuxrnA4HnA4HCCEQFmW3huX50Qy1LctTN8N5CC3iZUtBg8c+jh4h8iTFs+b+/oifu/xcZ+x7r6xou9PKH7eKHu6v+Nnn1KOYzk7HlsO6Zf27lrpnKJPioCBRrDIcz4+96GUEipJkRclVmfn+It/9oewTBWKp1/G8fd/DqbvcPP0q7BdHeSNe9c0TTF14EhIKi1jQARtXd8H0OxK47FR0BiDxbf9AH757af4e3//l6PcSRda53ICKcKnR5YS03JZFphOCZwwiEnSHFJ0sDYY5OLcX+63U3sAzTVLLj971yPmf8Ce7mF0ihABpIyjFMbrezzeHkCMIi/He8z44HXG8ow922VZDtYWh3LzNXVd43A4wBiDsiy9R692jLlpmpLxxUScM5bCUZkjhN6LlHStNRFeqqHBC3CAW8Zyla7n50ynM1xcXCDPMzTOizidThxr7xyPXn8djw5HqvesCAw2TYO277zx4Lg/4LitIACfT8lj3Tjwttls/BydTqfQlowUu90OUkoUWelJx7qucZ7PBPP5DEmS4o033sB+v8dms3Us6hV6z9ZOObzahLB/lklJlvj68Fr3rjStS0WxBsfjAceDhoRFUeaYzWdYrVaYz+dYLBZYLpc+1JoItVpkLiydDS0vXrzw78Hvzv3L69vrQ9Ge5+WrwECe0MCxcY4MXWzEpnmmfR6rtcTpwvcaO3Fi41S8VvwasIAVdhBSz+/Fc5QjHXk9xmtSu+oN9x2n9DR+1xD1RARd8/kcU1d2jtdKnudufuZYLhc+J5fILtlQoEhsWAGlQjTV3TUbr/vg8e66Gsfj0dcf51rcPH4Mkvjds4zXyBxFQZwNTdOgqo/o+hZSCtKx0hR91zmdjJwAcViztRaJDLLMR6eAbYtUIUFb40qvCqxWZ1gsFnj85CkeP3nqQu8VimLqdS82mjAgZaO/3zv9vHK6bmSojI9hSphE25JhAhCYTGa4vvwIL19eYnO7pvuBPPpSAPP5BFZ3kMqi1w0Ohx7W1rB2gVQtkDkgneY5ylJBphl6LdA6YjXtyhoKJ9PSNEWWKC9TJ9MJmq7Fbrcb5GxziHZZlh7sMj8BGx6m0ynqukZd15hMJpjOp54crq4r7Pc7JEmC7XaLuqmxLJbeQaWNxnazwbGp0fSdZzfvO42nT5/i9vaW8s0dWSZHy7BxmqIOWqxWS2jdDYhpXxUPfQ2g2+Vcy7Bxuic5qzwtBAhip4NwCkNHeTy9cT5JQezlHZeRkMJZMRlGaq90cRgCrPVx+uNw1XEYZLzgGXDxggPuelmsDWy2AAbChBVTFpbx88edzMpbvCD5mtox9N0H3lhQMgjjRQZQmQFmJ3c3JlI5IVwpEYKZSkqkSiFNlA8tFaCNyWqq/ZhIAaMEjJBuw2dB7KzIxtKiMZTjraRwdapP6rv3guX4+CRAFQuTMSC3gN9w2SprKAKbbKLe6BM8BYDw5a+0oXmjbQj9Sdz8TFxOmydZcrVlYUzwUAiXOTQCXzy/xsedtAEB8qpbItUIc58MOYeqhjaU4yOFBCQGERkqqlFJb2aRSIksSVFkKQAR1RAeCn72VqVp4gVanMvO+b1xLsrYmzse3/EcBoKHnK/lvEdP/BWtydjTNF6DY282Tqyx+JpYERmPS3yv8ftw/5wC1fFzGPwy6R4bZzgfj8mWTl17CpzzM/kdmEk2fsc4/cRoAWZ69cSKNihTWZG7ELkCaZaQRygl4qaiyACTenAdG0GAQEI5frYn90kINIzfLTbKxOPK/crP4r6RMjDkn5ITY0WQrMnSkYAFpdP3Z+SNGctbHi8hcO8zYyA4kCt+rpGSNCsnqEXtQ9N4fzgejwMmb601Oq0pzC7LsZgv8WM/+CNYpFR3On/2Fo6/+3dw/fiPoRvKLxTc5zw/lYJ09dPTNMOktLi6ukHbdTDGMZw7wE31vzmnkUDb2Z/5UVRvfjO+9Hd/FRaxHA0RZtRXEkmSQQDE6DydUP12GQx0UoVKG9x3XdcN+m4s4+K5Tt4qlvdD5VwKiV94889RjWkIJFZB62C0ptrBwrOX3zdnTs27sKd/vJGN13EcJcPjOwY7cboXAy/OM2zbNirJV3iwBinR9y2M6Z1nx3k+JRmNdE9RLezRc7MSTnWGtcP3SpIE0uVDx3nBSSIobPrsDHleeHm3XC69QUAIoOtaXzbrUFVI0gRlMaXKBiihtabSOVLB9sDt9Y1fs1VVQSmF9WaDL33pSwPSufl8jul85j1ws9kMFxfnmExKXF5eou9bZBnl+SaJxMOH53j67Ammkwlm84mfj2VZ+DSZcpLDgt6TDeQsD+J5GDMSc+6nNT2ENKi7BvmkxIUUyIoC5WyC8wcXEEriUFVkoJcSaZGjMxpPHj/B0ydPsN3sBmRILFviaLB4Po73FmNII5aCIua4HCaXBmuaBovFAn1vsF6vobXGdDpFmmQ4HI5QaZB9sYziecDgkdZY0E15bzDGOMA7Rdd1WK/X2O/3vg9jfZnXsLXsiXVOmdFaGevLp3RuYwwO+yOMIV2F+5BlJBsviNU8yGzOky/KHLAatKUEY0a8pmNdm/sjaiVgLQ6HI25vb1FVR6oVnuUAQsUUWjsaSaLcuiGjTFkUSJTAbrfB8+dP8fLyORIZSgLWdQ0lJLShuZco5aJIXTUTSxFrvm3WxWQKShPqjYuyNQZ5McH5+QUePHyErtPYrLdQMsFyeYambtC1vTfqGG2RJpkHevze3Pc8L8dODN7DfXUZbQErUFc1dG+Q5xnm8yV0b/H2V9/B5cuXpJM4Q550WEgKi65vUaQK2rTouh4W0ukkPRQoNVWkBQQSmj8myN2gU1BOeV7kyLIUZUbcGNZabLdbHOvK60Gxt5vlWZZlAxnP5HhFUaAsS+x2Ozx7tvbAmPk4WFeiiIZzPHxI5b92O7cmsgz9fo88LzGfLdG1Gi9evMDV1RUmkyk+85nPoiynyLLcE7LpnuaRFAlms3zguIhxzKscXwPots6jOFJkRGBjht/syXqmtfU/rC8LIYLX3OXgOtuNX1CKmQ1VIDE72abo81iZH4IPxmN3lfdYiMahsmNwz9d8nHfmPgV8/DwPqBSXexqWI7tjNQlO1wGYYuVk/Hx+Tw5CEYL7lUaJhCkR2MTt9P3nPjbWUk1XCygzBF+nwM6gzdG/+d73jeGpe953v9i6562JTgHl/jCWwAqVsKEIB+MEot80VGDlJWXe3tl04r4f9/MYMJ4y5PDl1kbAxhoXVtyjdaV8gpedPPUY9BO9oXLKG+daEkle7KUjwDAArsJSxftojHgT4s9iEBgrEqf6P37P8byOxzi+/ylAO77XKaPMfXNgfM74WeMQ81P/Hrf/vnfgsD1gCOTHOdDjd4yviT1WDHpjg0T8fvHf1lA9W5ZHXDaHQzOJAbT0no3pZIrUsZRaa9H1GrYfEsXFMu0UgBobXMZ9x8oQfz6O8Il5KD7uODVGfJ9YMeNNLVa0xmB7rAjTfe+PXhjL4fsOzntnIiI2JLCXPFaI57MFfvIv/mWcFWSoKF58Ffvf/P9C9x0OL98HuhoQ8Ck/DKYUR9oo68ucCKmgEmI0JsKr3qV0sfywoJLT5CE9+9M/CvXDfw0//Q/+IX71N34TQgzzNkOerIUxNC5U/kxASEsyQlLUjwCVcDplbInn+ymvWwz0x+s+yCOgySYBUJpQ29SvDRehdMrAOd6zYznl57Qb0oFXaKQLxPNtLPvKsryz78frhvuWFVuusWyMgXa1ZX3fjwADXecU4fH8+xhdjdoW/o6BBOesAkDTtmjaFpvNBs+ePcPt7S31c0YeoLan/Oyz1TnKcgIIquiSpinKvICwQyMYEaRlaLvOK/9CCJ/znmRUVqwsS8znc2RJOtDXpBSYTsnDfHt7S3mwkkDiYjnFYjFH3/fYbDaAiAzNUYQNv+uY3Xg4roa838YiL3JP9vbaa6+RUaIo0DS1zyem6iU1mrbGk6dPcHl1iQRhbbJzJ34OG60Hcy0anzjUmvVfkochYmm/30MImjd93+P29haJylzUQOAX8Tpw5O2NAW/MqcHGQ5WH0mD8jryf8D508hisW/5oqK+xvEuSxBtrOfpjs9mhaToolaDrNKqq9sYqNiLEYFkI4Y3EnC+tXalMfue4j8f6N7eD9gaNriU9arfbYb/f+ygF1hPjg/tqOp1QPnNRQCYCbVNjf9ii6yl/P5HK3yNJKH+ZDQJSUK75AB8MdKEQraaNZmpfpFmG5XKF+XyB62sKYd/t9tDGAugHPAVAKCU3ny+QZRlVKDkeB4YXBqTjuRhkBhmp6d4Jsow4QgQkDsc9gV5HNCcjuS2VIGOhougnqr9NSZ3GaByPNW6xge4M5pMFJqVFmlnUTYuqbkhHcQTZ5OUOc4s9xfrQUbi91QPjUdx+9vQvl0t8/vOfx5tvvomXL1/ij/7oj7xRjud2lmUeiPN9uq7D+fm5J2YTQmAyKXE8HmGMxursHOVkAiElXrx4gRcvXiDLMjx48BCz2RxlOfVVgbTWkCLBZEJpRr1uXd8FXWZYxu3jj6+pZFj820JEoAckxGNCAWsdcZpG12to5wkXEQAmUBJYFI01sEIgkey1EehcWBx7CMYT6z6lOt48KdRjqHTF94rJtKjd/YDtkTs0nuRjpeI+cDDos9EiYQHFil2s0A+vd6CQQ9NIXwLTVCsXri9hIawBjASkgRWWBCuPmLuPiIQhlfBw7mMXxQAGrpZKV1lxNwf9FOD+WIXoxBw61WdjQWscJwB3iXaKGee58dhSjqOANVQWhcN3jXXv4aIBhFLOYxR5VCPhCUtCyAKDmt/cnnFbT4HR8D3gEtVgLLxlvu2JGElIKqMXmENpfRi49mgqP5IqColK0xRZmiFLEiTOMxWHl0spfJkxgEK1GCzFoaLc96Ge47BubawAxWtpPJbx+54Co6c2+xjwxdePPdLynj6Pj/hdYjAXXxMDy1PjxO83Bv/Mohwr33w+g+94vt+Rjy4UQwjl5quhHOGOGIcBqklMm6OA7il8Lb4Xsx+3bYv9nsLmpJQoJxSiRcy9U+Rl7kiYqCKEbntYPTQI8HvH4XGsPMRj717ypBHqFFjnvwOZmB68w7jv4/vEIDqWGfFYxIbI+zxOd+XvXUVkPHdPGVZhKUIGVqDISmRJHgjrtIZVBF6Fk5VKJfipH/tJvLZ7jP3P/zSsNdjePIGtXZkhKSCyjDy4zjBojPF1v6nONykmaZJCgEjMJpMJsdJr7eSa9ekwPDarP/nDUD/81/Bf/vLv4Gd/4RdovQnl02EA4+SiAFxYszYGSmVIEq5uASgFNw+dcToyjsdr/NT4jceX7ke5l1LGcpOMBP4ZCGCFckKBrgNOEeidAvv8+d39w2kko+vjaJyxDIjvz8aWU3pEHEnHf8cG+njBBEODpQhBy9fy3gpAUO7h2FgxDl+m54boDVL6rSc8E4LAxO3tDXZ7KnV0fX2N/W5PhjvnvFBZ7lL5LPL8AMhA5GV6iyLNsV3vnLJPTL3n5+eYTiZ4+PAhirxA1xMT9vPnz2EFMJ1SWGfTNCiLDJvNLW7XN9Cmw3I1x6c/9RnUdY133nkXeV7CGCq7Np2WEEKhOlbIixRlV6KqKpCDgCOQEgBkoA4GTOH0OE41DJEtUgXSqyRJsFgsMJ/P/ThPp1NkjqV8t9vg+YvnePLkCaqqQq4KwMCRCTbei8ihrffpM3F013CvIL0qpGRIHI8VBCQmkymKvETfRZV0IofT2OlySn/iZ3MIfDEpPKAhUGGiuTNcC2Nj03gln9Zjwh7J87BtWxz2e9R1C+m83MYQE/R0OsVsNvEGhq7rUDnuiiRVyBV7NGNSW4OYy2P8fMIMIZKmrlocDkc0TYvd7oDD4Yi+117n4evYcJtlCaazEovlzEVVGFRVi83tJa6uXqLrOsymEwjAhXxLIk/UQx3Q6KALcfoep3xwOijrnFobSJViuVxitTpH12s8f3mJ6+tr8pqnhVv7lPbRdS2aJgDKLMuQpTlMQdiAa0rzOI4NGr6/DPUXG4uSJMV0Sp7gtm3QNB3qugVnUVoYSCGh4YywisC3hYFQColQVBqvF2i7DuvtAU2l0S0l2h7Ic4umbXGsG/TGQCYJCiawkwJd30DrDtZF0YloXMcRzBy9xySHnCrCBm/uBy5jyhwTs9nMOzBZ3rNXfb/fe/B8OBxgYPHGm6/DQuD6Zo31eou+J+K0s7MLTKdzj81gBeq6RZZRyDsb9Yzpve7NoPtfecmwO0qUh9tsB5EANLRhK5+N8pMtIIbWb+50g1hRV27AXTiqZgZvDcVPi+5xShiOlXlSaodhKWNlLS7hMPYI8cb6cYA7bkfcljFA4b993pe7d2y5uaPQRMYCl7Dsngv/7IQJFkZKCVxuLytgNvYCRYo1syJT+WvhjSDWA1bjjR5jL8a4T2JvamjH0DMZj8OpTcVa63M46XsGsMKjb+ssjjJxebCWwllo7vW06VkzCLlk4wqF0BDRmbUWMD5WY9AOhozcT68CAON/C+lCzUBpAmyF7h1zfwA5GPjuLVzhEUFe7ixzYcRpSuUrfFTGcENg5Y3bQLVfh9bzGNDEwCaex2OgFv+cBjkY3CcGUvG6HPfhqXuMj/FaitvIz4zJwOLn3OdVHT8/Ptc/N6oTGq/NmExq3E/jKAEhXJm+CJRyyCGHQcXXc/+RME9gjPYlXw6HA3pN5YsK5+XmnCcgCH1jiDFbYSgbx/0QvxODHz837hnf+N3izS02GI7H6JQSxwocnzs2uPDv+0DPeA4Of5PB7RSIiedwXMVgPA+6toMqgjfTGAPRtbCISvxIAQiSveg7NB99GVkyZCHmOUC4KvIC8ztIquPKn1F+a4JyMiECq76HShMIS+GbVFaTZMXim78Xv/LBS/zsL/w933ZttJOVbj4qFwckHSGltZAKyIsMk0mBLEsIGDpQLJVwlRZPA9+Pk3/xvBqPZ7y+4rFipdgTOtqhrD313FNjHsb37ljGcxQYlvob7/WDSCEEkMJrg+scx22/M6b+Z9gnfj8GWcwZhI/n9NjgpCStEVYy2aDMz+ecwt1ui+ubG2w2G8qRzHMirFV0bV66OdX1aNsdeqM9w+92vcP58gxt3XnAen5+Tt5AR9h28eAC19fXqOsam80GQlEeb9d12O/3+OLXfwE3Nzfo+w7L5RKLxQJn50tYs8LxeMTjx08BWAo3zTNYa1A3REZHhHDCeaEbF8rfDNbSMGpoSPxI5YckLIz3jJ2fn0fh4sBkMsN8PocxBk+ePMbz58+x2xER07GrAG1hTcjZZoAZexRP7X8ndVpjBj9MxMvzhkqcLXweclaEGuCnZHW8XgLBbpgzXdehrgPLtRDCpz2MQdndNTzWGYfAO3ZEcd36w+FAzNBNh7bV0Lr1qQa8vxFzfhpSMroGgI2MGASyFSkxUaokv+8wBQQQvi+PxyO2mz0OB8pPJi/wMF2M9UY22EymEyyXS08CuNvtsF7fYH1zid1u68EebKTHjOSZ0VQBKMwDMtIGOe94PpiU0uUfr1bn0Nrg8vIljsej0+UyZGkByrVunaGG8E7bBrJG6ivrvbghWqPxXlxuo9e9+T8RjPccpUNEnZRfnmW56yftwAFFU2k4jglpkUASJoMltNgLwBo0vcX+0KLtjlBph173qNoO2gioNIHK0uF6kRyCbyiqpu+xP+xwrCvXRumj95iFnCPANpsNnjx5gv1+D6WUZxPn/G5mHrc2gHjmcIgj1fb7Pdq2xXK1RJIkuLq5xXq9RpZlWCwWmEwmvgyin3s26JkcLdM0DSYTYjHn715lb+TjlUE3kz3xuhBMduM8o7S42UtsXH1pCrGh2p/DkkUcSsa6rRVA4sofQQh0PQ2kdYhLmwD6xp6Z8QY9Dke09i4QjxcoC5Y47JMBcZwHOwbbpwBIrCh6RV4Iv1iVUp7wyIdb6GG90MHh+ohtfbxZSymh+EfFi8zCQpOXLcLq3H6AAR59I1WCRHAdTWd19WdIwGr/1yngHCvFY+PDJynud141urd1phztg8nBgeT0XEvhiEooWGvQO2KYznDurPHzTCjKr2PFRUqqQwxhA2matd6gASe4jOBeP70J8m/ul/F5nH/JZHx126HryfKdqNQr0Az+La8vd0/a9BMf6pemSVhH3vHFygAG7eF5HYOLcQ4Qh0bypsrXs+IRR3iM7y2lHHhN4z4ZG8NOETDx+fFaPrWWYiUmniPcdg6zHLNv31mD0TO5b8fPGTw78gGMLcnxO8b94zcZCB9qymPPSkm8VvxmHgntIJcUjscjdrudkxFUa7csp5hOJ0iyEJrbm57C2ciFBom7LOUxABl7le8o/kL6SIMxAOF5w3OG5xd/P2a852tPHadk6BhoxXOZf8bfxQcrL0BcjuluvuDHHdYYKqMEyuPLc8o3bbvOhwwKCNR1hf/+t38dP/U9fwZqsoRtdqS0WSL1sr11QJrBP/Wr1qGkCimTFkoCaZKi64nsLE1TtF3n1nUsbzXOv+d/gOOnvg3/4hd+FUI5BdMQeBac3gVWCKUzVJInOkkUptMS88UUeZ7C6A5935KXHcQSfQowx31+b7+dAK+xceaL2/eRwsCoFF9dfN4rkIAzvqiEIowiMMzPHBvbxgBIypCXOgY9cfti0D3WGxj8j0FwvEbG9xeCwEWiVCQzgscd3otp3TCQgTeEJNOPtfAes5i8VaeGWPN9m4ayp20b56ENIdic26h7DW0ZSAJJIkGsyBV2u/0gbPVwOJDkcHtG60LVe62x2Wwwn889SFVKYbPZYLvdoiyJjI/Afovz8zNMp1M0DSm5q9UK3/CNX++jvI7HPfq+Q5YVEMJ6Iqs8T71y7I2MUThtAFLDSMQkcf0uBc5W5/i6L3wBn/7MZ4hIabeDUhJFkaPTPdq+w8urSzx59gS7/R5JSl43q4WvYAJgQI5Y1zXyPB84E055kK1XI+I9h7yzXdehKApMJ3NvPGdWbJ5P9+lO8XqLCUzjEG6unc5GIf5OiGEK2Z2DgeXpbwfrjHUQzhlfr9dQKoWSCdgDrbVx7OSkc2sd8nQ5lcW6HG6WicG7TbLSmQmj/oM/r2kabDd7bDYbV72jh5QJ+i6QC4b9gfYADjs+v1hhuVwiyxLs93vc3Fzh+voSrWMqV0qi7zvAWooCUgKd7mA433kUJUN7CfEAceURbSyarvVe6uVygdXqHBYCL68u8fz5CyhF+ccQtFcZ0zveGLpPzB9FfBwks1OOdMwy7HbE6yIlXNTcyAEJ2reIwV2hbTvs91Qaa7PZ4HisAVjINHHvIyCMAxqCrjfOYSeRwBgBKwSABFI5vckI7I4d7IG820ZYQAJJliK1CtZxkZAxI0eWZpAAlYvWPeqmxnp9i9rxY1Dlg4knUAPg53PXdR4nMSDfbjegqDPSfTlqQusOfU85/Nvt0c/dqiJ5cn6+wnQ+x7Nnz3B1s0bbEpnagwcPHBktkWgqSZxJXH7PGIu6JoNglhZe/41TX+5N4xgdX1tON8gCRcshhP0GqxKHlPfQJnweb1jxvfwhghdSKWI07xyIklL6etKnADcL41jBHAuZU1bK+D684bKgHSsMMdgcb8Tj58QKgw+LdM1h66mKhHvTNJ8wWAFw8kbOAiv1G7eDol7wE2x2WzNCMzmcKAg4KQQgAaFJUSArHSsNQFwjlPt13Ecfd9x3TqzE83nx5/xvf62TxaxU8m7BYKJjIhQb3UMQMZBUCYVkj2rPxr/Hnm4Gv9aF5J96h1NKf3inMH/aMejyTOnO0MFrSBBQV84DluepV8B5bQghXFjioDf9G8QgY5wXNgaPHP4VM/PGCsApY9PY0xj/Ha8RPmJPUtyHpzyW8WEsbWgxuzBfN16zpwTfONz9vrUbt2kwF60ziIzkRjzG9xlbaN6JQftYtgzz/4ayKVjpBXoXyrnf72EMkYIURe6twUJRW/q+p3aKkPOmhIIwzG0QDHqxHGZ5OpbNnzSv+fNTwGYc3XBnjYlglLlv7Mf9wdfxu0kpQ+3sUdtO/fD39+VIxuNGBgf63BtfI+4Hv35VqLTx+OlHuNbfg0c/9r/A5uf+L0iMRiJYcXKRRpa9kz3SlBhUtdBIkUJINoBRhJc0xDmR5zmatvHKPHuxl9/55yF/6H+C/9cv/Tp+8Vf+gWsbABFANlNDGGOIBMgYip5QEpNJgem0QFFkUFJA9xrWapJ1EBAikNl8Eug+tc+OI8riPfHbN3+MqWlQpxO8s/qC9x4YQyzHmUpOrrXYezWeJ/F8/Tg5HRsYT63ZeG6PD76Oox5iIsLwkNNGJMpXdf1nHAGqHBqRlBLOe2u8h6uqyAOUZ+QVCwRiZKhhA1LTkGypmtqvC47mUkqhd6Ch7TsUZYE8J/Ky7XbrPUfL5QK7zQ6TfDowqO33ewobPR59CKe1lOu63e9QFAW+8IUv4MGDc2zWtw6IKV8yikNBi6LAN3zDN+D58+d4+vQpDocDZjMK/+ZcYQYqDHCNMZ59OzbcjB0jFCFhURQFvvjFL+ILX/gC0jTFwYVZl5MSy9UKxmg8fvwYH374Ia6vqTRYWVKOpxQCWUapW2x04JrtMbFaPB9jOUrAZzgv2QDK45FlmQ/bv7qiEmWAxNnZEl0XjIT8XmPQzXOVPX0UHUBG17quPdFcvBefMjrFa8JP3BNHLOe5rnPTNLi8vMRutwMA9F2HtKQyTLTXkYOqaWocjwfs9zs8fPjQgyoyRA9lct9pr5NaC8Dyuwc2dwAO0BOL/mazceSvAkIYGDPkcSA9h65drci7vTpbuFSI2pcGrOsak6JAnmdBPhiDJA1EcKxvGuMqAUXGF8Y7QUYHEtE0TXG2Ik6Bjx5TZEVV18jSzAFmBaVS9L11/B2d298UAK5tT95ii0CsyCHVbMyLnSW8bvhvY8jQqrXxLOHH4xHWCCRpVDpYCIhEQAni9fDVinRHFTSshe05GpLIlbWmMsRta9C0NSAFsjKFSAWUBYShqIaQoqghhcJ0MsF8NnNcSwaXN9fo+x7H4xFlWQ4coVz2rigKKKVcycHa67dZRga7qjricDC+8gJHlmitPU/H4XDwtb53hyM+/PAjCJX6ZyqlHDGly/uGob1YUvpO0wSuhCxL0TQ12jasuzha+pOOVwfdjuGUJhyFwrGVxFoLbSmsgoWisazkKr+IBgoRgxk36N7KaLT3cAfljGpejgE3LUZ9R7gM2+3CLcTd3NU4PyW+R7w5x8LvlNI+VkJiRdRv7i5sKSaOiUmH7tvwrWWrxt3n0/3kwCtlRShPArC3mECejTzGtJDpDHilBlTuxSmcvSbaf4Vh6HWssIz74NQ7jBXb+D73KT339YcQwpGNAdB038aNndakdJr4WYLy3RPnLU6kgnUhQuRAumvnFd6XTv0ztgXHit64Dwbv48Jcm7ZH58ooWMtzMBgOpJTobTBOkRKWInEW+jxNnIdirGjKQVvi+aGi0jN8xIagMZiJx4gF+RhEx4rkwKAUraPY4xmP41iJPvXv8ZywJlQfOAW6ua1jz9XY6DYG+jFRz/hdTh2nQPF95wyeKQxiIklSvskjIGUCIQKBFM8LIRTYM7LbHXDYU15vnhPYzguKkBFuvdK7a5rnKVnDkySBgoQwEhz6xkdMrjMG24N3/Jh+iPv4lJHlFOiNj7ECe6r/xqSWfG6sWMXPHz8vlrHAxzPxDuaL22ukEDDaojcaQjulx9Kac5RjcCVVsdlu8d/84s/j3/rRv4wHf+V/g/p3/jak0TCbl1C6ZfENjvqyzsBmLEW8COUAsqY8UCZZK8sCVV2haTuXnmIgpcLqW74Hv/bhS/zsL/0SIICECJld8x0LuTcSGOiejK5JqlAUGc7OlygnBc0f20MIgzQjMCcw9Cie4hg59e+xTDwFbMdyhL19XBanaRqoNHVeI3UnEoXnb9yu8Z7IE/cU8IjnSmz8iecFR5/xd7G3cBw1Ej+XgB/uvOeg/U4mUDm+xINtzkHl+/gcWJe/2fcaRU4KJXldCijnbfKRLZLzzAXSNKGx5H52hGmZ4zA5Ho9Yr9c4HHZO0ScFvus66ER7jym/b5plODs7Q1ZSKPlms3GKZ4ZPf/rT+MxnPkOKfd/BWo39/ojj8egAtfIK8HK5xMNHF+j7HpeXl6jrI6QEimLi1yyPD/c9h5ECobwmr2n2QBEgLPG5r/scvvCFL2A+n/u85ul06vNBb26u8dFHH+H6+trtgSG6UdrAVM5jEY99nAo03gNoTtjR36wD0t+zKdVKV0phvV7j8eMnePbshStjJJFkKYBkcP94LcVykfuFy0rtD/s7ERrxGrnv8Osh+uyUHsdGAx777XYLLt3UOf4cIYJ+QcYj6Yyj5DRTCUd0KIDj+xwQu+tq56iB4CBoWzIA3d7eYrfboa5r3zZ6x6GTDACyLMFkMsHFxQVFY+SJS6e4xs3NjS9TNZ1OHH+USwXT0f5m7EAbhAgRbIYGFwCBbc6jptTRDLP5ElIluL6+xrOnz7Db7pGmqQOARyRJiqIg0lQBkr1kpO1B0QAaaZq5+wcdiIwulKJxOBycbAp7ZtwujkIRgghB26aHkikZ7IWhqEvFar/w+xF5HNhtJzyvkoCAsKSvdr1GryU6I2BlAij5/2ftT4Mty67zQOzbe5/pzvcN+XKoyhoAFFAoDEWKAwQC4ABOmEixNVuh7pa6LXfIjujodjva7nBbEe5QdEhW091yOKx2W7Qlm5K6RVIgCJICQRGiQHEmQQIo1pRVlVmVw8s33/neM+y9/WPttc8+590sFh2+iERmvXfvuefsYe31rfWtb8EihrEK2ggIRVlvcCmIMbAyQq/bxe7uLqIkwcV0gvlq6Wnf3FO+LEsPljnAyQEXznYPhwN0ux2P35hKzvaTbQTvRc6gTyYTPDw+gbUWw34f450d10++4/wvepUFsVOsta49WV3uUlWVK43RDVv/dvstfP0JQDf8wANwquX0MhYwOjQ4BOpqx+6y4iSDbgRRX601tKMJCIQOoIB0ADM0CNsALnA5OghRZzBCwM0Ldb1e+wUNNFvjhMClTSt6O2ezYTDdtZM4g4X20Ri+5vbxDieQHUW1NXjg7Zbx7/ZzJkWtSG5tTYOiTUXgU1oAQroxBoS10Lqi9i7WOmpJ8FmXKQccdQ0CYCGz4A+vFiH+eGeN/7sNaprg73JGjg91Cuq0xk9TnWKiIqRRDCkkKl0QMLdkaLQ17lmCuRS1oiOL0bXvl++J1mqT2mMpqYGi1NgUheuz28zeaa2pXhO0CWm/SCipECtSKqf2TU2RqXAO245sDbpbvV5b9w80110YvQ0P7G0ZyXCvhVFJfk+YTa+0BuvmU3CNgj/wQTv33BYQvGrdALIzY4KDEJ55Yam+ypKAkRRUU0lZRee4qSYTpg5oKE/hagO35uIK1lEw9tuc6vDlAUJgl9gx4PvhFzl6tZPPny/LEtP5DOuCorpJliHJMqg4yI4b2qPcCiWSErFUUIIi2Fpzq6maWh4yecK2WpfHAn7Nh/fKz8aHGj8Prx9+T3u98vvCNfqoceN5Csc6tAtvB+jp8zXorsdYNz7btuMAcJztoYsKuUx9xwNaiw70g2h+lTa0lvm7pMTJ2TF++su/iD/3g5/B8M/9l6Rifu8FrH7r87Bn96FgXL/sOkhsjXNs3NLgIF23k0AqhSRJEakIOUpa9sZi/+Ofw+bJP4U/+qV/jSSSjpXkBIisA6RGgyh30vX0pmxHkiTodjtOcCaicidTQQiJOHEOm24GMbZluEkjhMK5YBFUWFfKRFRT65w09qaFy8QLAfdHeNGbNE1R5iWqUsOUBpEiG9huzUaOmwaLVIXAV0Q1tTy0R9Y2SyDaYKJt04QQJCoHAeXsr1QCVSlRVlTLZyyJkQkJB56lG2u+sIGEhIQBBdnqFo60ZsKzu+mnRFHUCCwQ4KuTCkIIZBmJZ7JorVLUak4ogY7ueKfTB0xAAcw0zVym8gwnJycwWqPf70NJiSLP0e/1kaUZ8k3uKeecnd3d28PulX1MJhOcn5+7THUfBwcHEBB49ZWXYa3B3t4eoijBer32DJ00zbCzs4Pz83Ps7e2h3xsijmO89dZbmM1mMMY4WmkPVcXtwrTr3xx51sn5+blfl0yvZkf6xo0b+NAHP4jBoI/SZaOyNEW/30eWpjg+PsbXv/ENvPXmm5Rg0QbrskJV0HpKUwr2WAuftQ7PjLa/xa/avnPpU9sPpP/udrsYDoZYr9d46623cHj40Nugo5NjHBzsuzk1l+wcs6P4XjjbaYzBcrXE+WSCNIuJkSNqtoex1tdLw9bixv4kCu2fb3Df1HQB4Nt9MeAOmZ+0fknAk8criigYQnXrA1qbArBGwEo+Gwhwl6WG9Gca74MwoaWgtcV6RbTy2XSB1WrtgD6X60SAcpldWzP1kiShzh6dDpIkojlfzDE5O8d8NoFSEt0soWSfASQIE1hlvU8po1qt3PtvqG2GEFSyUbngd+Q6T2SdLvr9PjabDe7eu4fpfFbPo5JU9qG1o09LWGhIVZ9flAXnM6w+54y2kMJRuOPYl9ZR+W5YFkRjmbm2opy8sND+HCqqCgIVpJVQEFCgvukwhnw2th2gRByBPwWpaO1ZYbHcrClQq+qyqSI3sDqG1hJKbJBlCTpZh3xtFzw5Oj6BVArHZ2dYrdaIkwTjnR2Mx2NURmO5WmG5Wnq6vZACRZmj1+9iPB67unzCIEZrVFogSijpoKSCgYWuKBCV5wXiOMbVg6vYFDneeO11XEymOLh2HYPRDnZ2djAaUY13nq99rbxFCRWRWPFysUJR1KUSeUF4kfcigAbY/+Ne7xh0w8awRpDcKaTHXSSyJbBazWmzwwJKuEOYHAJBK8nVMkloFq1wEUWlFKqipD6KxOuEcIZCABBKQrnII13VLQrhFKYjklnzmQ13unO2LJLOoJbaRVcTKBnDGpK6V9LRAbVz5mxN0SMdMjaG1tMrhHA5UX6fNrCaBAkUSACLMv4WaacHAaDk2l1IWKGgTQldlN6wR5Fq0qfds1RFRT1UZYQolohj6sUNKf1Y0Hw4+o4AR0hgYABdK6XWfocIHBULro2IlIW09BkpaP4sKArIdG0EzkKhLfVaFxIKCtK1t5JCQMAiFvy5wJn3BtZ65dzmWrPQVoOpRlznY11fxrIyXnClcrQXK23rGgJKAOP+gBxPTYJyih6YamC1ISNqjR8LZl4YuH7fmui7HLmgvyhjCeFUVi2cKJKCsRZFQUIweVnBQECqoI2PA/sqVnVYQlDkERCIpUQnTZF1UiRREzR7erzgzEwt+kKHeF1KQGvPiT4JA8GCSWDnEiirOqMRKVKABUhsoypL9HqDhmPadsJDMcDQSRdu/2lQcA5CAjLyTjdTt2HhD0pf1+4ceKZSWjhFdgfUtQXKgvrdhoCK1x0fkhGvBwZ7zgHhv/0ukJKUxRkwsu14BKjj52TgHmbd+PdaUwSfywr4wE3iGCpoHSUiBRb/i1QCGUdYLpc4OzvHxXSCTpah0+tAJQpGGBgrUVQlLDSSOKF+2tLRgSuLwpRQylCvWGtRlSX1nrcWkQREJFFVBtSzWaKuO3fPrzW01RR93xJs2Rbg5LUQ/jukmPM1Que1DerazqzVtNbTuO4v7x0MrevWTUIijmIfqCCH2SKKVSNSzhT/OiilLj3DV3e/hScYMCVgCYCFTqyUArGgOSOquaHOEZHCdHqGf/YL/wKJirG3cwU/+LFPoP8XPoTk7jex+q0voDy/hwikkC0FU91r1WtjaL50miJLU5ierdvgGIv97/ghxJ/8a/jlb7yCN954HQoWuiLBLG3oPipdIVLOydYauqpgKo04i9Hv9rC3O0InSSElrXMRRT5LTtRnCsBaYwBTkXgOGSm4hl4QzD001CbLWAsI6xhXAMWQLPV8dR1IyJerzzRLUSFEQkJBotgUmM5mOD29wHi8g5s3byJWsdsXCsVmSfXtoANfWGIcSBeklJAQVqAypes5TJnMNEkRRT3v4K6WKzqrAqaLMQbQFsY4bTw3HBIG1lBNtNYaRleAtYiVgkoiZ0+FC2rUTCQp3SlsDWXyYFx7OBrIJE1qlV3L4yZ88DtNU6+6TYreoP2eJIgThSiWSLMY1gpUJYszFsi6XaCoUFYacZIiEcKBb4M07SDPc0zOJrg4PUe5oXrxfF0gUgqRjGEkrTcpJPqDAcqyxL379yGVwsHVq7CVxnwyxeTsHNeuXcOzzz4LKRXefP0NzGdLaFNCCImdnR2MxzvI89zXYU4m1Ev39PQUnU4HTz39BLq9DLdu3cL5xSnyvIflfI5erwtoA1OVGPUH2N3dxXq9xvHJCfqdLnKZQ0iJJI6xWm0wn87x+Psfx7d++HnsDMfY5Gv0ej3XJxnI4hTzyRzf+INv4M7t23ReQ6KqqLa0stRPvRIGMHXXBaUURBD4Ib/PlfE5ph2tfWIDam2RpRmElC4wYxElMQQowzgcD3F6eoIHDx7i7OIcFgalrmALsgfHx8cY7owxFBSQ0LDInLaRlQJRSnaw2+mg62jep6cnKIoCvV7Ps268RXPrmMOFlKwioMrnLrN3vIKPINaFtRZFSQmhXq8HFUeYz+aYL5eQUYTeYIjlcoX1ZoMsy1BZUr8XUiBSEaI0QW84wGA4RL/XQ9rtQklKwpCit2NOuhSrdvacgyvWcNCVmDrL5RpnZ+e+v3mSUPAIVkCKBDAWcRR7+z7oDqB1iSxOcP3gKqzRSKIY88UMhw/u4ejoEEopdLMM5bJCBgquKUP2VCmFbpLBCtJh4jN9tVpREkFxxwLyXzebDSljFxWEtTh47HGMd3Yxnc5x9949zOcLRCqCURYaFkoAMibgnTt9HxZU9IwqF3iwDHaDV2ks7d91jjTOYDPrynAVtEtQiChG0uli7+AKFosFFsslynINIQTKguqklTTIIgttCggrEckEAor8bqFcb3jjQ4eQpJ20ylcuIGiRJLFn0ynJAtikM4HSot/pII0zRFGCi/MzYugYjbzUWKxXKLXBcLyLnisByTpdQAoqZShybDZrVKaEySvESYT+sIder4NOJwVgMJtTiYA1FsaSAB2NZ13PHkcJeoMhVJTg9PAIRydnSJymVhJJZEmMbkY0+EJY5JsSeVmg2+2iytdYzqjEJMsyZImk0p/FHFEaedDNvsyjEjHt158AdDvH19ZOKUVQaoEeWoZu34sgK04r1y9gAI2DjzI3QVaI3+N+L8MMp4vc+c9tcY7rvJIDUI5OxMqJQjQpY8FXBtcU7sBzmTQHHNsZEhvUTVIkrG77oJRCJJjGiKBGtfL3HVJ9AQIhjWexgIqcsxjVzms7m+/J44Jzhu6wcHgxHI/GxX1OmkV4DCQsIiVgrYSuAG2Fz3ZTXteBff6fFbCOhimFpXmTCpEELKpGbXl7ti7PX/O/mQZmQUbQ2FrxNqRK2+DZiCopEbl7cYkWckaNGxPLAJG/0TbugcC1bf4RjoLjAgHC0W/oIhLaAtpYVNqgMpTttrRw6L5cdsuvIfeVSrgst1IknBYrxC5wwSDh7eq8+NXODIbvF5IPX6rtJOGQOiqvjfZt1KSk9zBtLcxkh9/D97A1+2gBuIwXiXLUwSHgcq13COisMYicGikr9QLwAan6M7TO6/+u743+Xd9TmPENxzD8m6O7sLaxD8Nn3WZYG/bA2RNt6lr0mv5aO/plAMjpgKswn88xnU6xXK+QdTJkvR66/R7SLHP1VnWZDNtJYWt7KChaCWMDeyQlgWlTi820szZ1htt1a2jHr1oguZ39bP+7/bOwJIYDDu2sDo+VMQYibjIs6uxwLabHWZ+QpcH2uV1WEYL7RwUOtt274IAxKChJz0IlU4CF5OAERXqwXswxrwzOzy5w+PAQ165exw9+7OMY/IUPIX3rG1j/7i+iPHsLETRdRygf6OJAFd1/5NoDUrkAqgr9J5/F3bXFrTdew3g4QCdNoV1k3RrHMbcInpPOGBUJn+HudDooyxLKCMSRgorqgCdTlYWtaxR9JpYGHYCFtYFWAit1SucTAD5gplyPVqaJ1rV9TizMGOhCk8MORbbCAGWpnbquK3mCgBAKkUqcvWfGU1vQygY9gJssF84aq+hyf/cGAPfCkLxPXZ94Eqjxz8RjJnwrTceekPW90HFh/X3yPTVooLxGbc0Lo2xh5FvmcHAzpNx7FoetYGyF0hgU8zmSNMNwOITW2mertSYGBQkorXwJAwMda1xJUcnsCNnIlh8fH/vayDzPcfPmTdy4ccOLp81mM0ocpHX5XLjvOXgwHo/9vVdVhcFggCeeeAInJydYr9eQUjhxJOOp6FEU4eLiAqsliUCxQrEx9O9Op4NOljlAVqLX72K5WKDb7WIwGOD87Awvvvgi7t+7B+3OE2ZRKkFtQ9k3o+A9sx01tUkSzMqpNWJo4v3MATCIohjrzZp8NbfON5sNOlkP+/vEELi4uPDK8lFc22AhBOIsxdnZGZbLJa5fv440TbFarbyS/Hq9dmKOaIjfCUFAts0AbLyshZUu4SHgnEH3H9bWgWiXfZZSeqVsKSW1WFssGucuB41I7I9LU2jdspr0cDj09fkQlICxlr4nJG1TfqjJquFa6TzPcX524cREc7qWdX/gyo9c+VUcx1ivacwODvYx6PUhYJGkMSbTc5weH6HI18hSwgBxJJDIFAoC0sjGvVgXYmSWTHjO1H+T8DNAgQEpFXb2dpGmCRbzOY6Pj7GYL5y/RQxVFVGA1hgNSDq7Vdha0QUsG2eTED7hQ2/ivySqSiOJIyRJSky29RpSUleBfr+Ps7Mz5OsV8nwNqytIYRFJKl3qdjow1QZFWbnyV0BIgdJIr8clBAgVOF+DxJZrcWwuRyJIRoFeVm8WoD7uStH9RRHZ79U6x3JToNIVBoMRur0uBsM+er2uS8hWXkBNRYqwEqiDEoTx/7auq5I2FSmyb0j/JIoSJ0BK63J3bx+DwRAPD48wny1x8+ZTEEJgZ2fHqZ5n3i+01iJJaa77/S4uLi58/3YVCcwXtH/7gy6Tir0tZpv6Tl7vHHSDM7tNx3GTc6sa9y4+FEMBLjQBQmhw+MZDx47WWnAotkBm20n337PFkaKDl76TjQAfKuystQFA+zociQrBR3gPYU1NeJhyDQ71KK8Vtv0zyqaYTwgQ6N5dBFIqxFIhVhE1ruewZvBdhBED+pD1kBjBlt362gbelHKRVhfJrR1t9/7a8/DXqKrKddIJekL7ehD+MmfsXZYnwGH15YSrc/GHItWQhGIqPEYcaeKrNEoI3GHAZHf+nnCO2bj4vt3B7y3fuAs08fqn9cjZCxfYcc9P9dslSs1ZoFAQCk3QLepMl1KRb1fADpGUoukgtZTkw/niSHx7Tvl3IRhnmnU7S83rmN9TlmVD3IWv194D28YUIODrA2qt/UoKz8095/UgjEEJeK2C8Pu32QkPmG0NjDiTGI5DkxrXbvHTDGS07VA74MDXugy46XuLoqlLEZYVhM/Abam4pcVisYAFkHQTaguWZUjimPYz9w73X4hGJJyBbGXrvSBaYxgGcC6XLQT0YlPPZWhrQ/u2bR2GYxj+nL+vTS0P556DaUpEjfsJy32Amt4e0oj9v9Fs89j+rnButz3Ho56h/b5twU9jrbdHy9UMr9+e4eT0EDduPIHv/9Pfhd6Tz6Pz5h9i87Uvkfk+vQthbX2+ubOIAJZCHCdQiijH6zsv4F3f+sP42Ec+il/7zV/3PVgvO6ymsVeiOEK/33ctUTJYp3brzzPZHBetdc2G4bPekptsjYWuOAAZ0LEFBSIoaWxckJx7oVcQILBs/RqyWK9WKEuDylioKEKSZKg2G6xWK5yfn3uV5yzLaE04oSMGseG64n+Tum+dNWufFWH7p/DFGc2K99elca0DZ7WT2V7XylNEbWv/hWsldOAb54y1gNPpYPCSZVnjOfm+Qs0NY0ijZJNXkCpGt0vXr0WGciyXS8xmBFwAuIAOgThttbue8m2mWDBQCIHFYoHJZAJjDPb393Hz5k30+31MJhM8ePDAZ/r6/b6jaOZecKhdIsBU1/V6jSRJcO3aNaRpiqOjIyxnJPTU6/Wws7ODOI6xWCxdqyqize/s7KIoSD2bxlLh4uICy+Uc450R3vWup3BwcIBer0eZ+nv38Nprr2E2m3mgyHMTltcYa2Cqeg8QOGT/DH6/BKauYQ94XVdVrTrPgZMkSXD37l2cn5+TiJW1vnsNr03qt07MhKOjI+R5jtFoBAC4uLhAr9fz9amLxcIxIGrBx0iyQNl2T69xlnEgi35APqYT26I5r9vTlWWJNE3x+OMjAAJnZ+c4OTnxfgHbGm5JRe2xxtjZ2fECVfWYkwdWA272yNw9W/L5jIUT1iJbcHZ25hgTLiBim1lFpZQfD848DodDjAZDbPIlrDE4OnyIw8P7kArod7rgYGSapBAGrgxHuDOPgubGUvlWWZKCOFHoXZ0+LKAkVBQhNimS1GA0HuPa9esAFI6PD33duPeFlYSKFOCvxVpToQ1j22GcfZHBOPGY8XgRAFZRBCEVAIFOh7oWyDiCMRXmkwsKwFsDJYnt1kkj7O8MsTMeoCrXWK0WWK02KLWBtiVhC0nB4MJSoagxztZUBhVr1GgLWA661HaP1iX5tpyUVSrBcDh2ZScrVLqCVITHRuMxRiPSfyDWH4HuzWZDpTyG2GvU4cF61tIm33gmGLeqC7WFYAWyrIM4TnB+fo7XX38deV7g5s2b6PV6GI1GGAwGXpG/LEvvi0kpvXaAEMKXWEhJe6PT6aAIcBwLJYY6JG/3esegW4aOgWXl4MpnbJRi+ne9oXkieMPzTbLzBzQzEZfBrgNQiqJl7YPKBhuw7fzydwpBGYWwnQBPHjvF24DD1vtoO1mm2coozHCzERBC+BqOdqAgbMvTDirwRrOgCBlnKeuoWH2tUAk5fPlo4qPtcWPMLgdGFHQlUOmqvp8tDnX4cx5bAIARiEVQ4d04tfjfbccYPsNLYmF0ILBIQhMsB4GO1r1HEWWL6ZwRHoD9cc50OBZ+HcEZQCEA6YSwJN0bX84Y41sIVFVFio8AVWK4dSYdgA+vSzi+7gnKBzLdU53RE4KU5Y2u13sIZMixq7M7AGp6efB84WdZLKbdJ75eZ7bh5PHneX3z3msHjXgeOWIaOr/hfuHrhYDbt4NBvQ7CfdfYPwG44OvT+2p1+Pachrbm7UCgdxIa6y0YW+9wNOuZ+Vm9iEwg3NYGSMy84V7cLO4SJQkyJ4IS2kl2UpRSnkLJJEK+ZghOw7lnx3+bwmYbBITrpW1rwzluA+5tcxTeWwikw0BQe1+GzxCOOX8HZ+E2m40HKWmaUh2cqcEWAL/GQ9sRBjrD625bC+1xDM+w9rnDtEMWFxVCIC9y3Lt/B//iy+e4enAD3/X8t6L75LfCwiK98zUU3/gK7NEbjskgvUgRMbNixHGEsiyweum3sP8tv4f9/Q9vPQcZuNnW/VOw2fV0j1JAVlBKuNaDyoFnJqIKVNbZelHPL5cGhSDUA1GvHUFMGislet0edkZjWKsxmZ1jvVq6+DD5B7rSOD+fQlcWadpBt9uHEApWSKw3JJizXC6RpimGw6Gv4Q3nMJwfDjiGZzBrGPC8cu/V0BY1bV0doAz3QztY1N4joX3iYF+4/ts2mvdhuKe0s+s6eD8LhYXfx3aOu7qE9y6lQOkCd9xaiIATg2rpa4EZIDbPBOnHkveMlNLTdtM0xWg08n1z7927h9lshn6/j/F4jE6PWBRc851lGa5cueKDJlwHznvRGONBmpQSd/PC38t6vcZms3Ftw4wPwDz22GOoKgLv3FLs5OQUUlpoXeLatQPs7e1Ba41XX30Vh4eHQcuf+uwJ7Q/AvhStTxprFywxEsYIX8YVui+1vRBYb3KkaQYhqGY1yzLs7e0BVuLw8BDz+RxFUTSCMOGZt87XXvCNxbEYtG82G1y7ds3buzzP/bq8bMu2+zZ8v+Hn+GdwQQf+nVJ1wAoAxjs7uHb1OqIoxmBwBK01Li4uvN0FpFc3H4/HXqG9bWP9dwZ3yv4PH7fCMUrznDQB5rOFUymvGVq+BBS0dwbdHg4PD5EkCW48ds2vMWapHB0d4ezsBMvlEr1+x5/FUgGCMDCkckkeJ0QpJGXbeS8AqAPCjCEk+ZzCAteuXcP+lQMoleDo6ATn5xc+Qw43xnBaEbx/i6KAFAqwTbbN9snbMr1u8LQTBpZSYjQaod/vY7lc4vjkCGkWgbTqLGIZIU0kBr0O9na62N0dIEIXi2WC84sJzidzlOscGhIq7iCOSAjPcDtoTaKcWpNyubXw9e1sW5gVEvpinOCkgJtjmgpaM9qVQJEwHjEtOPmwXFFLNBaH5BeP3XpNdd/12lDQlUFZkk7Dzs4Ij914DEVR4fj42O0nCgSRXUob7CvGa8YQw+Ls7MzrEjDGyLLM+2rG7T3SSul6W/1OXu8YdAvVdHy1ZqVCRwvktWWlX2ie8szX2OLcbANC4UHlwVfw/jZ43bq5g2tEUQIpmtHvbd//KEDZzhjx9/MfjvpxppAPPP6ZLgjUwFC9t6flGes2vfQUaLqF2gkSLhpJVDXKHIT3QPe53RH+//VVX8O1CJDSJdbrQ6s94t6JDu6tKjQQx44+3XTMKXpMf7cd/TBCkBdUt82bib5LQPk6aaKaCOtaOlhAwSISThE/wF5tR7t2upogo3EfLPrlHBMplc/uWDRBZVlVKLzCqmDNL9cy7rJAFe+DyDEiYqdUrlRtzKQkQaTmi7LzdZ0s4MWThPDZqyq/7JyFoJuBSugIhfuBD84wO8sHUSjcEf7tnUkLVLrlWG5xfNrAwb/HWjfmtc0Jr98OgPF90nuMdxy3gcj29dprA4Cvd247+WGWNLxWOxscjmH4DPxHCOGjrGdnZ5jP51RP1u0i63TQHwwRpwmiiA4Gpk4niRPv4HZUpglqwyxA2O6mXc7zxM134d/7K38T//Af/Xd4eHS/8exhuCKcm+17pF5T/9l/8rfwyqsv4ou/8FONz3JAigMV7MiEZ0HbKWw/SziW/CzcWomDVNQCrySRTmv9OuXoeNhWpw2efvj0t9E1BTYqw69c/1hjHttrpB0I4t9RAKUA7U8Fa0ksiAXv1usV7j94C5GK0O+N8APf9TEMnvo2pK//Npa/9A9hTFCv7jIBSZJQxF0KmGKDdAv45LVFtd3s7NbrN1R9ph6oFMBhoR7hEygWXo0zmFu4XzVtN4kYKRUK+AiMB7v43Pf8IK7EFHw/rQx+4atfxnw+g3BOZlGVeHh8BgmJK/sJhsM+koTEAifTC+T5Buv1ElqX6HYzSJkAMD7ryDdkLZ0rcUz2k6mNWutGtpXp2SG7LdzLvC7be5vXNQfs2/s3tKt0PXvJxm0LVrY/S/ujpLp62RR53WZzwu+vAT0xQLQxzq5TP+7lcgmlqC1YmqZYzEldvCiLRiCgKqklE7Pzwname3t7eOyxx5CmKTabDY6Ojjy4ZCGiTUUgeTKZoCgKHzxmOwzAq6Kzn5TnOTqdDvb29mCrCkdHRzg9PcXFxYXPOJVlBSGA69cec/3HY7+ePa28N8S169c9OL19+zZeeeUVbDYbn5larVZ+jtv7FoIz2ryu6jNLCHjQDetYDjBubqi2P45rO9LtdjEajdDpdHB2eoG33nrLj3HY7ztkPHY6nUZWTUqJyWSCg4MDPPHEE4jj2Pem5jHlz8Zx7AQV/2Svy7ZL+TkjkV+B8WgH/d7A7aPYCeVFOD8/x/n5Bc7PLzygGgwGGI1G6Ha7jXP1kd8f/G0NnNYKUJYV1usc89kS8/kCAJeruOCpNVDKQIg6kJ2kEXZ2Rrh27Ro6aQIIg02+wcXFOW7fvgOtc3SzDImK3LPSt5dlCWnItyZ/0jifw5LPJQxERGtCsA6GIi2FYkOJxt2dXeztX4GUEe7dv4f79x9i434nFXUSAKgUp9IaZVm4dlM5IhlRySG3ERa1JK9w0Yiau8qncv3fwkpfe250oG+jqEyo1++gKtewlUEWCwz6HYyGXYz6MbopEAuBLO4hjcnPPz2fYrWuYE0BXUrnWwsHtGtFficzTL23W6wObUofNLPWYLlY48icuJKJJfKiRBwniBQxT5bLJdYb6jYQx+TrlGWJfLOBVFQaxUFEZnZsNhsYY6FkRGdmlKCqNNbFEkJoZFkHw8EARVHg3r0HOD8/R7/fx+7uLrqdnlcl5wA3702lFPI89wFfFmo0ptaG4Sx8nCTQQjTOhf//g24R1nFTOl87A6ZcRIeJI5yjDW+iTQkLHbLwPe3DRDjwblpU1EcB7fDffKhEiuT4w/ZDbSd8G+DefrBedqzD5+HDlRcIZT71pes2ACBCmNkMTpBAWTOD1B6DR022EBTlal797V/htbj9FoPu8P7aX+THCFS7TsBJIwKJ3TF4b4LAsD6ueQhUFalT53nZCJQIB37rOSHajzfiwdj5cX6E4+zXgXc4m2MgBGW229/r/3iwV2fi/Xr2jxOsMwuf8ad9Q2szURGSJEIc185WuAfcXQXPtSVa39gTrla9BZbCz7AzGY5XWCsPNOndbeDdGF+g8d+0Tqn64W2DZBYUmGutZ3JwmlkoAFuvEe7FGsSH+7e5N9p7lp2wttEMWTHt72yvr/AZ6WfwxpznLxwDthEAsNlsfMsMogAT6O50Ok4LIAR6wZwLHj8E61M07GkYwQ3ZCdZaHD68h5/4x38fJ6dHl8YSaNqo9jyE6+mSLQjGNhzzbffVtq/soIdUz/Z4RxG1glFKYTabYbVaeeCdpimMNeR0uDHmTNu2gzF87mG5RE9vEEc1O4R/F34mBERA3emiZjlxkExAV6AggC1QVdRPud/vQ+sSs/kU/+MXj/D440/g+779I+h97xqLL/8EOmnm1zL3Z4ajdi9vfQ1PPfcJfOTbvgMvvvyKL73isdJaQwXgUckIurJ+jLrdDCJJ3N4kITgG4C62SOJxwbi0bUckaoaLUnVQ3BiLfq+Pz373D+Da5E3MvvR/hwBw7VP/ET7ziR/CT3/p5xy4pDaK59MJkihBrzvAcDAm5yqLYWGwXCofzGa2B4OSdrCDQWKSRGRLBBBqprTBbXvthgE7E8xjaH/bme7t1yDF+22fb9voENDX92ZJiBU1a4rfx0GB8PONMhV3BtFRR+rL8/k5Li4mEEJQJrqTIklSCMhGuQafa1LaRjCHz7J+v4+9vT2Mx2PM53Ocnp5iPp8jjmOMRiNXS7vGYrPwwHYwGGAwIBFObgnX7/cJ7BeF30O8f+K4BnRSShwdHWM2m3kbykBwOp1CqQjz+RyTyQTT6RT9fg83blzDtzz/PG48dh0vvfQSvv71r2M2mzWyy/ysIdOncXYFPlI93zX4bs6Z9SUYANDv933v6oODA/T7fUynU08VZ6p1HJMN5uAw25FCF0iSxDv3cRzjypUreOyxx7C7u4ujoyNMp1Os12tPiQ3PEW00mqfcH/8Kg0/sJ7P9VUohTTLs7u5iNBr5/s4slDcYDNDrkTL5dDpFmqZ0brl+yvzaBr6b3qgAQAJdvCaXyxVmsxmWy4Xv8BO2cuKgrZQRlBJYLGc4ONjHtWs30O1miJSA1hYnJ2e4fft1TC7OMBoN0Ot3/fdQqYuFqZr6LhYArIEwdRmHga3XoSRmD5+R3W4X167fgBAKR0fHuHv3AZbLNTqdLpIkhbUAhIQxGqZygLvIPRsSkvSiQn+PfB80Rmj7S8Ba4X3G9XqNyWSCSpeIlcJw2AdQwQpDtPpegr1RD4N+hk4qIC3dQ5LG2Bn3EEU0rueTJearDdZ5DmOl60wlXAcZmi8phKPNx/7czZwYmckNjIZf4+v1xp09Xd8RIXLlRFmWwpgKeVG4uan9lDRNEScRBoM+siwFl/iG5y2zmbhbhlIKvV4fw+EIRVHg5ZdfwfHxGZXpuQD2/v4+8jxHmsX+HrmkMyxxG4/HPlBPfdHhu1zt7OwgTlMsl0tna+eegfJOXn+imm6t6cDkRWOthZA0CXB1MMYX6rKho8+2Dx82ZP7qIdBs0y1sM2sSOnCPcgC9kxCoDD8KKF960hY44es2xdcCcGpM4975Z3WGgYGYqCtZBP3LX1/Av48z3FICSooa/ITAJHxmvpct/7awPAnv+OUj+hYAqL7DbHM2wLG3wBlAeI8CRVVBCeqXrZSAAmcRQ5BQA3AKjtT93rW20G4tSUmbnXt1t+dBSgklJSKloPhtpqZENkAd2iUJl2nPECSCAc5Su5+5AYZ1WfqyMigqA20o28zoWjqFTqbuCQeGpVPQTVx2O40jxK4eSSpqCcOGvr4/bskRZksYnLixNyUZcdXMCNYZ8Wa7PKCmNvHvmLobBrkY7IROazs7ZK1tAFVjLCSCYE2wXuD3FNkKozUhdEPBEyUEENxzCJB5bsLgF/8sDFA0/w4O1sYaqNd72xluv6e99sNMf8gSoPeEdKtmYCC8xnK5xHw+h5QSw+EQg8EAnW4XSZpAwPX/dOuSRSWZigprYY2GwGWafBiECEF/CBaLIsf9B28BuCzmyK8oikmJNLhnfp4QfDReb2NTQ5DS/h3/LaWEweX+0AAaB3K/30eSJD67RrWfXaRxCouagcTzFGYOeTwaQQrLrKwafLQDQeEZFT5H+J5OJwWEQVURoLXg8heDstygKKiMJI4VjK1w/8Gb+OadK/iumx9AaYGyKr0zwG0DpaQWUbM/+g0MPvgxPPn4h+p7a90fNZ6gmkUVkVrsakXZzd3dMYyhGr/W7PgADu/p5vPT+U72lSiNNB8RpGu1lMQRfvR7P4Xr07cw/8KPQ2yoZdT8V/8Jxn/hv4SAxLGOoSqFs8Jgs86hY4v5conBJken34MS1F4pcS1xOp0Obty4Aa015vM55vO5L8Npr1ljWF+9ziLyXHkHmoOJslkW4oNhzqHmtc220peJ6cvBc/5uaw0gWmdRy4aHvkt7/9D3xVQKZQR0ZWGD4JR1P4elTiIWgK7IH6mMoU4cKoYQEvP5AmdnRPOmDhTUFChNOrB9mj/J3VU4WKMinwHiTPRwOMTu7i56vR7Ozs4wmUwwmUwAwIkQEaV8sVigtBQcZyGtOI4xn889FZ6dbc4MhQkQay0SpbC/v49ut4tut4v79+9juVzVNZTlhpTONwVOT08xm83Q6XTx1FNP4QMf+ACuXbuG2WyG27dv4+zszGeDOXsf2oLQHtP4+th6cE7W+5yo+Czi107ECIiI9QTILhljcHFxgfV65Xslc6cV/g4+T6WUyKscvX7H92cfDHt46uknSAzu4hQXkzNoUyKKqb2UNiW42o2YNU3qe/u1zU77vS2AyPWNz/McZVE6QNRxYwWkaQfWEutAa4soot7tzMwCgG632ziDHnkvrf+WUqGqrH/2ycUMF+dTrNcbPze0ZyoydZZ9Avp8msbY39tBv9uB0SXWhcZ0OsHhg3tYzKfoZR1qFyupHJAEdUlPhsYfMMJAg0siabwqo1HqCgD5gAYktKisRRTH2OsPsLOziyiOcXx8iqPjE2htXO/1CAhKH3m9V2VJYo3GQgGQvmtQLdQJtreNOu5mhtv/Tjr5YyEglEJVUZY2S2JEiq6fRBK9rIv9vRH2x310EumE0QpU1QaIMiRxhn4vA2SENM2gzubQ0yXKdQFtJLSWLgEnIVXkOi4oxHGKLMvQ7VJLMMoCuySjlYiiGNqUjmFGNefj8Zj2e0KZ5LLKAUHUcmutLwkaDIcYjQbOJmlsNmsUReltVp4XKApOyBUQguzVeLwLJSkIslyukGWpZ+OMRiMMhkNs1huoSPrgLAcq1+u1Z+mQrsDK/57LVKSU6PV6MACKonB2qOPLoN7J6x2Dbu6PyWl2LyTk+h/7WlVrnR9QLxoRZOaAJnhtO7ltBzI8/Lc5YtscY/43X6/IS1/D1KaJvd11tjma7WwJO25C1CqjfHD5wIK/dE23bxrvWuhLBEGK2vBT64D2/Yb35sE333tjkN4+290GJPxvo43//kuGW9Sx4TCowaV75KBF0JWLVkaXWwm1vxMQjQiW1hbWK3M6ddgWkOG1FQY9JLdHozfiMuCGB8KWAxNbQHw9xm2wcLncoR0NtwDV8bQyM3TAOycgJgcycaCb27qxgxCWLQBoOAL1y61J1FFbZS+D7JqGqPwfFn1pU4/pOQ2KvGo4juHcbduP7X3anpttwarwTwgi2k5rGKTjPRdmg8KeiSS+0Xy17zP89zZKaGjD2oALqIV46ux2wAJQEhCXxzRc90VReMVaFvYgilOQHeOxEGHvYe5ZTECO9f/CaLkxBo8/9iS+9xM/jBvXbyJNM5xfnOJ3fu/X8MqtFwAANx97Cv+uo5cfHT8AAPyt/+LH8a++8vPIsg6e//B3IIkT/O2/87/Dn/2xv4LHrt/El778BXzqh/4Mdnev4Pj4ED/3Cz+Fe/ffDJdi43mfuPk0vve7fwiPP/YEsqyDs/NT/OZv/xt845u/7+fgySfehX//r/5N/OQ//R/w4Q9/O973zHNYrVb4zd/6Kv7NV3+5MeeP3biJH/yBz+Gxx27CAnjw4C389M/8E8zncwghqK1HlmFTrC/VvTaDMvV9+j3u7IW1zT7kPLb8dwhKahtUCxkmaeTWJfUb9vRdV9u2Xq+8s833d/vOa3ju5vdh54f/A5hf/5880GUVc6LN0/m1ePE38J5Pfyu+/3u+Fz/1+X9BwBpBwMKVHUgZI0qojUyRV+7zyttMJSSEUm7SeP1bV7/dYne4M4lsUwR4WxOBwqgWO6Nd7GUJNv/ypxHrHCrNCFhVBWCBbqeP/494L06XZ1gtNjCmgtbGZUJW0HoMKYFOJ0McD9Dv9zEajfDEE094SvP5+XkDxPG+o/EWKA3NG59FIcgKgXibgeJrEFXN9mG7yWd6+LoMvCjIGJYBbcuQb7OZj/J9wnXG3x9+ZwiYK2Nd5k+hcCB4s9n4DCRlUAvEceIDVkJQ+xvOREeKVI+NIWEvKalGdDgcQkrpS2A4uMVBL2bpaEFrnVXFN5sNLi6otrXX63m6dK/Xw2w2w/n5uR+DSCnAnUekPn0ApRROTk6wWlHbsTRNfc36akVg9j3veTc++tGP4v3vfx9m8ylefvllzGYz7zRzwoX3s68LvsSgac5ZyDbjYAvZ9u3JmM1m4xTTh7DW4uLiwlHbE8QxfACgLLX/nvplMN4Z+rG9evUqnnrqKco6np/7a3GdNPtGfE1dVUjS7JGZ7m2BznBvc4JHCAoCLxZL7Ix3ydYsFpjPFxgMhhgOR0iS1Gf/GHwopfw65fMwXMN/3IvtaFFUWC03mM/nVDNrrCuF4b3g6P6QzgaRGOtTjz+GXq8LY0vAAnm+weHhfZydnWA46CFLUhhboapKp2PhRt2QWn0UxaCuBJdL3aw1UFECCNIR2Ww2UCrCaDTGwcFVjIZjHB4+xN2797FZF+j3qdXfarWBVGhoMtQZWtdGUNXrrN73bZ9YvI3XbgFQWQgAKEUikkJalGWO5WKJvZ0ROp0MO+MeDvb2sDPMIKBR5RtUVYFYScAYVOUGEBE6aQoxTlBohVxbzJcb6q/OrS25+42M/Pz3+32fxebyHaWo7MiYytkl423RcDjEZrOBlFT+aUF+L9Vqbxw7RWCYUctApSRWK9Jv2GzWAGp2mXIMUWZEpGkKKSROT09x7949J0ZJrLjxeIw0TTGfzdDr9aEiiTyvAyJ5nvsEyHg8xnK59OKLfH22pdPpFOs8x8OHD7FarXBwcOAZLu/k9Y5B92w+d0beUj84pkW4Gm4rQKIqiFz0VQOCou1RFEFBIHSwQ+BAE7VFDZbBDOBErwNnADWMDDd86IBTlLLyNOlHiTm1nbE23aMs88a91iCoNtJ8OHPNAUdslFLQZeXvmQE2gUKiKMMluqW4HKCgCLyF1UwFpBf39wudB3p/+DwEOLkWuh3gCMHCtt/5A8f9rFYKd/cgJfWbtAGtPmDHWJBYFLfrKkuqcawdjCagbQY1nDCNUF4I31jAVhyhddk+54TFEWW4k0ghckbZWg1O9LeBatMBskG7l/BQomBT7CiOLJBVmQpSKJRVhdUmhzVMwadSCAEJKaSbLaoDJ8NFmdw4pqxCr9tBFCnHBAhbwgk3b1QbzsqNNXhAwxkwtqYFUj04PUeW9S6Bbn5mPjgfFWDSLuCS57mnAHY6HQ8gmE4TOqVhzaSUzBC4DNLDP23mSLj3wrnge2QKXiiEGN477cV6/h8VrOM9HP48pIQX5caPXfjidc7XYJsS2hCtNSDqftBMc+T6IFZlZQeWxWd4LEkRlOyDdP1iY0UqoVoLWGmcknQFayoffAht6Hi0izfvvoHf+9pvwFiDJx5/Gp/91J+HUgpf/+bvNZ4nHIePfOd34979N/HFX/ipYB4EBoMRfuRzfxG/8q9/Eev1Ct/ziR/EX//3/pf48b//X2G5XDQcOf4zHu3gzpuv47d/99/CGI2nn3oP/szn/iIA4Gt/8NtgujEAfObTfxZ/+PXfxe/8zr/Fc+9/Hp/59I/h4cP7ePXWSxBC4ImbT+Gv/7X/FV599UV88ed/GsPhEN/x7R/D/+wv/XX83/77H/dBpLIskZcbP5Z8YPLYlGXp54vrvWktGX9OcLArXBu8fzjYHK4ZFv+LE8oUcqZ2vV5jtVq5c6mumRSSHLqiqKCUxnR6hlce3Me37z/h6155bjqdjnsWutf5i7+J/fd+Jz7w7LP4fBRh4ZSPWZgmSzqNLD47j8vlEicnJ7h2sI9+rwPharqFrNvrxVEMXeVQSkAI5cdGSAkVUXbZWEHtX7RBVWoIY7G7s4cf+uj3oHt6G+vpIZTLCBhrUU6PkZ28jk/+6Y/jX33lK7g4n0II6crT2BmtsF4vkXViSGmxWuV+/242KwBAkkRYrRZujnOMx2N0u10HqEuUpYGMa4YP1+gB8IraPF/h2Q7UrLTYiUgB8AGc8Cwkwdg6ANkIFgbHS+gXhAKuvPZCgM3vs8ZCgdYd16PzvTVUeVt2SAiByj1bURYoCo1Oh5xNIQSUjJwthsv6Ruj3B+h0ujg9PcVqReNbFIWnWBpjsLe3h5s3b0JrjTt37vgskFIKg8EAYXmHUgpxEmNnZwfdbhfz+dyrN7Ndu3LlCk5PT/Haa6/hIx/5CI6OjvzzrVYrwBh//nW6KQbFAMYYpOnCt9vabDZUXxwr3LhxA88//zwef/wxHB0f48UXX8Abb7zhnWXOnGZZhl6vh6IovOhvGGjmYBPb3TgOGUrwARuaQyDPa2E5Hrd+v+fqWHOXbRsjjmOcnpxjsVhgOp2i2+1iPO76eleeQ/IxqKd7lqXY3d3BYNBHVZWYTieYTC6QJAmKIvd+ptYai8UccZKg2+3RPamaxcPnGO9fpq7z78JgVJwkiOIYDx48wGw2g5QSFxcXyPMCe67d0nqdQ6mVU3GW0FV95kRR3DgjeV+EYxz6zO3gktHAYr7C6emZF5yLotjvI+q9TKyfKIpQFvRMWZZhZ3eE3d0dVFUBJencvX//Lt688wZ6WQfXDq5isViQ36g16aBIHgMKFtZnHM0BpBMcFdQnvCg1xr0ByspgfnZOWc3RGF23f27fuQtjARVHWK5WLk7uOu6UpOWxWCxQ5ORPZEkKiNhrf0RKIImJ4eITNwj8d1H/k1lvZI8U/9i/jGMLAgppmmE6nSDZ7Xu2ynR6jigS6CUxNlWFWEiXcLLUykwL5PnGr/Fup4PVpqLe4VKC6+iVUuh2CEBzSQHvrzAhq5SEqWgtrF07s/l8jk63AxUpLJcrlKYAlzi11xQpk5dYrZbefte+aYQ4TlGVGlJE2N3dRRKnuH+f1vH+/j6MMTg/P8NoNMaDBw9QVRV2d3dxenbsA4rMSslz2rtCCEwmE7+m6X4o+ErBAomDgwO8cecOer0ednd3cf36dQyHQyoZeAevdwy6vYNvODoW/NLCHd6k3mos1VapIJpvdN1eaxtNqx0ZDn+/NULcWmx1tqGZHaN7wqVrtCN/4eHaBiAMVvh+2vcXUsrDjNz2e3bAGqB6a8GgsAaHHghBQFo0ak/a49Uep/DzcLTB1i03nrv93417FrTZuJdn6Nizgr01JqDL19l6C0qwG2shnGBc+H10vTbFOxwv4Xpcy9ruBEbH0j+2Ojjc+9a6bKVtjUH42DRml8cQACAllErqsRKCBAV1nY2vKu2igda1COPvNBBKOZVzdw+OqhRFiaeNCiFcmzUeQ+vvT7ggDH11SG2t22IZW0GY2jKH+6AdSGk/4zag5J1Aa2GARpYlDJaFjJEaaDep4Nv27tsB7m33uu0z7ax0G3hbf0BdziiFYxC+2ns+3NP883CtecpYVbcG886HELColYK5LtVa6ynl/BmiGseNIIMx2q0VUuGPFP0B1+obAt0CNlBzRWNMv/lHX2vY1Lv37mA4HOP5D38nvvHC7zc2RAgw1+sV/vlP/yO0hgfdbg//7J//P/HG7VsAgDtvvo7//H/9f8THPvp9+PK/+uKl8QSAb7zwtca43b1L9/Dtf+qj+P2v/ZZ7F33uxZe+gV/51/8SVVXh1VdfxrPv+wA+9MFvxa3XXoYQAp/64T+D+/ffwk/+03/o7qeLN26/hr/xH/7HeN97n8PtO69R1k9XsGi2VQoDVBw85PF61IvnY9saC5lNcRyjKApypN0+9/vdfRd9d83sEEKgLr+qrxl1h1hLAmDCZZe5rtkYi6IsUJYVpl//Kr7lcx/Gj3z6M/if/sXP+POJbarlKKWV4Ky0riyqsgIg4ZQWAWhIoWAF1evx+UU2p3loWFuztDjjFEURev0BPvPxT+La5DbmP/ffITYFhIrcugT0ZoWzX/5/Y/Tn//fodQc4FxO/tlhAkkpmarYUZ5tns5kP9JJolva97T1oCHqjGlOXFISsBAC+BRJrb7A4Tzi3ITBgsMUvft+2AF59Lm+r1a7LYEJbEtoYzr6GyYD2Z8KAN/sc3gYDWK0LolyWRInlThhK0vjUtdS09hkIdzodzOdzzKZzb8u4XRn3hOaMeJIkvqa4KApf0xjHMYbDoa+95trNTqfjygUS34JnOBzia1/7Gg4ODvD000/jrbfewvnZKcR4iF6vRyWMee6dW/7ser3xYG53Zxfvfe97cfPmTSyXS7zy6st4/fXXcXp6is1m45MubFcvl/+0/bzt+ii8l3ntcNCBaaYMvmezmdeOODo6wmg0wv7+PpI4w507dzAajTCdTqH10rfv43ZHUUSiaTs7Y1y/fh27u7vYuNZ51lL96Nudd2VFDAYZ1YFvXjP8Xu7zHQYZsyzDaDSCVAqnZ2d+X/E1qI0ZgcfhsF6jsMJ3LTLGIIoVlLo8do/y60IQbjSwWq2xWCyxXq/9NcNXHEc+yy2l9Pt2NBphPKDATNZJsFmtcf/+XVycn2JnZ4Q0inF6dkwBSykh3P6x4CB5BGpTdblcVLAzLiUiyewXg35vgL29ffR6A0ymMzx48BBFURHmMRawxASSkgI4Wle+PIv9NgpiWh9AoXmJAVv7WoDwrGIqMbmciLAOXDfwiGVhDg1Aotfr4/DoFFVR4IMffAbX9q9C5yuU5QZZ2oc1pfPVJbQF1nmOxZJKkdYbWusqpmQXBDOdYnQ6KXrdrmNgVU6XZuYZNuTbAEDsE0JcL53nucMVgsqtqhwWBkkSI03JZlANt3RrovBJTBbAk1IiSzvIcwL4V64cYDDoYzqd0XrIMty4cQPPPPMMptMZXn75Fdy7d8+zcvb29iCEwHw+94kibgtmrUWnQ4Hr8XgMY4wXMNzd3cVqtcLh4aEXWet0Ouj1eo2Spz/u9Y5Bd6FrgSghJIT1sBEWVL9pjEHpqJ1KxFAyph5yVqCqikuglI0HHyBtQOsXmLW+bjh8hRsdaEbxGgCf7/VtnCy+Xtv5tta6Poh1dowPXwag7FCHTngzwmcbqoSU1XZ+r6gDCMLyz2sgyJlqyZRzcRlQGWNIvp8Nragn38I2erGG48qvbdSaenzr7+CfsQGmLDiB0Rqoc8CA/s8lmwMnXgT/g8dFl+cmyIJ7TOnqUQBQX0cKCtABGyGJYkSxk50zzunbMuf0Xa0Ag20yDGhgaD1pY+g6FhAgUb5NWZLB1W5t+otLWDe5tL6lZxpEkUSapF7Uoa4RgzcodaBAQ8rYjwHNE3yWWwhqewHDhpiz4qqxn7YFkni+Q2ASjgUDyMrWWRbeU7wG2oGtMMtqLdVpKykZATuaQvB3+2duxtuGK3Q+G5klNKPmbafpUa9wz4TXaH+W2Qn8Pg7ohM/NlKq2DaN1J7zTzsJfRN9bYD6f+57sbLxDkA9DDnwk6/p7gTr4IlUESLIRGpdFyujg6eAHvu+zePZ9H8JwMPLZrpVrs8HP2yiDAfDa6y+56zXHY71Z4/ad1/zniiLH67dfxc3Hn2rOl/tbSolOp4vv/77P4LlnP4TBcATl7mG5Wlxac6+9/oq/LwuL45MjjEZjD26feOJp/MsvfQFCCO+UHz64j+l0iqeeejcOH94jp60wkBHdY5jV5nsKmUFhTWl7jbQDm2GwKWRZJEmCPM/JQahy9HodCFGrs5PqrvKAkdrE1PadQfL9B3cxe/K7Mfz+vwbze5/3wdI4jtHt9qCNhtxIVNUS85d+E70PfgxXrxxceqY2i4tfZVVivdk4Z+3yc2pdodLaZRHqz0npQDrIclsAVakRRQq7O7v41Me/D9cu7mD+xb+P2JSQSkIbamMDt2ZN0oUpiQZtJVEakyRBr9/DYNRDp59BJQpalxDB3DDlTwjKMnc6HT+Oi8UCQginaB01ACz/m8/jcN7q5IHxa4M/o0vd8ENC0B0G28LgFv9OBIHTbVm+NnMi1BoQQsBKC12RGFpVGV9OYAz9d63fAQC1XSD/glpVLRZrlC4r2+8NkcQZZMTlMHVGkpx5gThKkcQVjJ4jjhOfyRkMBojjGJPJBLPZzKuYs+5EWZZe2IvBNbfTWa1Wfn8y0GPHlUBmhLOzM3zwgx909aBdzGcxVqsVtK4QRXHdJiqmuvGdnR1ofQqtK4xGYzz33HN47gPPIkkjvPLKK7h161UsFosGGyVJEg+EQ58sDNDXewBQkYCQLogN5Wt+GXwXRUFUXitRSQOBytlvCsovlwvkeeFp4EyVv3Hjhj9nZ7OFt2d1D3Zy8q9du4YbN24AAM7Pzz1Q7vUoi857moG+EER5XucbVxvcFAVkgBrudQ5oMShfr9cw1vrvM4bBNbDZFDBmgaKosFgs0e8PMOgPPdutPu/CbDH8fYavNqC1lthfRV7h/PwC8/kSy+W6lYyjzKqUAloXnlLf7ScYDocYDgfodTuQwqIqcpycHuPo+BC60BiNBwCA6XSCQa+PyOkJWGjogvpdSUvsIwhAW3gfTUGCyweJGh1hsVxDSoWbN5/E3v4+qsrg9PQCFxcz6lvtfM3I+0COMp+X2Kxzp9OjnMq4RuR6oWdZhjipkzpCsO2S0JX2AYfQjrE/SN6vAXWpYD/dOgawACCRlxpp1sNsvsLrr99DJ+ngyv4uTFmgLFaoyg2xrgywWReYzlaYTJdYbTYoSwsVZ0iFIRaBoTmJ4xj9bgf9fhfK1XHP53PMZhOsViu/1oUUsAiFsQWM0cjzDbQmETljNAqdw1oK9A4GfYzHI9c9ocQmX6Mo8oBByf4l6d2UZYUso24Bi8UKDx8ewxiDTqeDJ554Ch/+8Lfg9PQUh4cPnX2hfdHr9dDpdDCbzTwbhjPZodibEM2uPpvNBmdnZ3jw4AFuPvmk15/g8+mPw5fe9r+jd6GpOAs/6fD1sOGBz067dJSXyjZbBoWRsDA7zTd9Ofq0DQzWL44EN6K/WyLH2xws/nzogPBn+BpKXO7byd8ZRsmZWtEetzi4XyHC7+Of2cbP+D3ut+Skycsic9syhO1n8MB+C7gKgwNtR4K+WfjMdVjXZozxIi+GAVRrXup/kxngv5tzd5kyx84+rzPr66eNv1qYwZSSaOWxiqCcg0G4lR1qun8GLG3AHa7FdvTbCuWy13QBbQzKokJelo461Iqcw9XfO4NDz1eDOI5scgSe3h9+PwBoh0nre2+ujWCt+uCKgbXNAFYbdG+bHw+QW4C2XuN1NiakUofXDg/bEMRYCwiYS2tr23/DzXp4vxaOMfOIz4RgOwQePL/1WmrqB4TXetTY8FzwmgntCz9nSHFvZ9eM0cid6Ac7PnmeeyPP4xb2eOTr8n1yQMZaopFX3rYSg4jH7FHOzp/7M38VT9x8F/7Nv/0yTs+OUJYFvu1bP4rnnn0e7Ve47+eL2WUQCmC1XFwao+VygSv7V1tXq9fPn/93/iqeuPk0fvWrX8bR8SE2mxW+49s/hg9/8NsaNggAVus6GKCUhNEaSYfEfLodqh383Gf/LD732T976f7Hox2fxVGRQhTXIlFhW5B2hrudVXG/bDjnod3jdcfXBWraOgASugLRUI3RPmvMv2eKah3wqWs0j44O8dK9u/jI7mONM0QphW63AxYvW282EELCVAV2nZgRv6QMy3/4PKXvrsrKqUeX0NogkuTcsd1im8NMmzqbRqBbSEWo0jmYvW4fn/74J3F1chvzL/yfkdgKka9dLWGd3UN3jP4P/c/xlVdv4wcWL6Db22BlFX5WvAu7ezvY2R2T6nAkUOraHwjP81C0ME1Tn6FgJ49BX5qkHlzwfLXXbBhgYweRMnh1qUpIIQ8/E9qOdvaRbETTBocMudDGhjaFX0QptT6zY23NkOHrbAsG5TnVb85nc8yXK1SVdj4QXbfX6/msb3jeWmt9exxW5WVWBbcM48yVEALDIWWijTGYzWY++zMcDp0iv8Z6vfYAMXFggkE4BydXqxWeeuopRFGEl19+GU8//TR2xiMcPriH6XSCOGahJCoJSJMOrly5Aq01RqMR3vWud+P5559Hp9PBrVu38OKLL2IymbjgVNcrezPgZ0o6zwv7pg16uahZUdZakNBgfTbmeeH3Ifsn3selnlKNQBzfexylPijU6XRwcnKGk5MTzGYzf7/GVLjxxA2MxyNorX3/cQ7M8zkTnrmkFk09vEtNtbCVaXYXCYPgDNyZldDpdGAd2F6uVlgslyiKEmH7Pzi20HK5JJpvyfXUVLfv9VNsU2sl3DdtH4ufgan/i/kKk8kE63Vd/lHvT9vYO9YS44CF+lj0z6DCgwd38fDhQyp92OlBCAos9Xq92sexlT8v+RF5zrQPrhMzyFrhkjUChUuu7O2NcfXq4zDW4PDwTZyeTijVqARYM0lJBQ6wlmWJvMhhjHY2FD5JxOWFcUS0cogmkzSOIiRxgiRJUZaVZ5wURVnjDkWimZ5S6v9J0T/r7NtwMEK+XODh0TmS5C2sNgUGnS663Q6EJAE3A4PFeoWL6QLLVY7KuKBgFCFRAlHsgn3WsbsSqo3XusRms8JqtXDlhgZR3CybYZ+V7BWJ/epCA8JSr3QG0S44ZlzJUS3oW5dF1P6XQb7ZoNvt4+DgKspS4+7duzg7O8NoNEIURVgsFrhz5w6NwXCIJEkwmUxITG0wuJRsCIPwUpKeBe+ZnR3yL+7fv4/Dw0MopXxXAiGEo8FXjbP47V7vGHR7ow/lgAUbKPq7NK4nrKCIqnJ1lVz/Ad3cnNsyVPzwIQB4FFhuH0ChSEY4WVJKl6W8/Pn2dcL7CJ18drBC43Eps9cC+g0D1HDua5BdGwAHFOQWmjsAETO1o35/eH9KKR/sElJ4erUxNVW5PZahgW6PtR8Df0jXdbJ+scI5kZrja5fXSx11C3pIN5wg+vk24Ev/QZlqviV6dGfELZUwROE6AiCMhTFVMN9Np6v9YnDmv9LNi3WzorV2gkOgGu58g6IoyUkFZeGFcE6ToCy3ENSCxBgLa6g1WJomyNKEomhOvR2CgxH1mPG4AAa1smUrECMsLOp1Fm52EuK6zNgIn5d/7iljuOwU8u/bRolf7PQx7TGkhdIYqgaI3LaXHxUEo99dBsmh/Wj/aazbIEPP47stQ9Uem/b3bwPcTE9lmxCKLbGtoIBMrS1RliUmkwnOz889tY8zMUxL4r1IY6ugVC0CxBFyduwjpdz6ItX3cE6NMYhUhPe994P40i//LH7n935tq50Nn78xBq3/5s90e/1Ln+/3+lgsZq0r0v6Joxjve+8H8Eu//HP43d//dW83vvM7Pr51vPm7lFRefJADuysnPvaVf/1LeOGP/gBKOZ0QKSGkxGZT10lGKnLZkWZ2McxYh2uqfkb3ba1zpX0mtG097xcGLOTIW2hNbQ+tFaQOLBWSmLJI9fjSe4uCylTydQG5O0QJCW20X3N0tlkkVeLrO2ff/HV8x5/5DvzYZ38EP/sLX6S1oaLW3uJAHo0Ht6fr9jLIJA3GwB8SDaeUNENciQxngITBzngXP/J9P4SrF7cx/8J/i9hU9XnPGgeCsn3isfdhobr4qS9+Ef8LO8VYVVjIBJ20h+FogF6v41SZiaEQBwKSUkqoSCJOIiRp7P+OYoXJZELO6HqJvNhgYAboDXt+D/J+qsUVm4r2QN11gOfa6mZJTNu+hFny9roNQUWbccfvD/Uf2uCdu0UUReHrpBl48b2Ea9IY4yneF5MLn8kxBjBaY2EWrnevcUwb6mEPK50atfXZaqZysggai0ZxdhEgEF1VFYGlxcJnvjnTs1qtfHaXQaExxusaSCnR7Xaxu7uLa9euYTKZYDwe4/3vfz9IT0DijTe4LjT3c6i1RrdLtZOPPfYYnnnmGQyHI9y+fRsvvvgijo6OYIxp9OTmOlOttT+f2r5bnbwgf0GbOogOYYiJ5/aBUtJT9Y0xSNOOd9zPzy/w4PAudnbGXiRuOp1id3cXcUQBon6/jyzLcHBwgLIscXx8jDzPvSDdzs4Y1mrM51PPBsgy2p8sOiUDFkUcK6Qp9ZXulB0AObV2cmuJy174/OC1F8cx+v2+F7pj2n5ZUrcSKS+vbSkVIpU42jQzarhFHekMhW0G2fa0/x0mxHjdTmcz5HnNICAfTjhMQfXe1G1BegHA0WiEfr9PeyVfYTI5xuHhA6wXS1y5cgWDwYACRRZIUip3sKaCLvgeaK9qrYk9JCM3dsxQMxCCGYASm7zCeLyH3b0DbPICh4eHuPvWfcqydrpO74KSLVJQKWZVVcg3JYx2vrl1nVkktfjKkgRpErt8GpX4GOfvSAikSYI4dqUvArA6A4yFckFaAYezLcgPtA7ROxBAmEMiSSOs1iXWG40sznAxy3F0/CIG3R7e/9x70M8UVCSxKXPMlzkWyxybSkPIBDKKHJYgphY5xGzjgLxYocxLZ3/XMLYiWx3XiUjh2D/0om5IprIumWZgKyof4EAMtd2z7ryrcQzNG51LvD673S6uXn0MWdrB7du3nVJ55hmEZ2dnEELg2rVruHnzJubzGeJY4fr1a+j1Orh374EvM2I/gQOOSZL4s5KDYxQYP8Lx8TEODg68b8esFs6iv5PXOwbdPtLGlN9GBpM3qETkHCK4hU0KphUULmeUtwHXMKPmN25wH+1rhNcJr7E1i4Ht2b5HOVfeybLNut9GdsNejnyHf4cTwcCp/rs27M3f1xlEopU3wVL4nIDLfIWgFU7QKxjXbdFH/l17TPzvXc2oCCLrnrEQrInwZdECMsJF35qzAAocuPXjr8HPVzuL4YUt/7etr0GUHhYyA6xx9Cl3Pb5OOH8MqMJnDsfez58h6pAUtYAXbbCKDJEHe5fXD/1NTisDrDSJnYKmBLUg4dps0kLw4Fpiy9qo/5vq6JvAiA7mcC03s/htR5Kd0jaQ4JcUEiKqMyMMKtvrJlyr4fNbY2DQ/O424H4nr/Az7YBB+9nan9m21/n37b3Ez1gHu+p1H9JVfY9N1D2CLwceKkRxnQ1YLpeYTsmhYoEmPiBCho9SDnBKan1XGo3KtZCC36eUBaZSB2oLEu5DIQQix6SgKDtnRzI8857nto5pGFzhn7WDVZ2sg6efeg9u33kN1lqkaYZ3vet9+O3f+bXmOLfuQevKXzNNMzz37IeD72i+hCBamuDaNHBGboO33rqNqwfX8EtfvtvIgvJ1eC7iJEZR5pfWdAi6twVmt62V8GchC4Tnu6oqzGYzL/QUxzF298ZeuIgyqEQd5jPDGHYc6n3I4O/126/hw+/5Yex//C+h+r2fpe8XFMST7hppmiDPYyxf+32M730TH3j2WXzhF3+ericFuH0EzXFt16yF63U8o8h/FMPaoG81AKEkJEghn2dTuO8HFCyA4XCEz373D+Lq5DZmP/vjiF2GW4DPBkt14taiiHvoffLfx6+88iZOTi4Alygkil8XnSyDlFR6RrY8bpzlTDEPQSezhbhdHAM9DvaF52IIUmn9pTXADtY/r6fVYt44W4UQDacsXANtHyQE3W8X4GruMTj/SENXFjB1xqeqKt9+qO3nsJ1ZrVaYz+dYzBeOgi5dn2LjATKVyVi/ZpUkMLZer3FxcYHZbOafiQE2Z6zDn5GitPFCZFzLaAwJoc3XcyilkGXZpQyQENQrfDQa4d3vfjfOz8+R5zk+97nP4eDgAKcnx1BKepGw1Yruu9/vYzKZIM9zvOvp9+D9738/hsMh7tx5E6+88gomk4kf91B8jm1qraZclx60x5J8WYWqYiopZw0paEXnJIk0FqZEFMW+n/VkMsHt229gtV4AsBgO60AZ+wpxHPu6+F5vgKeffhq9Xg+Hh4e+PznVT1s/T+F5IqX0TKhwbfG4djod9HsDbArKHnPGjYElCzPyvHCZ03w+p0BNVdtnXle85zmQx2VQRMNNgrFzwoOPONfDM4n3XJ7nvsRqtVw5v6e5j9rB+iRJMBj2sLOz47UDlsslppMJ7ty+jSJfIW7Vq5uYAD6zBUzJJQa1PbBlBSQRBIg1aKxBUVJrsiROEccJhoMunnzyaagoxu03buPuW/dRVRZRnKDUmlp/qRrDkEBk2G2GelxDUNKM28RGUsHAwIo6YMdzTYrqCosFlWFRsITOO6ZAs48rIAMs5hJBgR8NESFJqa1bXgBlqXA+XeEb33gV73//00iSCJtNieWqxKrQ0JbwBPm3HKCi9S4BQBDzrixLrJcbbDa5o1YbH5gRUgDcwNGw7dMNOx4KY3NLzDzPnZ1OkKYJlCtZFgINe001/XuI4wQPHjzwLIcsS72Pxufqer12QDr23RMePnyIoijQ6/WoK4JLpPAcMMMjyzIMBgMvgDsej704ZK/Xc/5NrVG2zeZve71z0C3j2lH1uwqw7kCX1tHxYgbcFOnXLPQj6s3XzhQDNZgL+zd6x6flAIWbNATt7exGfVC2M6xNxyqkk7Uz1vziZR1Su0JKAoOQNgCRkkVrrL8KqQACzdrt7cBPuC8X/hoALGV6JVMCTd3/WVoiyVjr6lRaGcq3AyghIPO/A4G8bfW/lbXkqAX0e75Hf10LCBsEbEKDwIsoXFMMuC39h5CK6NrsCFoCrIzJ67Uk3EFpnTMJF8XksWzMvv/eei20No2lD3HWjDcmg1W3oF1WmYqtyaDXY6GUQhKnSJPUHVa14jwBMg2qyrWwxgbR7LoevAEWXQY8HGvORvEYhGCS/6aDzTkRgYHmdR7uG++QCAlrxaV9EO4PNjq8B5vCNRYiUNtvg24e9/a9bgsO1XNUz09oO7YF2Oh5moGs0Glp24jwZ0KQiBn3UweagNuaWu0+tAVtFXHOLs5mM2itfXsNBg2hc8Xjp1zA0gINW0Z2x9k5Q0JqklB3c404kHr/wZv4+Hd9PzabNYw1+Nif/iTyfIOo23970O3HuBlUXa2W+LEf+cv4yq9+CZvNCp/4+A9AAPiN3/o3zX3j7qUocty//xY+/rFPUssPXeETH/t+bPI1et1Bw8YBIMfHrXmrrQuy1QGRX/zSz+Jv/If/Mf7dv/o38Ed/9HWs1kuMRjt4z7vfhz/8+u/i7t07jXUVzg3PLV+Lz5gwcPSN0TOITIVKRo05ba9foK7vL4rCKzVfXFz4LB96vIcil8GgYAnNMQECgVph2BqiE5+fn+KPbr+Jjw8PXGaK605phBh0cqBn9ge/gu/80f8EP/qZz+ILv/DzqOv7eF0DUglvG43RmE6nuHKFFMzJEeI5cOcpqFVjHQQ0vhZ/2B/hU5/4JK5evIH5z/63SGyJKE4gIKCNJlFJt4w2mxzi8fdgITv4qS/8PKrKODtFTmSv14NKFCqjIYxGFFHLNb/GA/DJnRZYlVoI4ZXLy7L0WbB24JvtFLNRQtG7sO6Vv49rgBnAhUGdtk8S+h9sU0K6eMiSC7VeeC+H111vNsRycPMnHEtg6UBJbStoPpj6TTTvJTZ5jqoygIj8fuU9vdms/Xon20MKwpPJDNPpHHlOIHo4pDrYPM99xwrO4vB9s81ngTSa5w3Wm7UHONwmiQMCAHyGu9vtYrlc4vz8HKPRCEopPHjwAG++eQe3br2G+XyK8XiMfr/nvpcCH6PRCDceu4Y4iXD37l1885vfwIMHh+C2YHyeRlHkmQHhWgjtQGgnhQNCnAEFgLKse/dqb9PhsuaJpzUfHh7i8PAQ0+kM3V6KyWSCzSbHlStX0Ov1fECOxeFofSReFT7LMuR5jjRNsFmuQcw24W1CuOZDRhrPkRd1yzoYjXawWlM9PgdHGJhxMJLrwFlNnZXCeb3V40T+KY8lt3rqdrtOfySBEHUvcyEEjKvJDc9Q3hfh2colVtPpFMvlihTZJXcIoOCGs7aASxox8NnZpQy3Ugrr9RonJyc4fvgAF+enyBKFKE2RF2tEG+l7hvPeBxgCwrMlhbPjkBISknBMpWFL59MnEp1eBwdXriGOYpycnuP4+BRlqdHpdAEhUJSFnxOtNapSoyxK6KryrCljtPMjYuqwIyW4HFd4wV9qIZZlxDQBgPV6ic2Gug1EDvRy4ofm1ZVKubrumldqHegWKLVBGqVIuhny9QqbokS/OwQAHJ8do3v3IXr9FLASy7yCgYKMFKI4Bbc8tZLr9jkrDZS2QpEzTjPOZjubJurSDJ5Hsq/EuODEQhQpx56q2VZaGxRFTr9j7GasZ1Xzfuj1qOXhg/v38eDBIVarFQXsKrK5pHBPe+D4+Nj16KaOC/fu3cPp6SkODq75ziBhIJaDZdxRhs/5KIpw8+ZNYrD40hDjg1rs772T158g092s+7rkpLKzDqrzNRUdmsKpncMKCFnXbLGDxYsudP630bfYB2wAUjaiFtBGNw5Gui4delK4ejSgQSFsXAPbgQEAWDZKEICMAEt0OF1ZlBX3dBUO6AW1pRZuExDoqaEl1494GA6uC7l0T6hdX9G6xzYQ8ffboCw3Qc2l924BNX5uHfPQQqOq+LMOmDvDHsvkbcfQGguLytUf12CX7svNZ+3bUyCHYwuCBcYEzaHRLtpGZkbAIpICkXKZYwtUAI2llFyi04b1jX/X4+1/QC0S3L+lkigrjao0sKauy7ROnE8oCQEyJP4ilta7UhJpQn9iRVQhCAulgDiiHrrG1WLBcuafar2lUDCCQaP743hXTap1+zlatfvW9Y1292UAV/fjtBasIdi/ZS/DygYgr5WYm+1yQseWDjtLzjSa5Q3tV3vN0L23AySXP9Neb+HfPJdcTxsqq7YDdNvAfh2Iq/UTmDJOoMICkK6eiubeGgGtKxgtwD0sDeApU8vlEkmSYDwee6ctpJV7Kq1SrnclvFaCtE1xKGMokm7dImWHwQjh1gYtip/5wj/Bj3z6L+BHP/uXsd4s8Xtf+w0kSYqPfPsnmvMhQNn1MBjihRfpmhZU6/1Lv/xz1Kd7Zx/HJ4f4Rz/5D7BYzv2+gV+r9O+f/tmfxI985s/jx370L2O1XuG3fuerSOIUH/vo973N3NKzu5ibcyEE7t69g//HT/xf8AOf/DR+7Mf+MpRUmM0meP2NWzg7PakdACV8bTEf1GGwpR1k4vl+ffi0Bxre9WutLWuJ/svR9jDQyk5/URSXanHD51OK7ISSDLoFKk0OonIZNesDjtIFeikTIKRwHUEUlFRY3foahndfwP7uXh1A4HPFDyC17hOgLh6UKSkRBuMaoCQIyAkBWEnnwGA4xKe++5M4OL+Ni5/5e4htibjTdUE27eimlEmqqgp5lGH0g38d//rWXZyencKY0gexqMY1pbpyUwGS1IRpjbOjpmEMl3VxmzbrBcZYgNAKII0TZN2OrydWivuVW0+rZXp0nueYTCZ+nlj4ylqLawdXHUA2EIL6mkvJLlKdEWRwFDLeQscttIue7ad1ww6FWb2iKCgrDRIf5IwWiVsZP1d8jc1mg8V8ieVijfW6gK4MlTKgBFBrzQCkNL3Z5Fgu1tjf34cUkVPHpl7c/X7f/d3zGW7eB2EgkenyDOA4uKq1hhQSve6AsqFphkoXXvGcxdJov2h87Wu/j+FwiIODK/jqVylg9+DBPdy69QqklHj88ccxGo1wdHSE5XKFXq+H9773vTg4OMBkcoFXXnkJb731Vl1OEkVgASou7+Bx4pZvl5iTDR+Pxot6BdM69n6oZ11SkGw4GGJv7wpmM1KuPjs7R7/fQ5FvEMXknD98+BC7O/vY29vDZrPBrVu3cP36daRpivV6iYsLYDgc47HHrmM6neLk7Ai9Xs+3w2PHPVy3IX2VKdpaa2IbqAidLIOxBptVgoVdeEDOY8KBCBZ85PrpKIqorV/VLFWL48QD7l6vh9FoiEF/iG63RzuhqlCWhQskcOvX2sYBbFfgffyq0ijyEqvlBsvFxoE2ATKH1icU6MVJFSqNGAx7GPUHfiwWkylOj45xdHgIAYl8UwFGIo4yVKXBarFBHEWIkwRSCEQRYKSErbh9sGOxqQgW0vtuxgpYUUC7pZGmXezvH+D1N27jjTfuYD5fgNuZkVCs8oC40hXKPEe+3sDCII4iEuOzJdIkRhwr56fWgX6lJCw0tDGQKkaSRkiyBJsNqYhbCyQu2FYUGyxXc2xWVNqRRD3fkpbRgQ1xhbVIkhSnZ2fopimGoz6W8wXOJ3P0B13s7l/B/cNTDIc9ZFkHeaEBESGOEkSRE3cDoJi+DkAiQhRJoCIhOioLUjAmopp50cZOAvC+pfR/RypGpGJU2iAvNw6406FltEGs4poFyN9vFZSM0cn6GA93cXR0jnv3HmCzyZEkmWc9dbtd5HlJwURBQYL9vQP0ekPMZlNMJjM89thNxFEKo4HSkg6MUjGqqvB7R2uNhw8fYj6f++4M7C/0ej10u11f0lOv+3f2esegG4rqsy0cnZHk52BcRK3Xo0hzlRcojaaokQ1UuyUBJyUjSKFQ126Qo6grR4cDt8dB8DBUw0riLOyVEyUkcplFowl0AYKAnqVsMP3ewDqqJQR9Tsk6M8jtSjSr5AFEKbYGlaV2KkmWIUszQABFXjgKAyBkVNNTg6Xmk9IApOLaXM7cg6I3ghxnFUV+cRrOiFuX/QFRfRl5caQOwcHBEmPGuhpCF/nS1qDUofLhZdDSdgQakUohvFEQgmj2BLbIRKpIwFQVZES0TggB5Q4tbS2M1X6FWbBhdSPkFobxe9SB2CDjLwX1DiTDrd38WkSg/oaxUshiAYEK0AQieQy80+2CMgT+PZqu50HUlF4PyKyhejijURkgL0sURdBj1QcQCN8L7hlu6P6EUJBCIEsVskwhioA4BqLYtYCSikhAAtAQqAzdi5QKcZSQAKGgYJSVFpFT2QQkfR+ROelAkdTDWUl6j4WFlRbCkvKtgoBgSruKYIVT2zQWEAqVrrDJS1htEEsn4hHFkJJU2q0GIgkoQVlZLTWELQDjhMTcc1RGk38PIIkSKKGxzmunkdZUWE5CCpS1Q0SrXUoafwrENYNoYWaJrxsqjNO6ln5+CWRxlJSDCQzCatDN12bgpBTVE1lblxRw0EUIBaki7+AJEbkop+tUYCnbOV8vcHJ2TDW03S6GwwHiNKK61Zh6KpeN7BlQmdJ1MIiohtuCLIAFhBF+7UmlAGndYVFTCY01sM7eHZ8d4x//j/+9/z2P16989V/CWovX3ryFv/Vf/6d11k0I/K3/+j8NApdOZMVqJ5Zj8MIrf4iXXvumO8zcHnJ9ngHg7/39v+2AlQRgcHJxhJ/4yf8rLN+7+65f/fVfhhGA1ha3br+G/8Pf/t/QGFp3xlQl/vFP/oMgMCCgoggPj+/hn/7zn/DqyGQKg2CRlYhALCJrKsBqZ8slYMmhNsZAuufSVUVq2g48RcrZTVM2rs32SaBWR87zwlFRJZSKIWWE5XKNKF1AxhHijAQTrXTRbwVECZ8V0lltASiBtJs5FkVJALS3g8ICHVpw9KzWQAkC3WkSoywip5VS4drVx6DiGDBUMyd5/YOCNLa0ENYA0ChhcXx8AiUFBoMesixxGgEWRpekoq018soBOCEwHO/hM9/zA7h6fhsXn/9vEKNCp9NDFEfUCtRSloLGzGC5XEE98UEsZYbP/8LPYbWcQEWUBYmUBJIIWUKAO4pcCyYlIaEBQ0wSJSxkTCDcgOxjqQsSIgo6KgglEUknTCnqtUCZSz7nDLQuXW9cgzwnajUHZQaDAfb3D3D48AiPP/4EirLCxWSK0WgEC1J5jmKFTb7BaDRCWeaAFBiOBzg9PcX9+/eRZRmefuopElBy65Nb6mitG20DudY4iiLMZjPKaiqJzaaEFRtoYxBxUE5IFJWBjEg1fr1eYzabYT5fYL3euIx8ikwpL+5J/pVEVVYerEmlcH4+wWxGTjuDaQ4GXlycYbPZNABZ2GKqqipfgyyl9KCas6mZjLEz3MF0OsXxsRO16pLo1ZM3b0IbjVu3XsF6OYUSGrdeWfikSJ4XnsI8Ho/xxBNPYDgcYj6f48aNG7hy5QqMMXj99Vt4cHgfxlaodEE2XUWIYjo3Q2YCBQzK4FnqjgIhW9Fai01RoNQFiipHqUuULmOZ53TuS6Fw48ZN7F+9iuVyjfsPj7ApKsRpB3llSP3aAVdTVND2AkYAo9EITzz9FFFcBWClQGlLzFdziI3FerNGZTTK2ZzstzaoXKCJ7KHGqlr5sc9SUjy3wkIllMEu8hx333oTJ2enkJDY29+HlBJnZ2fI1yskaQokCa5dv46yqjCZTJB1+5hOp9TDuiKwxOJq5CsapGmMLEvQ7WbodjMIaVFWufebVCTYDffnMCfjOGtZljmyrANjBPJNgdlsgelkifVKw5oEWapADEY6XypdM8XSKIZSEuNhH1kcoSpz5BsSXjs+Osbk4qxmRMkIWkts1hVgc2SZIB2KsnI1xhEiJYAogq5IVI1AqsBsuYSMiHkjpMBwtIPNpkCn28XT73kGL738Mh4eHWOVb5B0nBq/Jlp4hAiiEo4dskGlS0iXXDM6Bywoux0BcSJ8aSHIIqEoVpDSIs0yquGXFps8R2ks4i4FGkajEZbzGU5eP8T04hhKEKt4tdwAURdp1qd2zbAocgrU9LIOZrM5KguMB8Rg2aw3JDIadaGNwSrXiLMhlusSZVVguLODcZo60cO8tqemgpISWZoiSRzrDxpxJKA1oLXDN7bZ2SVkQFJAlc8xoCwsqrKk+xEptKkc9jKIAFRliWJTQFiBKIohLJCvSkQigUKKw/uneOPOW5jPV46pJNDp9JAkLMZmoBTw8OEJer0ejo/PYQwJ1+7v3YCSCSpbs3dTQSxUKxRUnCJKBJbLJY5PzzGZnKPf7yNOU6KaZzFUonwAyxjju2pcXFzgnbzeOejGdqXckFLl32eJOKsC9N/OyoaUpdBxar9qcFhHlMN6vpDi3c5ctbMMbcDZvpftnyUnWYoIlaPKl7qi9ifGAC6pGiZrG0lV0O/rLBAc2A+fl7OSASgNbpGz3O0xaj9HmOnc9tzhf4efDw8rfnYGMnV9nw3un/KxVgiUVQWtJZQmagpfX1on9WVt41la/+Eif3gHLwkpjHMogUi6KKmjknOsj+7UwILaLEnbFM6qR1T5bHZ4b46Rj8oYVNrQAVy16jaCjFA95vBtcqJIUt/BWCFWQKQsImmgICCtCwqhXvtsnJSMnAMvYYVFKUpAWBjhmlhQCpRqui2gIgklAsGnIOtNKI4CVBTMERDGwAoWpxMojUZpXFTfGkRWBnMvYQK2DDuLYd0cA5BwD7LhZdGQJrWSHR7KvjXKHlz0hTOWtVBc/Uzb2Bjb1vM7iTpyrWJoe/iZpKT5NUYH98+gnxz+PCclWGs0jKHaveGgC2OAPF9jOpn6zBtnLFioI45jX6vqV56oMzRCGGobZn3ez/+OgmHSZT2VV7BXkrKZNHYEcNpsgHAu2yPUHN8aQDGzCQgog7qmQioVQamAneI+E5YxCMnBtJrKzoIsoZMcngkhSA8zg+F9bCvlEUL4LEybxhvqhbTpp37dCgCidsj92DlmS83UItodixNFEdWjykgijpNL5w/vH3oxtZ3LOYh2LiXwxhu38Pwzn8G1T/xl6N/5aURRTGI6ggLBMhCCkkpg+ge/go/8O/8ZfvTTn8Hnf+7nIUEtOnmCKU5pAVffTRkvAkzdbuacfe1sp4Y2BbwWgIox3r2Cz33PD+Hq+Ru4+Bd/D0qXSDsd12eVqbi1b1AUBXTcwfhTfwNfefUOTs6OECcU2I6VQhQRK4MZS55RInkf1mcMH4l8tgoBKOUcMUHnj3GBZVu12S5NO8HUTKUUBoMB5vM5Li4uvODXfD7HaLiL+XyJxWIFysxQO7coihCpCPv7fV/TTGBwD/P5HPP5HNPpFGVR4Mknn/TXX61Wfl3WFGMKvLBK9fn5OTbrDXq9IXZ3d1DkpQe+RCunACiLm83nCywWS08Br0rSfYiihLhfFqh7tdflTAA8lX65XCKOY4zHYw/QKChBgWXusMFg21rra4IBNNp/cf32/v4+zs4uUFUFoijGcrnAU08/gSeffBLr9Qp33nwD8/nU7X9NKslVBWMqouxmPTzzzDPodrtYLBa4evUqxuOxp6t/85vfxNHREaw16HRSWKvd/VaoKmKHbWNIcqCD2US8f32A3VTUSs9SALmqKsxncywWK1cSITEe78MY4yj5UyzmSw8qAGBdVMiyOstOwYzM3zufA3TsZf7ML8vCsQWVXxuh3eE/LA4lhPCZOK6p11rjjTfvYHJ+gb29Pdy4fg2dLinWn52dgSm5o9EIseuzbgyxsB4+fOhF3bhPNjNRkiTxomscFKbStnps4RMkzIIlYTU4ExqpyNXV5rg4n+LiYo71OqcAnVUoigpSaQjhzi3L2ioRsoxYKN1OiuVyifv37uHi4gLr5cqXfvT7PWyW1M+cxOByZ+OtC3TFALjTiTtnLDF+rNAwVqIyFsNuH4vVGt1uF+u8xN6VK3jPu5/BK6+8gqPjEywWC2LMcrAflpKHUCjzisTBjPsDAyEpyK8igSSJ3R9qP8Y4BhBQIoUQGpkDdMZKTKZzlCXQHwzQH46wyXMcHT/Ecj1Ht5MhiyUiBSRZiv0bT+L+4RnKsoKwQCeNYIzG8ckR9vf3kW9KPgH4FKr/y82fthKlBvJNBWsEKl1CQSFWCpPJOXp9KiUhe0A2SBcFIIAoVsi8n1f7SlpXlEjVGlI4wTGXqJVKglXyjTHQhnqRUzKBwMByQXNs+33A6SIJIbGYr7GYP8B8vsByvoKwpOCunc+htaEWvhbQlYGAxGq5xv17DzCfLXDlyhXs7+8jUjE0DIwgfEMsLQrE8PrnMgbAeIFJDrisVissF2e+pOnNN99EVVUYj8d4J693DLrbdcGwdXaIjE2rBVALHLZF0/g6oQMU/jx0AvnADbNRbODCvoNtYxV+/zbQ3Qbp3hAHQixKkniNhYQ2VNerywpWGxjjInNuGC3vpxbGoz7fwTOF/xOCarKBwKChTuhvebWdzfDVHl8AgUPZBIoeILeyRiF12BrO/Fvnd1oYQU6cFECpKxhYGCsROacUxgl12Zow9HYvNuBtQE4vylxLWQckvBMuASu8SwZuu0KXE81ASD16TXDm1xgdHEypK92fzab0dCNev4IjKO5VUwrpkE6S2Nc/xVFdGxxqB4RrjvdH2MrECgslFSy3M2EMI62v2ef3e5aCQ2lCOC8dDIKkdzqMtdC2cgdV6fePMQbaMjChHtV1g/RavyB0Hgng1M5aCJb4sAfqekgac+kcz3qfccbUuqy0NlwjRvO9DXjV66YtVrh907TtQjgXbTDHP690hZpCGXmwxeuQjDDX+9Hv83yDk+MTTJdTGKPRyTL0uz10s45/TyQVjIoa90b/AExFkX+itjo6muExEYBQpIatpNMIqO+XCBfO4faO0uUx2DZGTbvdVvius4ZSSspEKoUoqinyNWPBugywqUFTa2vXgL2p4lyzF7Z3ieD75J+1hRw5y1KVtUo1Z29qh6Cu5eb3RFGErikgHFMgT7uXzhJam5fHjCm6o9EYSRLj+PQEVVVis4HPAoZ7tP2MPKZcpz2ZXuClO29ifzCGLEsHMGkdSCUR28i/N1IRVq//IYb3/ggfeN/78HPqFwFNc2+Fj4IA4POF5ma1WmO5XGIw6CKKXC2asFBKQFhi6sRRhNFoFz/6vZ/CtYs7mHz+v4GscqRZxzlgxjlX7oxwTtR6vYJ64sNYygy/+Cu/jCIvIKVCt5shSSeIlEHpotRcb6qUgrFVYw2GYBmB/eU5k1JSj/qSelobYzxDrX3Gs/3hlknj8Riz2QzHx8fIsszVisY4OjrCbPY6NpsVBoOBFzMjoB+h0qVzvuH7006nU5ydnVHZgZXY31uTWJkRJI4GCrLHcUS6OCDWBaxFpBJEKsFyeQGtgeFg1DgnmkEnBSGcyn2eo8hLt8+Es+sGXPIUBs3D8x2otXN4rHldJkmnQYPnQAFTlHu9nhcQY2EhBuTdbtfR4ZmyPsB4PMLBwQGstW5cZ/4M2mwoK0hU9Q7i2OLK/oGfK1ZH39/fR1mW+PrXv46XX34ZeZ43SjfqfVi38OMX+4rheqoDZrXN4vMriiSSOEVVGpQlsTWqSjvVcul6w1OmdT6fwxjrwAOcQy59wGJnZwd7e3uIY4X5fN74LrYBFLglUaxKF4294LOhziaymB8/I9fUl2WJs7MznJ2d4cqVK7hx4wbZsm4X73//+3F+fo7JZIq+Ex+jABKN3+7urlcDn0wmuHfvnldz5gALq663/clwTJu2V9Q+LCg4vFytMJnMcHZ+gflsCV0JCFGXStEx6GyU8/HTNEF/0HOtzlaYTic4OTnGxcUFqqL0Y+XZGKZ0+lFcksLlKQZwgdEw0GJd0sHCIklTnJ6eIk1TTKczXLlygHe/+12YTqc4PDzEfM6Au/a1eI9YY7DJ17DaOto6AEG6FFEskSQR4pj+NM8qAUBBCutKXPoAJMq8AqDQ7WUYj3aQb9Y4eniIw4cPUBVrjPpdRJFAlka4sr+PwaCD69c+gBdefAmTyRSQMZaLNXbGO6jKtQukBvuEvxqcbafgeGU01vkGZVnAQqOTpFAq8euAyzSqvKAxVQqxEEjSCHC2qiw0VquVo1zXYF8qDjbV/oSUxvtRxIoj+09nCjGSyop0NQRozXY6XVSVxmw2x2q1hpARVBQ37Hy4LtluWWt9kDBxQac4jgEJv164UwiXSIZBxySJkWUUFBFCIC/W0M4usN0La+3fyetPlOmuwYWFChwFcmzYmNN72XCEDm04QKGz1XaIH+UUhpmSsFaKX+G1wuuEB8824B2KnDQGJ4qg4hRKRSgr40EKAsXFujaQJ959ZxAFlLKpfv4o8B++Gve+JWjwTsCFr/MLQWbrHsLxas8HwEI8rv7egejKGEf3Fy7ramCVgkgcNRoG5McZKAGqN62fzI8R3e/2Z3D/cu8NFrOgsbVCQEjltraoRz3I8BD45P9CI7Ptx6VGd35d8doqywqV0WCRIT9fDIKD8QbghZS43jCJlat5CjLRth5nn+EOsld+/oT15ToM8yIQnVIqyhxRdJCDB1Tjbqx19bl1sIoH2hjjAiTGG4qQJWKc86IkRVO5npGfm41KG/CETp5/1lZAgfdL6Ewz4OeJ9QASRJEO58kHPFoH/aMCbOF9b3uFTinfd/gdZVlAVzVAq1Vlm71uOTrKGY3JZIrpdAqr6EAdDocYDKjekT/HIL29B+v9R44k/54DHuE4hECOn0e64J7lDLm9rI8Rgu5tdiecT/7ef/bT/y9/KAHwjq9SdVCl/hwgSD3RgYBmMI+BagjuwzrrcB7ZuQptfntNbJv3MBjVznCH12aBKiklfvjeV9Gp1lhHHXzxXZ/27/Nz7QJa9dhYR+c1DpRQVmi1WWOxXPj3MVDh+28Dyva5lCQJyqqE7YxRQCG1lAVgh1Spuk0dP+fkt38BH/mz/zl+5DOfwRe/+CWf3fZWQNRhSQHhejuvkecVksQ6mh1lpuI4gYgEBsNdfOa7f5gy3J//cShdIElTJA5wUweFQNXdEpjKZYb9T/0N/Mqrd/DW3TexWi8xGPSxu7uLJDmCQO2Q8ZoSUsBWtU1t71vrAjlR2+bY5nklRdNWtOede0cPh0Ncv34ds9kM4/EYzz77LAaDEX7j138bk8kEi8XMg8soUuh2ScF2vphhZ2cHSRJhvab+tMYYHBwcoCgKXLt2zVO02dHnrDUHIFmMMew3PJ3OMJnMEEfHvq8zv8j+GGRZB1Iq31JsuVi53sq0jo0LcLEQXbi3eZ0x7X0wIFEhVte+fv06VquFr+kuisLvSc5mM/242+0iyzJMJhMcHh46Ve4ezs7OfO9opQSefPJJbPIVXnrpRVRV6TLYxmXCJXZ39nD12gF9Zp1jf//AC9hxb/E0JYGyu3fveoE3Gg/pFYrJv4r83gz/8LkTMiPbZ5bRFlmaIclixI5VkOc0R5tN7s+C5dIizyvPUKrPC6Df6VPJAYDBYOBVkpfLOWazmZ9Pdsx5/1eVaz+Zk1BTmmVI0wSJpGCmZI0DCy8at7Oz40ocqIXR4eEhxuMxHn/8cezt7YHV6vf29nBwcIDFcon1JsfDh0fQLlDPz9DtdnHz5k0Mh0MIIXB2dgYA6Pf7XtmZa8jbZ0bbxw6z1BwEyfMSs9kC8/kCm/UGVUXlV0q51mBCIY6k07ahACWVYg29avSFU9FnbYBcbBoJgG6WQFinEs5Be1fiWJYFOEYe+iEMmCGoPdf5BSn4j8djvOc970FZVvj617/u7XUcJ77OnQOXVVVClxWKPPdaPSw4RudW1KSTu4A07VG6jyRK0et1IaXCbDpHpYHRaA+9HgkJ3n3rLUynZzBVhTRWUE5AuNfp4eBgF91+DzKS+FMfeh9+72tfw2ZT4LFru7h/7wgH165jvS4Q1nmz3+0tg6nPnbIsSRhZCERCoiwV9vcPoBTc8+aoyqDTkRTo9jJH45XQKQVQhLSAMCjyusOLEBSoL52WSKiwL50/q0vSN5JSIOuk3nYxg4zWLJwIpkGsmr4g23z2q8LkLJ/j8/kcDx8+JPuSunITaf15Sur8ygcb0zTFaDT0tpzwH2GDfn/oxQiHw6GzFxu8k9c7Bt3sNLJh5IcC4I00O6HbwB07Tm2A1wZ54asJmoMItxMfCZ2WNnjfdg/bgC4vgvC97LDFcQwVU2sVbUqYSvtenlK69irCwMI5g+TpOmVjdz1pvTPcvqfwOR91z+E48P1uAxN8jXBs29fc9t1A7TRv+1wkFVFXhavDBW2OymgCeEw5shoKJGwGAWhhYaX0qpGPegmXzXyE/+/eVP/TWspuu28GVTBa/zP4w6BWiLdBxlaAWn1BcjZQeQeOFA9JhbdyNbJMbQlBtzFN1oe1tHE73dSrU0spoWJFtUSiPpQotkgRWCFZsIvawkEYHzE11sJW1mW662ywlAqRlFBBezAp3Tq0ZPB4oISA6/1eZx6NpVr1NsWWDqImhTwWqvGc/F6fWXfOBzuzPBZUX2z9M4dglvdbW8hMgNsQIrin+vu27Rn+uw26H/XvbftoW1CAHHaiSAkoRFEN/kjZ2ThhtcqDH6MNZrMZlssF4kQBKkKv18FwOCSlZldHyc8dUqRDEMbjX5ZNgLbtOR4VVKDWUcJrMIQ2L7yWByst5gxRw7gXK2UtBEhYD1YiipKm86qdnoEN7awkEa7wvlrjby2zLCp4QUE4GnVrfLbN9aPODF6PHNgJg7NhlpwBsbuY/7t9XbrX5pkRZvr4T1WVlLnQqXeS23Vu2/YKUO+ROI5w69bL+NC7PotrH/tL0L/zU5AR1SdJIaFFLbrHz7J64+sY3n8Rw8HQxxityx55mrmAs3cSWhfYFDnW+QbdblqvexnBCoHRYIzPfvencDC5jbOf+j8hMjmSToecTgBaV/QdriREOTC4WCwQP/0tWKkMX/rKv8LGUZAHA3KiRVHbZ85EKsVdJ+ADdXWwtTk10s0Vj1nl2TVuXoV1QnOyMb685/r9vu8ZfeXKFeR57ntFP/74E1ivSEX+tddew2q1AlGXC5ftyJxtT5AkpIKe50TrPji4BqUUrl+94dWhi2Ltg1NJkkHKyLd0Eu7cSZIMu7sJbtx4DEVRYT6f+3WTZR0kSdawmYBAt9NDvzfEYr7CfL6A1pR1ieIUUZQ2mC9tf4BtNYN93g9KKd9nu2GThfClMTSPAwwGA9/7menq1Euay0YoWLHZbPDg8AFOTk4wGo1QMZU6jnHjxjU888wzePLJJ1FVFe7du4fFYoVutw9rBbrdPnZ2dnDv3j28/PKrsFYgTTsoS+1E7pwyv3SUXfBZLhoslnCfc2CUX6GPJ5RwbY4oMLO7u4ckocznarVyGWkC+3y2W3JEYC0cIKBgwZUrV9Dtdl3d/dSDSToztB87XrdCCIhIQUTKl35VlvSJuHSIM3HDnTH2Dq4AAI7PTjFbLhClCd7znmd8IPDatQP0HO01ihKMRjs4On4VZVkg7fTQ6XSQ5zkA6jAkhCTtAmt9/25mf7B/H7LCtr3ou7mGVzlwVLgSjmmj9r/GB64UTdT+ZqfT8UGFzAHcfq8PJWtF96oo/bVIc6CCtSya2gy40UuAe4ADcL+j+60sAC1w/foNLJdLPPfcB5EkCX73d38Xmw3ZAi4R4M4z3Oa2KHOUGzq3qLUo2Vap4LLbMTGHBOvO0O856aSUJF0MlWC13qDIDTqdPvrdHsqixP1797CYzZBGETqDHozOkcYKo0EH+1d2MRp1oc0Go36Kt948xp/64DOIkg6+/ocvYDzOkK+mkIhgRBQAb7e32WcG6cdwaY+xFExdFzmMMK4tlkIUxSh1ic0mR1kSKyPpRJAS0NCwtoJUAlknATEMNIANysKVCrrzkjLtzTbGVU7zl2Up9vZ20Ot1YCxlzeksTzGdzBy7BNT/3FoI6Ur+AmYI+wu811l1nEU0STV/SWUTvS7SLEWnm13yL7Wm77fWeu0eFrssSloXSZxg4ezvaDRCkiRYLBZb90f79ScC3dLRbPI8B3OpWRGUImx+Xhtguz5IL0cj68OhedA2AbtAFNe0qxAYcqa9HYFrXyN8hd/biJS3Mo8ErA1WeUU0asOtqCSkq2uGkKh4g7tkZghMhLTgWuM6Bx6OU/BBtAINQvrr8X2HjmfbieWxCam+2wBJeJ1tAQ9+n5TSZT25Mb0lUSQLCGMBl4WhTAfhWCUlKgeYXKihRRpvZrrpftihRuvnGhDcSxNkPCwBUgIUgI1I/Iiz2GTYrD+EBVp9yCE96Kaf1+DE01A1KZbCBkr74LY7zaAEAOck1VQcWpPkHIjAAQwDQuE6C6lPzecnyrcF6SNYoSAFEHmgXtfFWiuhYahmXACAdMEfx8IQ8IAinHMpHTiyALcj8/SpwHFtP/O2rHcIIkxlGgCz/hxfDw2miHF09nov0sHUDpKF6/PtwOe2fd8OAoZz0A7I8f6pKX91OxP+OX/eGIPFYkX0t6pCmsVIOxTFpmxZ5N/7KFu17RVmftsAPbxHuEwgzRF4pV7KkD8KdIdj2LaL4XdLKfGedz2Lfn+AO2++gdV65QM1IWshTiKwcCQ7We0pCrOQYb9oAIiCOXm7OW2WLTRr8kPqaMj4CbPndRDNPau1PnsbrhWyI3VIKDzPeMw2mw2WyyXOLs6xWi8hBGW9WF05vPcwuBleQwgFqw2WyyleeesurvQGqMoKkSKhTSEFoGuarD+nhIQwGo9fuw4pBYn+wQACXgODgR6fN1wjXFUDdDrUGkXAIut08Onv/iEcXNzG+U//XYhyjSjNPM2dW+ZZF3xl677ZrFGqFLuf+Y/w5T96Da+9/jqEEBjvjLGzM0KSRPgj8Ri60kBHCaJIOXE1OhGVIgV94cejnnd2duv1TwCj8oEaEv1U3vndHrzmpMF8PneqzCMvgiOEwLd8y7eAVGwrvP7665hOpwCo5VWv18NwNMBisYRSwmcHuZ81r9fd3V0AwMnJCay1GA6HPuDGYIGpi/P5HN1uF9euXYPWBqcnp35erAU6nS6EoO4JRbF060j5ey+KwgX6Vkgzi05HeVsT2mteZ2maeqooZxRnsxnu3bvn661Ho5EHlgB8BihNU+zv70MphTt37mAymfg649VqhSzr4uzsBI8//jiuXr2Kw4f3SbQryzCbzZAXa/R6XTz11FP40Ic+hGeeeTdGozHOzk4xmcyQ5wQsr169itFohPv37+OFF17AgwcPfMCAn4mDB/7MMRpcJxraWg4WsF0ImTbhzzfFBhtH9RaiDkzw2iny0vt9nBXTWntRrtWaBPauX7+O8Xjs15jW1CaSg3N1Agb+jGONj7Z9C89dzv4znfXs7AwnJydI0xQ3btzw7Yu4f/BoNMJyucSDBw9wenqKo5NjarOkYt/XvtfrwVqiuEtJgZLBYIg4TpBlqU+yhUzScC3xv/nc4RfjAdZMmM3mXgxXKUnsSN+qkGqxAQK3w+EQw+GQnse16OTsYb9PrS6VkD44pU0JaE6Ywdt+ziiH/kec1ExC7+tZC5XQWfD8888jyzJ87Wtfw71795DEmbM9Neags6RuK6VNBcGdYUABpzjhLDdhhKYdonrmOnPewWaTY7Uq0O0OsLu7C6MtTo9PcHF+im6aIutEKPIVSm3Q63RwsL+L8agPYQpEKHF2/CauH+zCWEHBze/6Dvybr/4mFoscUCzZGfnzwKubg3zD8OXtpAY26xzHx6fY399Ft9sHAKzkGlW1RhQnSJMuSlO65ITx+y9OIqe5YFFVS2IUABBCOlE7BekSXZt8g81mhTiOcHBwBc899yyGoyHOz09x9+5dAtouEbZe5zCGaukjpYjNYEooZ1PbzGoOvHDWGoBndsZxDBkrAt0daknHDJ4oojNmuVy6wI5snNfh93S73QZLejgc4p283jHorqrKizcAwHqV+8XLlJ+gaKDh3AIgJWuHNknsJ8j4ecBZ/y0l/6kd49BRC6Nv7Yxd+Aqdq/AVGrUQsIYOOH9fnhfBoAtIayBMDQRl7SrQMwvhlWaFsICLxDksCE5HCCEARwl7VMCBHL4mqN4WTHiUQxeCuRDwtceIf99wYoWEcg6nANV1SwkoCRgJWG0hlYS2PI+W1BWFhRQEt/UfAywe9fJOg2gaeXpGUuAWAtSHW4oA4BuuQHUU/6B2FgBkALAEA30Lral1RqVd2yUnPAThsnygDHebAkuAO0W320GSRAAocxdSf3mNhnMXAhleo036q4B2zyBJBi1wtqlmKJIEwo1wwEG77xMUXLDarS0G3uCMN/dXdKcCd+oxTZozH7pNGji8k9p+Fl5rFKxR0KZZZxfMAvhg9Bn3IEsq3QGt1PZ1yX9vA90hUHwnoDsMCIT1jkydrp2g+tph/U9ZkiLs+cW5b0MURRFGgyGyLEEaxRSgggW0ARw1FwqAoFZQfN8NIIomHZkcPj7IaY2F9Vo8P89OXsOzk1tkXX0bp+ZzAMB5OsJXDr69Ma7f+/B3sJtPHFXVgXiQ4zH60CfQffIDGD/5NLRUuP3EU/jyr30F88UStszxY2992WerScCGv1M0vv/XbnwUF9mOzz7fWD3ExycvAIEN5e4AQghsogy/fPOTjTkM10S7TMBai6qs+zvzGIZshvDsCDOhfmUGgMWvGSmcAngzaMv7drlcYj6f4+iUhImIqpai07GIInK4WM26aQvCc894oS6yNdpTgGvxPAnDNY2xU9uPFC5+6xfw0b/wv8WPfOZT+JkvfNHNXRjMpTInAwsrBTkyqxxFadAfJoijCP1+F5/9nu/HtYs3cf4zf9fVcGeI4sTtDwpIWmOdaCTd/3q9wnKxRPbMt2EddfDlX/0Kyqp0Dg1lVaM4wh9034skUkiTGGkSQ3m2jGMnGNobhvcL+GyiQZI+uCcAGKrBt9Zn9ttzxvMcOl1SSt+nm+nft2/fxsXFFDcffwKPP34DTz55ExcXZyjLkvpGD3roD3q+tzJRnzuOmm8gBF1nOplhOBwiiVOMhmNvJ/JN4X0La+G6clgS5KpoHaRJhvF41zMGtCY6JItOGl3TZgE4P0xAqQgXFxdOYIuc+bYTytlwzkznee77OV9cXOD09BRSAuPxGMPhEMwmZODKNcDGMJtneSkQq3XpxYaWq7nP+khJgZrhcIh3vetd+MhHvgPvfve7IYRwCuw5er0+RqMdFEWB8XiMxWKBF154AUdHRx7Us//X7ltNZxT9CcsuGMzy+/kV+kL8Z7MpsN7UtHHaKwrdbg9K0fyVZYWiqNW16czTsJbo+leuXKGMflWRWnlMbaKaCaK6zpQy3s0Abjs4yp/l+uqiKPDgwQNcXFwgTVNcv34dV65cgdZU4jAajYj5stpgOp3jtddew0svvQypIuxfuYIoIar73t4ekiRz9s9gvaZuPGVZOeG+CMYQ48kG5zIQBt5pH9ZstsgHtWYz6gO/XK5RFvz72g6xVoyxBgIaWSfBeDzCzs4InW6KotxgNV9guVxivVz51n57ezvodlJkFwnOz8+xWORIFHeCgLMZlxN4dLfUcgqCGX6USBmPdiCjBOPRLl566SW8/tptxHGM9XrthOoqv2/LkvqjM8uWQHTtw5M6OKnp0zpqi3US4E7TjP5kXSRpF4PBmFrtVRWOjh7i5OgYuihgIgFTGAhdopcl2NsdYjzqIY6AqlxBV0tc2R2jKFdI4wzS5kiUwXd+24fxzRdexfl0CQMWt+Msu+GJoERScIYql0yEoWDKYr2CnNbCp1Gcoj+QThA2wqbKSYsDFlrXQY9ONwvKaypUJSdZavHrqiqhdYlut4MrV67g2Wffhw9+8IPodDLceTP22gnL5RLWUl1+VRnEUQIhJQoXTLfMOglefLZyYI3PWy6XYJvIe4+FCqmNa5P5W5Z14Kbb7cI4dt50OnF7RfpA6Tt9vWPQvVgs/A2GgBQIhIyaCYAmwLNN53lbdrXtFId1i2yoWEWQM9xM13k7Bzt8tbOOIZjg3zN4oGhNhbLMIeBajMGBF8v02TqXy1npugbbgZ4g+7/tFQLj9hj4YW1FGB/1ajuE256rPUZtin7tELr5sqJB4QrnRAgJ6FrAxsK6VkegDKqGzyC1I+/wT7d9TNq/JdPhyPyWhKOMJVxuBRlfJxkUMATcPaGm93DUkUA3Z1oDloB1mXIr6eCRzYMaCGtIFDodavkAMC1ZuEg8/LiGh28I+kSwVhq/iySUUPS0LmgTS1kD7khCuUNQCaASCoCGdlFESMrgU3DB+FBEc4zdCDtQAdEM0ISgO1wv/Cyh2uq2gEJo8Or1Xav5MgAhgFAr7UpJfVOFaGZ722v6Ueum/b5LACr4b76vEPCykxoGsnQAYEMHsKoqzGZEQ+Q6zSSJ0et1apGoVgCjXdtbf4cDgACEqp0vz7YIPtMeF2stnp3cwrecvdB6j63XPDjwAix11rAVAJDqHJ1q42KCPq+L8cf/Ena/9fsgFxfQv/QPsLr7Kh77K/8VfvgTP4Bf/NV/hcl8gqysHfHExvV65vt2AFAGWW1jDJQp0dWbwDbUtMr2vId7L7RVPJdSShK3caAqzPKHICQcnxB0b/vORmDGZU9YzT6cu81mg+l0CqOZ+hj7+W/Pb20LCAiH31kW1D4JAMRgHzpK6ZxxtkspBQvry7vYsdi8+QJ2HryM5977DH4uilC4c5GeuRb/sxaAEdCwKIoSWhsoGWNnvItPfeK7cfXiDZz+zN+FyFeIswxJkkJFEdr9i6tKI4ljGEtCNWWU4uCzfxO/9OJruPfgHuI4ImDt1nGSJMiSCEoKRHEEFUlH6SXQGscxrNYOzDe1CLhlZh3Yc/PCSvnW+uXa3vfsJ7DP0u/3XVuc0u/Nw8ND3L9/H4eHhxgNx77mMOU2Mc4WXFxceLoi07EBygYvFgvYigBtmqbY29tDlmW4uLjwrWS63W6jJRevJRIh26Db7aHf77taZtKGMMai0+kiihKsV2tPe+x2e15Ma7VaYb5YX2J+hIFHVrpm9euzszOs12vkee7fywFDbnsWah6MRiPcu3cPZ2dnUIqy7efn56iqyo/R/v4+JtNzvHH7NZ+93Wxy7O3t4fGbN/DhD38Izz//PLrdHt5443U8ePCA7E6aAJAYj8d488038eKLL+HwwQMslktYa7y9DfdbVVXeJ2HqaljDHe6N0F5woI0zlwC8oBn7NFWlEUXC67MUeeUUrOcoCgp2hufb7u4uhsMhyrL0reiIibDB6ekpOp0OBcuj2u6RL9tsL8cBgjAIL4RwIDnB2dkZjo+PYa3F4zcfx7Vr11wwhZTGqVY/wvHJKV555VXcuXMH09kUVWVQVhV6gyGuXDmAUsqr53ON92w2c+uKsubhugj3U+gbs80Kx3iz2WCxIH2AqtR+jMhX5gAmyCc01gU3uhiNRj6bTdooEywWCyRRraKfJInPwHNrM1uVMCb08Zr+M9vguhy21k2REBiNxrjx+E3cunULDx4cot/vY7lcotvt+sw40+LzPHfsIForiaQSU1iXcFLUuYao6GjYpDAQmCQJ0iTDaDjCzu4+OmmGi4tz3Lr1Kg7v38diNoWSBqtqDduJ0e+nuLI3xMH+DvrdhHpiw2Jnp4/1aoIszRDJBIv5OYpCQMkU3/bt34qv/tpvYlMYCFsBIgIJlnFSpnnWuRt1821gDKUSJ5MZ5pM5ur0Odsa7GAxGEEJBmxX5cgKwlrVkCJxmWQrZJfu5WpFtq0pSja8cgyHPSxijsb+/i6eeegJPPvkE9vf3Ade+bjgcYjqdYr3OXZlN7Mt/OLvc6OQR2Do+2/l3zHbj/VWWJbQ13v7xHqT9xm0Mc+e3Ve6ZKJBgQcyjsiDfgrUP1uu1Z0b9ca93DLqVUpjNZgDY8WhSvA2Li7m+tU3AyzVJl0GuEGgcnCEIAWgBG2NdHQr8RuD6o3YGLHSuwmxW6GT57Fqw4HhjhjV4DPJjF232E+t68bHh0IbqtGKlKMOtiC4nHYVDOnGJ9v22/7Rfbcdv2+eB7QJooXEMxyY0kOHn2p+n73d1HpqoKVS7QkaDEWVZVpBKIU4S51RuoCvq7a2tgbEuT+6fT/h1QN/F2c3LFGtyMIl+1BgXAJU20NpCSur1GkfCOWec9ZCA4H7XXDPoHsoCQpLaK9VpONE0rV0Q1kUB0QqGBHNCTgopGzKljVkZnJWsn5N7WKLxh0AmR6r436ToKCSpkRt3WCklkcYR4lhRqzTfUoveGwnqhyg0ixkKIHECVIZqmLQ2vgc2M04AOKGmeo6sIYaCrprRu3DPsBMbZvPDtWhaQmjtPR4GbmrwpAOgRjPN+zHcE+1XG2Tzdfn7+e/QLoVALNSIYAEfgDIxhQNBnKFgexfHMY6Pj3F8fOyc+Z6jKKVeDImfO3xW/s7w2cN9GkURrW9TZ2hDR4yfl53H8NXP5z64uYozogH7A7UOCBprkauansnO51rEWEUZhCCbO/zgJ9B78jmMn3o/ql/+H1B+7UuQQiJXHUz++d/Bzf/g7+ED7/sAPv/SCzjJLQDqoazzCgKAigh4UUTYzUOU+DIOYyuUEFipDJLFddx6zMq1m7fmfLIN3wYurKV2jrwuQ2cbgAcRAGrKpxtjCEEqtO76bCt5HouiRFnUgSKyPfV3CCHQ7/ehjcEmz1GVFTbrHL0uBXAgAGsskjhtnD+wQJGX/l66vR563S5Oz4+xfO4D2PvevwrxG/8MEMS04bmxlrobsIq5lCUu/u3n8dG/+F/gRz7zaXz+iz/vRMpc9l9rwGfYLcqixGQ2xXg+xrvf9W58+nu+Dwdnt3Dyz/8ORLlC7FrcSS6JYG4a72+tUQmJ9WpFWaH3/2ksRYKf/6UvYTqdIk0Tvz6HwyF63S6S2DFzTIWqLBE7dV8KwlUIJQAuBTglra2yqkiQCTVTQQiFNEkgEKro14HRdsAjLIfhINhms8ELL7zgP5t1aM/vX9nDcDjEYrHw2gzWEFW7yEssFgs3BzEilXgBqaoyiOMUOzt7mE7nODk5ASBd60Cirm42BYwpfVZVa1LnTdMMV69eIwbN2QUW8xWyzPjaxLOzc2w2VI/OQYAsq1tLMXDWWiPLMgyHJAbEgYI8z73zq5RyKtYD5HmOyWSCwWCAfr+Pk5MTXFxc4LHHHsMLL7yAqqK68yzLcH5+7oF6v9/HaDzA8fFDzOdzRBEJzeV5jmvXqH77w89/EB/60IcQxzHu3r2H09NzKEXU9fVqjYODKzg/P8fx0SlOjk+R5yX6vYEv28iyDJGKYJ1WBbPPBARi57fxH852897kfUrZ3LJxJtH6oTZ/xrEsrGWtBoFISa/crpRy4kmV+ywFTHZ3xz4Dyuv2+PgYxlAbofV67YMsy+USAAcIyA5VRlOv+Ug5MLDxALjX70HFEabzGU7OTgEpcP3adTx+8yayLtVgj0ZjCCgUeQWtczx8+BB3776F6XSOSMWoqhLL5RqaXFasV5u6HZgssVzOPVui36d6em4Px+MXnrNh9yAObDLbZ3IxxWK+QllQ664syzxolpLLFI1nt+zu7mAwoFpzZnnMZjPPrDVur/P4djsdan/mmASr+Qyz+QQAkGYZdEV2mUskqAf9BcqyRK/Xw2RCrfz29vawe+UATzzxJF597XUcHj50e5/K9jhQWBTUfpJbYZG+C2m4VGUFYSj4SGtOeT0nxi1aN5MRFCAZYjzawc0nnkCvN8DZ2SlOT09w/PAhVss5lDTopDHiyKKbRhj3u9gdDdBNI8SRAIREVRpURY5hLwMQYbWeo6okItVBaTQWszN86IPP4fXb93B4dAqZSCiVoMg3sILWdLkp3fnH7VNrnRLwPBsJGItNUeLifIqyKDEYjtDt9iCNwdn5BOt1jm63i0F/5DsSZFkHZUejKI4dk6PC1I09lcmQSj3XzN+9+xa00UjTGLdu3cL9+/fR6XTw+OOP4/TkAsvlOaRUiOMEm00OY0u/7tgPCG0Ag+3VqmZKMJgWQqDfHTg7tfbri2xnHWQiZprxgRLyFamMoyqND1gtFiScyjoZf9zrHYPuMNsQRrn4bw9wRTMjA4Bzk1sdZqB5OAJo0JoAdja2ZUmb99V2sENnbBvYbRzqAYBlEOBBBtrZZst8UwDBswffKQJaZd3vdnvWzf+OfnEJgIfP/ihwHgLndrQ/dPTbDvyj6OjWkvyCMHVGX1rrVVI5I0ziEUFLHG29eJoI2nNZP37GAy+6d3+nW5/rMuCuQSogUGoLKem+6vVHUU8phOvlCvx/WfvTYNuS7CwQ/HzYw5nvfN8Y85CRk3IgJWUqU4nQRCIBVQgVg0AFVAlorKzLiuq2gu6izArrwoBGXW3WbdZt3RigRgwlkBKpNCSlGSEppcghUpkRGcOLN893PPOe3L1/LF++/Zx3X2SmYIfduO/ee84+e/t2X77Wt771LSfaum8HFotqUHlFwjiAoeenwmcHwCaan+TsUA9GKQHh0/tCkCKjkP6529W5RwE51QhzzXILMtE4MBos+XdWQgkATDMX1K6NenQLDzRYovI7ooRRwF/DOREAEGMMBdO27WsYg1QQRHc2dlUlOp6DfHCgEY8Zj9X6fIy/+P5axkELzK2+7tFM91mf9U5rYz3AXl9zcfDKDnl7Ta1TznVwVBNJm8TR0RFms1lw4rkHN9ksF2jCcXDvvM0Q0T2s2Ce3WjccrlmujlM8V+L18bu7H8DLex+A8MBTbMP4fJx5AMj4x/X7v3bumyGkwrteeB8unLuEC9sbSMb3cfzv/jUWb/0eXP88BbzWYfjshzBWXfzO538R1+7cx99PXkKa5jB1jXI+g9bk8JzbPYfNzU3ohHqIOudQl8sw1vcHF/Bvtp/wwTCBMgoKf/TqZ9BtlojtQkzLPmsfoO94ZDM+C7SI5wePJJ+APyMO8E2z3mqJ3hEH73mewwkBvVgER5M39RjQja8rnn8AoL2i8OWLl6B6PejBJphiTbXNq8+S2sd5QbXrr2Lj7pt4z4sv4Gd+3rcC88rA8Huog0WWpdBJjjTR2Bhu4fv+4Hdg9/AtPPyJvwttCugsQ5amUB6gMJYczMa3CONsvrEGZVXCZT2Mvu9/h8+8egU3bt0AQDbEWBbSMbDOUEmQktCKeowjlFC07BdruG9qpLPCayhazwCoM4b1/CfX2t+zwCl+jutgezwP+Pl0Ojm2trbC+ue6bRbCk2JVc0AICiB6nT7m8wXm8zkePnzoAzyJ2WyO09NTzOdzDH37pm6XMiR8XZxd1zrxVOYK3W4XQkjcvXMvtDdTSgd9Hc68aZ2g05HIfVtCzux0u90QPHF2P6ZeAm3NttbEYuQ62pidQ1ResnWc8R6NRpjNZrh8+TKklCHrzePBdeAXLlzAe9/7XnzoQx/CcrHE9evXvcgYKf/u7uyiPxgESvnrr7+OqqqCk+ycC/d7lg9Iz037OlodbPA6oBvPC15rYY8SEcvLke0MoKb3dZIkCXXep6djLJcESHe7XSwWixAIMrDBc4LrpwGgMVV4zpR1S8OYAoj83Rb4S5IE0+kUt2/fxmKxwLlz53Dx4kUAFCj0uj1sjGiujsdjvH31Kr76+ldx//4DAKS8rTX5UawBUFft/NJaYVksAhBDQoOkQUBifkmwjvH64fnPTJLlconJZILJZILlsgCXTYW9Zg2ETtMU3W4Hg2FvhV2xWCyC2KBSEt1OB4v5AlVVIs87UZkQgZzO1JgvpiFBJqCgtApUYmMMnnjiCS9wOPHtASlJdOnSJVy7dg0HBweh3IJBBmYjSEnlKEVR+MRfm/lWWkILjTRJyKZq5bvJuBCz8Hzs9XrIc2KsdHKiVHc6HRyfHOHtK1dw49o1LOczdDINJRSUNBj2cmyN+tjdHWFj1EeWUrtBZxtoCaQJlehUDSm115WEShMoReKH9249hBDUZ3peVnBOoJNlaKwlFoFKsbL5cbLGuxVN01CHHM8gq6oGi0UJrQsImeB0dgrnBNW/+7a0aZoH3QitFba2NrFcFjg9PUWSKmxkQ0ipYRrjE6gGs9kEs/kYd+7eBgCcnp6iLEt0O130+yNsb29D6xQnx2MUyxIEkpHANSI/qd3C284gcWwZZ6yVUqSdgVZgkuZdWwLCYngrrEy0z5XnyTd6fENB96MOdPt7DiA46F5xvGEee971DY9viOtc1tssrF8L/8yDvh5Yxohc/JnxgMU1UOxYrdfegQ0zAOHEirur/edpKUhVWpCwC2kwODjDAd/qPcfXx58h/MtWA5L2fXy/69/j8YjvMZ6Q7KjFzyfODKwHJJaiaw84kPNFDj3VmFkHCKWhVAKtSGjHghBO6yjglQLU53rlebXXZwx/djtA7ec3XPpKeV0RSdL5W60DVbeB0OTM0fjDZ0z95gvXZtsd1eJVvk7LWgvj2iwbicO14+h8wGodtTRIEo08J/SMgm7KzrLCpfABsrUG1sRInESSkBp23M4gfpbkgPK1O0AowNfIS69yrhRRypXi5wUYG9EsHZ2InRbjLBrfXofKitsAOD6oHZYjZsPaHGrHop1jKxTQKLA8K/CO51j7vFcmdzv3rINQj4Iw38ixHnCv30fM9Igpv3StZM+0SiFQoSwp85DnOaRUsNZ5heIKpNabotPJkOcpkoQyGM6DUvBfUhJdS7Kd4+uMvmL8iZ5tq20h5Gptth/stTUfjeUjoAa/5VFbwcdzz7wLly48ifed20Vycg/Fr/wUxl/5d95JTD3a7+CERfbke/H26RS/9hv/DpPJxLcVonGUFtA6RZ53W1qWcyHTxL1UpRTQWoasVKx02giFWmpfNnH2EQOu/HPcWQCIVbJX7V6871DAJoJZYYeX9wESTVoFJ2n/aOc3O8ilZ0wURbFS+sRZ0vgc6+UZ1jtDQpBDmSQaYrgLm3SgmgIsEhln4UNdt1KQ0uDo1/4XfOuf/Vv4/k/9YXz6534O0rXtaqQQSFTqM4YWw+EGfvgHfwDnx9dw9FP/ALIukORpAJCEFP4eCahjW62UgpISC6/GLbMOGpng2q2bKww058hxLcoCSgv8qaN/h4GrUKRd/Nzz3w/SlmgdJBvAL7fy/EQEFtGzW91DnGU9llVmG+9v6/2nY3A63hvPn98nZ9Rn+U9PT3FwcII8JyE1OAElNayl+t80zbGxQQ5uWZaoywZSKl+PPcNkQs9yPB5jsSjg3BLGOGRZB9a2yQpKMCTRvFqiaQyk0Mi8E1uWFYqiRFGQ4NlwOIKU1MLQubaNXBzAd7ziPClwl4HNw75WnJQYj099O7Q0vI5bgBHN3fq2XzMMBgNYa/Hkk08G/+X4+BhCIGQGSe+ixnQ6JcBhRlROa4As7cB2gSxtMBxStv7zn/8Crl69hsPDI68Sz3uwOHOvXK+X5XUeZ7mBSDMEj7Kxgt0I5SxRGUnjYEUDI9oSSi43sN4PWiwWISDjsgClVMimceZ7Y2OD5qGpVuxHnmdhPrIwHGd4uZ9w0zS4c+cOlsslhsMhLly4gO3t7WA/BsOWDXDjxi288fqbuHv3Puq6QaJTGOkzc8bAGKCBQSVJDJmulUpHuStRXdFXVdYYDKynz/q90xFn2lny7YSg9rB1XWE2neP0hET9CMxXYX4CbamitQZS0b0Phj0vNFdhPp9jNpsFwCdVGsQEBNXROgMIajlXVVSOtLExBGyFySRpKd9pgn6/j36v1SYg4FOiLCuUJbX229rexp279/H2lWuYF2UASrSWIfvaNAQIsmo1g3rGUmlDIonpmKVkA5QmkThj6HqVlEjS1AunUUzT6XQxGA7R6XQwmU5w8+Z13LhxHYeHD2HrAokCMg2kicbWsIft7QE2N/ro93I4UcM2NQQMlJZIdQJra8+8IJBHao1lWeF0UlCG3xDlvSM7EMLTy52BMw0aScKM7HjIkAyjvdDUDWQiQapCDlVjYIolIDWMSJDoDEIyyOegdYputwfngPls4f0GjbqmfW44HOD8+fMYDoeYTmd4cP8hiqLEZDpBVZHOBJV6UHes+WyBurbY2dnD/t4+sjTHyfEYjbGomhJVXQUbsB50G2MeqelmwWOtNaA4ECdBtMFg4NeiCb5KvD8z3VwqAiO4BIz3+G/k+H0F3UzDiP8WZ3jj31NG1AArSnkhnxO9tuXga91SvGMaMp8zvp74iB3tr8fh5NexQxY74WfV+YGdMw79/Gdo7dtKiVZMgOu/IVwAkOL3xF/rx+rmsppNXA+4z3of31PsaMb3e9aYrFNvQ+YPCM+UYnAH65t1OS8OpBINqRWsE95AOk8pl96XXXf0zwITzsp0w++DLgq421MwEACPjPLYK4FW3E4oCEEZHx+LwhiLuvHKxq6tN2+zKKsZxOCoo63JyX1PTeXbjbDwF2+iROemz23n9SoaHz/DR0AsBy8Qx8GXvy8lkKiWvh4/Fwnn6eMCgAILpsUZe0YH4VbnmbW+9+4Z8yqeW2f9PgZrwmvtKmtkfS7HmW52nFfH4vFrYz34j3/P/44Bp/Wan5V7XgvCQoAuNLJMthmHVIes0Ww2Cyh4mlIP2263u8LOkWJ13QKr6y8WcVwPAHieQq7ex+Oeweq4rY4HByB8rGe/+esD7/sD+MSL70JycgfVL/9jHH3pV6C1QpZRz9imaXgZov++P4TTSx/Aj//zfxkoqosF9Q3u93uQWoeNLE1zCqJ94BOAmkhA03mkiK6X9pCff/J72nFZs/Xrz34F4FlDnuOge/29K7RJPGqBAgDQNNQWzcXlS+36i/dDKlWoQ4aby3GEECHb2DQGSaJ9YJ0ENoVzDhK0kVdVhdPxEbr7zyH91h+A+40fh/APQPrWget2pa5rLG98Fe7e26GvMqI10VLRNba3R/jrf/lH8NTyLu7/5D9AhsYzd6g3NYTwZSmPMtt04gXhjEGWZqjLOcQrn8Gf/9T34fjkCP/+t/992MOrukBRLJGmMXjiQLXc7Z5mTBPZ4dXnwK9r14yft/4ZGq+gnyUqPIcVCn84z6q9a+19e2QZdR3QWkc9trOQ8WKasnMOo9FmcOTKosTtW3d8Wx3Kjs+mM1R1BSmVB+xkCMqOj45R+Lrpzc2NkNllcEArHYSElNLY2BhhPl9gsVh4oTUXamDpHtqe9JzR4cCPW5WxvYtL7JzjmlyEgL0oijBf2H7GmZ39/X0457C/v48HDx6gKBcwpglAjVbECirLEg8ePsCbb74ZBLx4njMgUBQFrlx5G6+88goAYHNzMwi98fzmTPM6QM3PdN3vWU80rPqR7dqmsaM5w7r58WfEYDEHg0mS+J7zKeq6xtHREYSg0kuubWfaaVku4ZyLAjr9SAJJSonZfB7GujEGw+EQu7u7mM/nuHnzJk5OT3H50iVcvHgR/T4pSQ994CahMD6d4Pr1G3jzzbdwcHDgWVk5TEPKzzpJwn7f9iNOQjaXNTBi8C/2hSlLm68IvgG+PrcuMZ/PfP3tkvwQb3NZQ4dpywy05lmKbi9Hp5ODa2g5k7xesjafzyGlDGwHfg4cPMV+epIk6PV64XoZKCdhOx2ezxNPPIGmafDqV9/AeDyFk6wFIKE10cSNMR6oKv0alr5kxqKqCHTTWiLLUyQ+w00sTt85Ai37qdPpQoCo5bu7uxgNNzCZTHDrzi3cuXMbs9kplLSAtGiaErnOsDkaYDTqopdpJApwtgJcDecaKE0xhwFQN4CzColOoNMe6kbg+OQIt+48RF1bLEsDnXaxu72JxgJHJycwTYVer4uyjp2u1uOVQoS9zvFasH5/a6hTh3U19s4NkaYU+/D6r8pmZf7Q/KIAdmdnB+9+97uxv7+P4+NjfKH+Ih48eIiiWHqgzzPh6gpN4wGgmurL93b3sTHagpIZxpMJzNxCK7cSV67HR/xvniPsC1VVBQMCEYcDUsxnWzqZnOLkZBJ8BuWDc7ZF3OKO7Uprfx/vI68f31DQveqkrtJ91g1iPPAukILNimcjfALZ+drfNCGJdgiHuin9TQHAKh103YCuZ7TWDef6NQGr9c3x/a2o2XIQ4dYyU94JUCuOuvB0X+k1b1wAIYi+tB7YrQbJ64DBWdf/OGczPkd8b+xoMl0ndjZi6uT6Z8cOSbgWTyt0aANqpSR0klLNOiQa52CcgPFKiRKPBkfrxzvdrwwB92pW1v+VAA1DgWaNGko40hQAtTqDE5RxBDlqzrZOdOj5KTXgWhEObultrfB9aG0wQNRaI0WaZi2VWMQtSOiaqBd2E+4vfh5xjW48j/n5rKwpcL27gJRUi0kMCtIN4HonFwJUDnLZgvLYUbaV562AACSd3/lMmPVUOiEEVKiHW1Upj6+Tj3iexOvzrOCY7o+Dq0iAka4crGAen/txP58199fX0fpXvAbW535LW4tLXWQIpJMkgYDCbD7B8fExnHPegaG6pCRVK21JYM+e07HDsn79YS0IwPkefOvj/yh48ahdiJ/V+jNbf3bPP/MSLp6/jHfvbsH+2o/h5Iu/CG6bw04W9a8nMZ6qaTB88j24ejzGZ1/+HaJ2ppkH2Ii5kukEaZojTYk+uVySyJOQ8I5L49lP7Ng1AHhtkL6DWXN643t5nPCZc8TOUXLVDvLzXwX+VueU8JtRbJ/X97x1IIjXPc+npjFI0gydThd1zQEU9Xafz5eo6zoANlTPuIVutxs0BYQQcAm1kjo8PMRkMoE1ChehYOZzEmTSSQtOyFY0SnmauZAG0hk888Qlaq1iqewk8XOpsQZ723v4b3/kv8DzzUPc/Wf/F2RoiMquEl8HTnbBWc/YsK2QoBReMMnXqXbyDsqiwPGv/gtsSYW/9qf/M1y7cQ0PDx+iqkosFvClFl6I1HImognPxlqLxtTQUgNCge1Y/GzZptD6YkDV7x+wK7W68TyP19U6CBWvTXa4siyDtQbLZdtXerlc4vDwEN1OD5cuXYKUGhzkWuuQJBnN9yTH0eEJxqcTVBXVddeVQa+XYzgYBZvRyXuo6xrz2QKn9Riz6Ry9XhcQDmVZodfth2CBxHlEaPe1sbGJqiLxxrquPduKhMg428ftpaylOlsOomObHDM0pJTY2tqAEALT6TSItfH66XQ6ITg7f/48tNbY39/HzZs3Q8BECvXUmgkgKjWERbebo9NtQYvpdIosyzAajaCUwo0bN/C5z72M4+MTbG1thex6Xbdq6LHw5Po+yWshFk0D1vzPyI48OiekZ+J5ZtkZdpUddVJqpufQ63cw2higLAvMZiT8tVgsQssr0gmg6xyPx/ScMh1sImsGOUe125UHcfv9PgbDIRbLJe7eu4cHDx9iY2MDO7u7GPp+2hACaZZBSIn5bI7xeILbt+/g7t27MMag2+8R6wNU+lfXhuyip11nGel2LJdFAJZiWwggsB0YCOL5QArPMmgCTCZjjCc0h5lhoRSJdjnPWKEse+1p1n1sbW9gMOgFFgYBtpUPZL0dc624KQM+TdNAe+E1ay2Ojo5wcnKC+XwOIYQHDVMPxFFSpSob32qtwmg0wtNPP4vpdIrXX38dZVFBqgRKp5CKk4cK1Gu8CYE32Rnl7RYJgGVpiixP1xKEBs6zIdlnSJIEWUp13Lu7+9jd3UexLHHv/l1cu3YFxydHMHUJ4SyEMFAKGPRS7G5vYGujh1QDztSoSgstKdOqQPanrCykTJFmClXjMJ0VODmd4eHBMaazGZK0S/ammxF4bi3yPIMQBJzWhjLkNKcAEkRjZgKgUu1tMyVqmI3TNA5NU+L4aIKNzQG2t7fR6eQwTYOiLEB+U475fI75fAGlJC5cOIennnoKTz/9JDY3N9DrdTGZTJGkCR48eIDJZBzYF7TGad2WZYmjwyMISOztnSMhzKrCsljCuBb4Xl+zbCdY24LtfhBO04qAq24HQoggkHdycoL79+9jb28v1HgzWEUlVbRmCWCKmF9RudHXOr7uoDs2YGc5gvQdIVsWv56ovY8/NxvA2OFlWjk5EgK2Oavms3Wu4uAmvt7YaWoBg1XnPKaSr38GH6uG3geckimr1gdIAJdECABcH8SB+Pq4cWC0fv8iBKurjmd8LevPY92xiB1H/h6jPeuCM2dl1ITgPLeA8MGntaSuLLmeMEkAIdFYPieF2wApi3OYzp8THCa0Ro4nT3yvdC08SBT8AmpliTkIQAoY6wBjoGoK9GUqqI2Z8y1yBNdw+969TRMo1tRHO3ocPI+9Ay/Qii2laYK8k4X6nRD+e0q5AwWvRHElipWWeiUb9U7sg/V5HQIBIDyzurFIJBsAQ6gk5XzoPY6fdUPADz9BwUE3cwA8VQCeTiC8oVUKiXe+67rdkPlYNyzr199mMs9uRRefZ3WORkF3yIDy2D6aTV9fx18r6F6/xng9n/X3uq5BHQtatXJ2GouiQJaloZsDB+ZxLSFTcddBP/6cdScwfDEQIWwIAuO5Ed97/DMA/JE7v4GOKVDoHP/2ie84c8wAWgcvPPduXL7wBN69t4P0+BaqX/lpzL/0y2DQhQJuGdB+Qvgr5O/9JI4vfBN+/J/+M0ipQsafMhEaTV1ib28P21sbvhesQ1k2cM5AJ7RmSCARIYvaireQkvZZR5x5icfucesnBrriMThr3IQQ+LWLH4czDWrXItcr+wFc0Geg868CaOQLW1+v2wWAEFzH8yJWwGXlU54XVB9pcXh4iKqg+sb5u2ts722gdgo5GSZw8M/3SLZF+cBW4vBX/gU++mf/Fv7opz6Fn/yZnyGnw9N093cp4H6ufoBb//RvIzElssEAeaeDPMsARXYbvq+rQ+tQCiGRpAnKkqiog8EAeZYDzqEoShz/7mew+f7vxvvf8z78wi99BgIOWnmRNImWBefaWu5gNy210YvnbAi2PZNAexCIKe/c7UCcEaTH6y4G1Hj+r2f2+Lmy40VrvOPrCRe4d+8erj+4juFwhF6vHyjE9OwoWMrznFqHeRVbZkR1Oh0vAERAxWAwAEDZ03v37ocWUJ0OiU4VyzIEpVmWYTwmAdterxfugxx6qslcLpfIO93g5LPyMlOfgx/lx5bp/DxXOYjhtcWBC5eDUP0tvW5rawtJkuDw8BCHh4coigJpRjXVXPNeVZWnm1Pf8r29PT8GVBe9ubkJALhx4wZu374Naylrz/W8DE7Ec5zLA1f8JzDwtaqpwTaF/br1fSgG4QARYfp83tWgnpXuhRBhTLTWocXag/sU/E2n07CWl8tl6PjDny1k/ggI2FiDUX8D48kEWZZhb28PWmvcuUN9zjc3N3H58uXAhGBWVdOQovrJySmuvH4FBwcHkJLaGiVZirpuIASQaA00BqlSSPO23pZBFFIwb+cGlePZMH7GayzwGun1KFjmso3ZfI7ZbIKiqGmN6hSA8H5Qu+8olaDbzbG1vYmdnS0kiQz9zLmenP0sKSVgSEOHBawYVKPSgwzHx8e4c+cOTF0G4KLb7YYSC17fLHS1v38eTzzxBJbLJV577TUcHByg2x8iS1Of6W736KapUVXlCpBHwGgZMrp5npO9BLEHaXzIpimtwmto/lKW98KFC2gai9t37uDmjRs4OTnGfD5BXZVIJNDPU2wOBtjd3cJo1Mew3wVQw9QFrGngBKCFhHAWtjGoDZBkGsJpzOZT3Ln7AAdHY1S1RZZ3YSwwGo2QdqhrQm0NhoMO6k6G+XwJ6iwRK/u3+227zlqQSyoFAWJjmMZgNluQhsWswBNPXMb+/h6sazwYcuxbHkqcP7+HF198EU888QS2dzahlEZ/0MczzzwddA94/XB5SONZGllGINVisURTN+iNRtjcBJbFEvWsDJn4+Lr5+3p8FMeE/W7bm1tKicVigclkEurJW9ZRq4SutQ4lIqah32utQ2nJf/Sgm/d7Zx2EJLGo9cAOcOA6N/7ijXUNkFjLeHOLpTgD6wfQB65nbZBnOdjxhs2GI/4cNp4x3XA9u/3I4HHW0F+TFNTTjvrmStjG+oCbg0MB0uX3tBel/DisbhisTM3961ayca4VLXNrg7cOKKyDDzyOZz/H1hDGzt5ZgQ392we38JliVqWGhFAaUiewxqFpatSGJNSEUrDOwQR6cxs88oPna9eK1Jo5q+I4S4pViu7qQXQ6AUBICWN9PZIjirXygRKcD74l1a00xqCoSHDD+fGCi8ZCSoS6Lv/gGWklB4qEtJJE+/tYHUvKCjXgUgktEyihVwIyvvf4ea1nvjnwJAEt6VWHDWpXw1gL5Qys05AOcFLCq3cAgkXivBPrmQKOvWePCDGg3xgTNBiUUoGpkajEr5NVgIfnRDxP153kdWc3vt/4CD0uw88uUMzjzxViNWjm862DQzFgdJZN4DXR2qVHs8it4+ko8+HLRKw1WCzmmE5ncDC+/keg0+mg1+t6WuUqoMWqpe06WgW/4mNl3KwNwmmtVQXg1g3oo5m6vCnQMQVi4xoHpM45PP/Mu3Dh/GW8e3cb6eENlL/6szj64i9G40ViTqz0WRTtBtQ0DTKV4GA8xedf+WJUL+VQljU6HaLg7+zsYNDvQOsUVVWs2CiiO9Lm3c55339YWOo5Dz/+4blRZpTFcmL9j7MO55wv49AB1FsPuleBCIFZNqQ9wxgI6+m3zrXrJqwD50tJ9Mo6CFTYZQmRU6DAtF52lomGXGCmNbRS6HY76HW7VOLiLNIkRaIpg/rw4UPMZjMcHPwyLv/gn8FTn/hTEJ//dKBgtwG3W8nySSWxuPU6tu+/jfe960X8zC8knk4nsbuzh//ur/0VvGAe4v6//DvI0KDT76PT7VHbmUSjsQSQtEGvi0BWGsvS06zTlFgeVZ4jWSxQHN+De+Xf4of/6Pfhratv4fjkCL1eB71ejzJF7aQE0JaP8d5orQWYeRMBHBx0x8+MVctpLMgW87p2rm3zxyBPzPyiedj4z7DBZ+E6ZOeo5dOTTz6Np556CoeHx+S8TxdeYfkBhJDY2tqClBJ1bbGYLzAdz0EskcyDUSoEAsyEYPp5r9dDvz9Et0vtBufzeUg01HUTAokkSYL4E6vxOufQ7fRIIbiufUkFUVlZQXe5pPZiHKyuJySEaKnGJPTVUs85s9yKC5HzvrG5gbIo4JzFjRs34BxRTZOU1L1n82Vom2itDerDaZoGMToO2K5fv4EvfelLKMsSg8EAVVXh5OQktFxjOnFsx9YBVAZd1mu5eRzXmWT8OzovzRljDAhaX9eOaN/XgncImTMGW7vdLsQ5ymCTQj0CCFkUi8BgKYoCEDbcGzn75J9wH/PhkGwQt7CTUmJ/fx+DwSD06mZApSxLTKfTUDPPDAcpFdlOSBhLc1wnCbq9HvIOZfVIH6AIz5l8baaCU/mdYbFEY7FYLMK8rOsm1L+2dr1lDbA9NJaSHg6k5J3nOTY3h9jc2EC3S2MzmYzpOprG6wVFbC60+yb75hwjTKfTIGTa66TIO2kAMOmZNhAiCWAYADz11FPodrt4660v4/T0lGq+dYLGCTTWcd4hgOtVVQTbpJT0pTY0JiwSSJ0h6D4FXGAexb2f+/0+tre3MRqNUJYlbt68jStX3sKDh0SrBiyUBlKtMBh0sbO9ia3NEbJME1BJWyEEABXGh+KwJMlRVhazySkODo9xdHSC+byE1Bm01Eh9YkDA18VbA9JfksiyBJUhhjHHbVGmkOyEbxwkJcUHJFYMQAqoJIVzNYpi6YXzAK0TbG6OYA0wmUzhHJWivPDCC3j22WcwHA28HauwXM6xWCygtMLu7g6eeOIy9f4uiH3R1KbdAxT7Dg3K0rcgi+K6xx2xH8q2TymF/mBAPspg4O1wP7Som3tGGYNbUpJ2w3K5JH/FGSojFXrFtnD999dzfANBtw8kfcADQVkZpqjyTVpLCFVbW8d5X//EHCmowgrSiBIKUkloTbTDpmHaJ1MHvCK2d4KCw+qDjDZDtJoVMhFy63xAlSgNJePshyVVWmMo4MOjzhndn4GE79Er6Usr+i69vgQrZgufkSXkjO6Br01gzemj6KLdSGInkl7sA24X4n4/0o843ByohXODDILHctee5SpbYJ0asYIOOQqGnHcMwWfkYMX5cXQczHggRoDae1gBSEB6y8EBFR/c59A4AwFLX05AOQEJL54j2gIFOrcL/xb+pIQaW2jfT7bxG0BjiNLMDnVtGtSmgZKKjJFtqC1aCHh4U3c+2+ggJYlRJClnlDhybduAOUcUSWu53RA51kqsKpW3gfqq88zOI6HDDm15Aq8rB2scpAAKZ9A4IJHU+1P5jdaCghYXnhKtW+cA4XwmHK6l/Vvq/yukgBYyZMqUbJVJrbe8zFAQfjmvzhcbwCEXPn21bKF1gIQfMxoHcpiJLeIEK9tzjOlgLWe72+DJOertK/wFSSlDn/gVm7AGJMVBdzyPeU21NOEGnU6XzimBumlQlCSm0ul0sLExCpnKbtc7h6IVYCQV1dW+0HHgHa/RMIHi37nVNSscP7l2Q+TXhXX8OCqRP5cUAu959wfx8RffhezgGspf/3kcf/4z9AyEDCrYvH4X8yVmsyk5QxC+tyXQfeq9MJBEna2JZmedw2KxQJIk2N3ZgxOUFWiaKrR30lpDKrKlVM9LE0lKGajL1PnAoHECHzn+CnIY1CrF57feS8+gqNA0NTqdHACVWMQBvfATh8bb+d7zrb2j9eSBLCHCHhWcRc/IMnAwrPrtx9Y6AWNcyHIlCdk+2uuoLaTWCayTcHA+k1RiuViiLEjpOJEK/W4P2oM53SxFJ0/JOXUOiVcKLooCpW9hYozD1Tt3cLlDVMx+f9DaDadgpSMAWCrqgS0lGinx8Bd/DB/94b+NP/6pT+Ff/ORPYn9vD3/jr/1lPN88xMOf+LvoKIFuf5ModEkCB4eqqSEEQhDKc1I4T9+VEtMZ0Y+7Xa4Z963YEg2pJJqT+8i1wKUL+xgNc3TyHN1eB2mi0dpsGlN2pqmWktqOOrsK8klJLWucaINq7hkunUUDAIbU2S3IUaXAwaCuqZcvQH1zpdQgET/Z7l0MkgMh69HtdrGzs4snn3wSed7F4eGbePjgEO9733uRpjm+8pWvoKoaKJUgTRKMT+c0f70A0MbGRhAf48CmzYAWGI+nZL+kQq83gDEW8/nMK1/zmhEoygp5lqHfH6Cu69BLOc9zKKlRlAWctRSUJ9pnunVg5HDAx3u8lCKsNZ5DaUoBwvnz533m8waOjo4CtT71NFqlBWazCaqqwp07d6BVgvmcWi9Z11BQUS3R7Xbx/PPP44knnkC/38fOzg61NxttBDrx7du3ceXKFTx8+DBkLhncpvnQAtV13WaWhfCikh6QVor1DdiMrnaqkZJqUoWfFOw/WutAWLYH2bw9WDGabE/QMiU4eyu9jazrGk1tfV/2TQghUFUFNjY20Olk6PU6OD45xmw6gzENlksTnh+3mDLGoCorPHn+PHq9Hm7cuIE33ngDs9kMW1tbxFQwBqPRCHt7VEu/WCzhY1oAAvvnL2A+n+P4+AST8dRTyTXggNoa9LIMiWfaVVWNxWKJqioDFdza9l65zVUbiCMo+PMclpI1AySyNEcn65GvZ1rQjLK+tAsmiUa/R0rleZ6gaSpMZ2OcnB4zHRLSB9owBDoDlNiqqhItoET9kB8+fIiTk5PwtBhwsc6irkinJ3NEh26aBu997/uhVIKvfOU1HB4cw1qB2WyOvN+D0JnfSIW3fTaAuwzYCQlooSBFgiSljL1SAtbUUJAQzgGS+kanifbiaQnyvIOd7X1cvHgBWie4c+curl27iqOjA1R1gcbWkFqgl/UwyFNsDLoYDjqkYA4DUy8hYFZjBCuorY1U0GkHx9NT3Hn4EKcnE9TWIc1zWKdR1TVGG5uo6gauNmSfoVEuCZTPswxFsURjPWDgaO8lj5z+q30JEMUh3jd1DlACSig0VYlubwDTNDg4PEbd1Ng/twclJNKsg36vg6eeeQrPPPMMNrY2UVUlyqrEcrHAvXv3ce3qTTTGotPJcf7iBWR5jgcPHuL+/fuwjlqO0l5EH7tYllgsHxITrK68TkgcGeARH0kIQW0ufDchnWp0e130B31keYJOJ8fm5mZoSVeWZeh5z8kV2pOXLRvDz7f1hFMMEr7T8fUH3RAQig1fkNQFBCmZsnCM80gIWBHSI2EQrYCENZTl1VDIMlKANsaisY5QJ3qjN5Cx+A6AqM0ShK+XVhLCUxYbphCz6jmIYqOYbqjJ0DjnUFWUzQlBKhgBbR+YgIWSjiY/KNhOUw3u5+YMyfcDcTBpfZsTChaEkiuORDi3IMoGTWr/TheFLsIH/SHwjgIHZ4OTKIRA4uuFAATHnxBDEQKAeEOKUaBYpe+RjL+1ME2DpqbgVEnpFXMTKCV97X3rIBnHAAHVVVP7Kf+c6ENo3cJnEv39aiGoDtsH4cI6uKpCZUqqbZUaQmmaV9b4wBtkJqSEzFII61A7B9QNLAS0SOC0RN0Y1FWFuqlhhYX2tbfCsxQoGU9UdCFY/ZicwW4n8/V0KbQWgDBwMJTpl7zpEyQpHfdiVr7WNYWWcVautQZC+AS15OCea2s4aJCeKk5OoZIppNSANaiMQ7k0SBKFFAKJ8BuGEx65pDXoIKhVj/H9NYWmTKIHSVKVwVr4jU5BJ9rT82gekm0XPjCP6bYGxhG4sK4MrLUEfLau9HVaMRIYGyqyJRyYC7B6OlEcNQSolq6oy4AgU6mGADNKSG3ehWyX8GhtDEjxOWNGCytQcmakvQf4DDytr8W8CH0Yd3a2Qs3n1tYGzT9fL6QkOYxWAEq6lXtt7Z4J6zIYaF6PEQCzntlfOaJfOzhIyGAHpPDlFUJAQXgNBuD5596NSxefxAubI7jf+Gc4/J2fDXOQlGYpcFJSYbFcYjyeYrksfLaCNj8lNTY/9F2YPfkH8E/+P/8ESqQQEjBNA0iB0WiA/XO72NnZ8gEWBTuJp5Rz/1JSd669o5T4jCONTyfv49LFp3Hl7au4OLmBvq2wTLr41eRJHJ8cw9bGM01SKCV9hgHhuwCtqSTjutI6BPfO+wtSUL9SgPr9GmOhFdXxXb78JHZ292Ccwd37d/DW22+Q1oG1cI2hcVkskGcZmooyrRBAluXIeyksBNKManGnU6pnq6sKUgjUZQGTpajKJQb9HtIkgXQOqGpPoTNwTQ3jxEqfdwEFy3TPoiAwSJJtkBAQzkIKcqJKTxcVAljeegPmwXVIJXDx/Hn8D//1f4XnOOCWwGi0ERRY4UU/nc8OGxPrMvhaV0d7q924jHTzGUzfehldD0wVSxLCyTb3sPGH/wv85o276HU1Bv3dkC3SiuYlB9ywZLxDPwpJYAfJUQi40HWC9ghYi7IoWoBS8HqqoT0Nu64NtE7gLDCdTPHgwUMsiwX6vQE2NkfodftYLOaQUiFJNS09IUOfXYDWwcWLl2GtxeHhMabTG3j1K1/FRz7yzfjgBz+Ehw8P8OpX3sBsOoUUGstljdOTCYRwSFKijqtEI8mIZj1fLKAUBbbGChgLzOZLFGWNsqyglMS585fQNDXu3buDBw8fYDqbA1JhIDWcq1BWJyEYgJC+TAOURFAKKpHodnMApEIeK+cTc0Uhy5KgYt7xvY57vR42Nzexu7uHNM3x8OEh5vNlEBVaLGcoqyWEtCgKUs++evVtKKUwHA1wfHIEuZB4/oVn8dJL78KNGzdw584dPHH5KZRlGVpoWd/TvtslmivRym8BcCiKpQ9KfRmXTKB8yyqyyzWsM3CN8dox9PyTJEGStn6L0AJCk1hhWVdQijJ9RVGg9GJ2Tgg4SfubY2FElXhfKEYzEc7Ltpr2EUB68LepLaypAqDR63cglcTp6TGEcNjYHKLby2EdAT+cwSsKap9kjMHW1pYXRMsx7PXx4MEDXH3rCspliUFvAC01TG0w7A+RJRlMTSU+VVHBNg5SamiVIe92kaQ50qyLTneC8XiMoiwhpEQn76A/HIba7romf0wpv5dCAQyae1BcqzTsP7Q/u3D/iwVpU3S7XWxvb2PYCOykbQABAABJREFUH0FBI9UZZrNZq9/h9/b+oIcsS7C50cfu1iYgLB48uIejoyMAgBIaUlPyLWacARR0yzQNpQmLxQInJ0eYz6cU1EuHyjTY2Bgi73VR1jUqXwpg/CN99/s+gCTLcOvmHdy59wBNY5DmHZRFhbJokOQUg0hJJQGL6Qx1VUJrthGWSheVQJanSNMEiSL7oxMJ7YCqqgEjkKYZep0e0jSDEBKD7hC7u3tI0hwHhwe4cvUK7ty7jaJcAtJAJQKpTtDt5BgMOtgY9TEadtHPE2g0EI6U4Z1zxETy4FTdWDihcHJ8ivsHhzgeT1CbBqwWr5VCllJpl5KS1OYbSm2kMkFdGSzKORQ40HZwaHy4bSGEj/MEs1QpoWOkD3EleUcGAsozIpSg7HZRFRj0+9jYGuG555/Hs889j82dbTS2wXg8RppnmM0XePv6dZyejlFVNbRO0B/0sbm5jcYAs9kSdT2BcwJCa3R6faR5jtKPhdIa2lrAEgtBSAFjfVsv3wLMwhIdXjjU1RJSKKRZAkigrJZQicBoNMTW1iaSRKGuS1jbIPXzTUqJ2WzmgcNdTKdTHBwcwDmLfj9ZaSM5nU7hnAtlQ1/r+Ppz4j4g5SBOgOtzV4XN1umTjIa3GYiWrhPqWhoTgmSgRdgACefaPqj0t0ezWPHnrn++iDKr0gd2jObH5w3X2r4zGGMhidohJfUYFXCAo4frVPv5fKr2lC7cy3q2i78zZeWxB2cVQ2KszR7yvbYtd86i4XOP57WnuUZrBtpaN35vSyHyWVknwgwIY24fDXBCnlWAxBeko8CfqemCkEMlBbIkCdlXAQfXWBhTwxiHxlmEdQ/Q+wPqxoa5pe5DCQhjYcEZKOop3DhLDp2/Mgs/H62BcU3I0JKD6AVktEKiNbKUDK1OVvtqU3AmA+XE+nHjers0TZHoxCtBPgp2xP/m59nOI97wAOeUf79vqSRUO9YOaIwI7aSMpwgJJQnM8OgtC0sJIYmqyeiyQMhqr9e5cQDrXKzYLFbm1ll1c/w6F/97bZ3x7/0ohC8hODCjueLQZhnibFF8PWfZAj5rXJMb2ygAK2q8jGzHQa9zFrMZUaAAeGobORLUb3O1jQ2vm7j2MKyRtTW5Pg7rNHhen4874vtZPx8H5c45PP/sS7h08Uk8v72J7MFbKH/9ZzD73C+E8ydaQ3V0ADSapsFivgjtMRjwM42BUBr9Fz+Ca5Mlvvr6Wyt2g2pPKRNBfV09gGebcF/SM5ecc6Huc7kk5fPBYIj3v+fDeGLvAs5pizcuvwB191fhlpTlOjg4pOxqngcRw/Va3tV5AAKv8OgYcvBNQ0VBLQA8b07wBz/wfeic3ELZNFh+5Fvw2pPPoVguaS4ahzfe+Cp+57O/jcV8iePjiS+1kuh0O+gPRuh46mdVl2gaQxS1vAMpKNsDIXw7my5t2HUF6yhwlF68blm1dYRSSqRJRorie0+izAaUEdSJ3xdoTXOmm/YB7qSgoGDxLR/8IP7gRz6M56oHuPNP/zb6iUS3P6T57PfC9bXCdGViOLX707Iy2PhzfwOnRqD/8qdx+ps/helkEsDtzfd8K+okx7Ubb3olcVD5C8gGxSaA/QDnuByK7FdgHWF1r2OAj7MN8XQnWnoDISTKgjIW8/kiUG9n07nv/Tz16uQ9mGZVmbkol1gu59jYGIYsx+/8zsu4ffs2pEzwgQ98AIDA/fv30e32YIzFoE+9mQ8PTjCbTzAaDQIlnOv6F4sFSh/sUhkZgXzL5RLzOWWGNzY2MRqNIIRA0xicnJzANERz5TptHpO43zEDfkxlZcol+wSxpgF9HvUJ39nZgXMu0F/n8wWOjk5xenpK7ZGqEs5ZGEsq+2maIs00bt2+gaIksbCioOB8Y7SFfr+Pj3zkI3DO4eDgALPZLFwL17RvbGzg9u3bePXVV3Ht2rVA0a68KFIn7yHLcl+6xT2tawgpoQWDz373FoJcfh+oCUkipsZQ71+iFLctu4Iv50TEDnoMqPn7OMqqQFEuIKXExsYGAIQ6/WeffRYnJye4e/duKBlh8TAen43BAAcPHuLOrduoihL9DvVX7w762NvdxaA/QpbkqOsap6enODmdwBoD6e22TjNIbZGDtHWcEEgLar3E9pdq0bnfMPulwme5VeS/tgCEEFRSaGwLVAsBNA2VYCiVYNgfYtDfQJrmYKGtolgQ0JNn6Pe7GI2GGA4HKKsC0+nYK9N7uwAZRHprD+DzPJeeps1ievP5HOMxvT/LMgz7ffR6Xczn09ArPc8dJuMZjHLY2dlElua4d/cebt68icViiSztQEkFrQHjLLTUaOoGxjZep4H8OgheX7TnK6+bwT4fdyiSALIsgZI+224stE6xt7eP8xcvotPt4e7de3jrypu4ceMGJpNTWGd9a1uHLNUY9jsY9nrI08TvaQ2EBMqC9h6lFBpj4KoGKkkhlMOiqPDw4Agnp1OUlaG2iZ6GLoTyzCFSGyfmAvUwdz6bp70ulXCARYMGgGl85xtH5ZfKA0zWJ4MQ+agWLuwL1q8pJ4gBV5QkYLezt4fd3T3UNbU4G21u4cqVN3FwcIDxeIKiLLFcFlgul+jN+rh06TKefOopJEmG69dv4vR0Ai5jUh6gryrq7CGFQKIlJZAaSggKIUhDSftSL7RztzYl6qZEURXI0gSz6QR7uzsAgPF4HMQOR6MRNjc3wWUrAEKHlo2NDd9LnkpsuMSEErikT/D1HN9A0I2wEN8p0H006BUhBuOf17M5LZ2jdVbXqULrQXfspPIGBGDFsW3phJ4K77PKTE9ra8DYC+PP87RwH+1RsL0qzMMH1zX+fo6zArH1g/Oj8f3HATbQbsR8/7HYEIMO67XenOFuUdxWUTN+Tfu5iLKMtAnalbZQPmj1t+IEIapShogZRAsmI5ZqjURLZDqlAFZKopobg7qRqMoGwjhoK2AEZUTCPTseD4oKXYjK4cfAwcCg8UGqxaMqyNaSUFBMo6QvG4KQPMvQyTpQWnla+WrQzYERgRWtEAj3edUkiblGa14FYNYdzPigoDteY6s/t5RmVqQ3a3NfQkgVWAF03wjPjcAFQElWK18HzLAy53i98HjxXFm3A6v1XlhZY48Dy9aPGMSIx4rP347Rag/u9tofDbZXAY1VQcEYDASoLdh0Og2CUY+KGLXtU5iSHgfcMaV+/fnzwa9btYftc37cwedcvydwvtcBLz7/XnziPe9Bfu9NVL/+szj5wmfoHrWGFoSGS0WtRqQithLZSjqTUiSU2DQGjWmw+eHvxOTyB/GP/uGPk12IriFN06CYTJuQL9lxDlK6kJHioLuqqgDWDPpDfN8f/D5ctnOYW1/A/Pd+Fe/6/v895t/6/Zj90j9BURscLg8pOPciPvSsH107JAgESBkBf0AYTwaJWVVc+DZ8Skp8y1aGjXqK6tN/FwenYwy/5Y/hg5dfCotA9Qf4wPd8D5564llMJxPUTQNnHb786u/h9Tdex3gyR7fXQ1lVgADyDgntEDW/hFyWSFKFjdGIFHP9+EulYIWnvEsFqclpdk7CGECkAm+8+Rqevfy9OP/xH0Tz2/8LbGYhuUOEryNUmkSHVOkBbWVw8Jl/hPd8x5+Bqwrc+bn/L1AtgWwQBW5cpuG8HaUWjMZaSNH2TRdSoq4qiHPPY2qA3/jq2/i2D/9x9I3Bwa/+S2x/8JPYfN8ngBe/FZ+9dgOnp0cr6yyAShArNiG2xU3TsOD/Y+d6rFq/vu7rpoGQNF+5Bo9Fy8qyxN27d9Hv97G1tYWOr22N98WmaTy9XOPw8BC9Xs/X2o6wt3sOQgjcvn0bn//8FzAcDvHe974XTz35DLIsw9HREX73d68Hxsjm5ib6/b7fXxXms4UH9chWcOu4slxCSoHZbAatZdSKMluxXzHQwDaDA0wOaFntvCiKYNfc2hrlDHe328VisQjrdjye4PDwEPP53L+P7GGeU/1xp0vtvyaTCTqdDv17PMPm5iaSVOHw8BCvvPIKTk5OQraH7SF/xnK5xNWrV/HVr34V8/kcg8Eg2E5OPGQZ3b8xDcyy9vbUQSi21yEcpPUrWFtBw/n9rwUQTeRXxhOr3Xf+Q454rzamCfR4tvvL5TK0wLp48aIXSXS4f/9+oMtLKUPm++TkBAcHBxAemBuNRjh38QKefvppdHs0VosFlSacnJxACIFer+9rvTWscejkJtR+0xoownPg1k3O91MOPuTavazfo/NgeDsX62jfJKZV318Hg9VK0T6S5RmGQ8omaq1xcPgADx8+hLXGg7OC7Jhq92Pez3hPZDX7k5MTHB0dRUrlaRCvck74591ASWobtrW1g4sXL+Hk5AQ3btzA6enpChNUKUWJQzhUdRXEs9gmWN9vmxmdidcI4ZKGsB6lRJLmBISCkky9Xg+7e/vY3NrGyckJrl69iitXrmA8PvHnVEiTFMNRBzubA+xsjdDPMyg0gGtQ1jWcEKibBkmioHQCCwEivAsUVYWT8RiHRyeYFRWMcVAygRSaRlS2XSG4XCCU2bLfTIsAiteS0pT5toBzMnSTCcxVEEvbwmuu+Fa4YL/Gv8haYnWMx2PcunUbg0Ef58+fh3IK9+7exenJBNeu3UCxLFAUVVATF4KE9ba2tvHkk08iSTLcvHkb8/kCVHbZoCiWKMuK2HdSgVrq0jMUIJ2xJElCqVNRFaiXtAYbU6MxDTKXIc9IvG0+n+Phw4cQgvR5WMQwy1pgn1X8tdbo9Ui7YjKZkHil7xzBPk3hy8i+1vF1B93rwS49M/eI0/1O7wfaNiuxymTsjMbO5Pp714Ptsxz32Mnm12pFKtI8EYm61EQUOkZC4Z0sblGhKDuuAK3VCsocj8c7Bc9fa2zWA6+zXrcetJw1rvFY8vWxoxMzp9hJ4eBQCBGoaHFwsJJNYNDCoRV5ckT9Z+Q4ln3ibDgNJ/ctpMBZCIlUS2SpR2k9PVhz9lIqQHjlUqNgYKkVmW8NZg0hapIsNayxIWCMg7PGUnZbSB3agIXcqjckztcQCim8Cng7RqlOkKdZ2BxXM5Itm4FFs+Ix5YCMs0YxrTk+TzxnHhlvQbQun8vhvzzyTGKmiQvNrluBEylj5+DRAJmvm51wVhxlgGZ9vp0VzPLv4yDz6znWwaP43s3aOeP1xsH4+ld8fetraR3UiDPT/Nw4m8YZBQBBUIPrPYFHhdzWrzNmroSAInpP/HXW9QuBR8aX/xbfY3wQyAJ03/vtGL34rdh7+j0Qv/UTOPmdn4bkLKivXVRSQnknkAQxBYQUyFNCeuuG5kGSpKjrCnbpCGmGwHw+p88DA0/aO3q9QNc3dR1AE6UUtON6fO5jXaHTzdDrbuFTn/weXFoeYPJTfw9meozGWHQPbgBSoaprVCVtaFQn2SHUn0VUnFlZm1onkBKwqP3nMWTZHpTZacW7pJAUWH30uyC+9BmIh9eQ9s9h+YVfQPGFz4SWWc46DD76n+ATO0/AbNC9JYMtfOKDfxa//epbJJylFaqqwude+Tzu3buLptdFUzeYz2b0bHodsl1SodPtEGtK0nNonEPiQTIpFYQyqJsGtZ87dw4OsS+pd3Sn0/FK3z74FKTDkCQ61OZLIVHcfRvXf+x/9ECRb6XDAZygmnbWx7A8t3gNO0OghFSwxqCoGgy/90fw07/3Bv6f//D/hc99y8fwX//pH8Rzz38Q5uJLuFZY3HzzKl750mcDo4kd5xi8jW3PetAtfbuyeO3GNiW2LfEa4r2bBXg44GH69PHxMa5fvx58D17THGw750JWuWlIwdY5h9FoA089+TR2dvbwla+8ii996fdwfHyEF194CR/+8Idx+dKTuHP3DmV8N0aYz+fhOjc2RkjTFKORRpbmWCwXsMaiLGcUHPiMbNs2iet+l8E/isu+1u2WlCTWtb29jf39feR5TsJE3vZMp9OgvszZotFoFD6P1+GDBw8wHo9xejoOY8H2MMt1oN0fHBzAWsruLBYLXL58GS+88AKuXHkbX/nKVzAen+K5557D008/HQDKzc3N4DN95StfwY0bN7BcLoNTG7fMavdu0lGhZwzPfBCBxUHlISqwBigrSQE5zzNy5NtAijsNBB9v7Xhc0Llud896nXNU5sC+FAEo5KAvFgvcvHkziOE988wzyPM8gBf9fh9CCFy9ehVCCAwGA4xGIwyGI4yGQ+yfP4+trS1UtcF4PMaDh4c4ePgQy6LwY0gZQJ1Q1wHnXKhvBtrkUtO0SuLcHeMsP/Isn5uPeI9qSz4XOAXVug+HQ+R5iu3tTXS7GYylrDgzPmZzT3svlv5Z+CxiXQWwmzu8xMwvYwyOj49x9+7dsEZZB8AaoEaDXr8Paxxmsxk6eQ97+/vY3tqBMRZvX72K4+NjZHmGXq+PxYzo72lGDMva1KEc1ZgarAVCn++ob3ciPdOR6Mrka3IwKpF6QWGtE2xubGH/3AV0ej0cn5zg7StXcPv2LcznM5q/HhQajvq4dGEH+9sjDHo5tLCoiwWaskRd1TCwSCTtB1AKUmoYJzGZL3B8MsbRyQRFaWANlQhonfuyACopscaBtKVsm1iDAbfCdYLYBfHz1czKhYSFxGJZ+g2TsucQNpRXkJ/fCg8LznsJ8tXn8yW+8PlX8IUvfAF/5a/8FdR1hbt37+Pmzds4PZkgzzuhAwSJA2qMx2MkniVw6dJllGWNu3fuoihKWFt5Bp7zNomSfmxfrLNI0gT9PunsdLpdzOZTHBwdYb6YE4ANIE0TDAcDKK2Cvdza2goMFWttAJA4kHbOhRKHNE0xHA4BT2OHc0HvxHydfu83FHTH2aR3yuDE7+Hv7CDEWZ2YcskZ4/Xs03qQfVawHV9DvKHz4tU6gZbKU0lbFdzWQfb01ohWQ+8ndEdroiys07HjsTgreF53kt8p8H7c4egF7zi+6/e/GtgJOPMoXY+Nc+z8rAcD5MhTYMcZ6/YznVecVD6D4SAFZelC4lkAtWkAQTXuSpD4SaIkEk3Bt/OBIE9Y6ShTlSQaOhXQqUZpG1RFhWVVwzbWK7tbErCAfx5cCx3mQwMDB6VjDYBoXK0FC0goL6wjFd1HpkkgJ2YQrI4LPRnOcALUAzMOuK3PGMG28xlA2FTiwIzn8HpgqHy9WasmzEFqW0NvrYVxtZ9DMQuBVNzp2lezrjzfYtXjds5SsCKEIFpxdE0cpMbrM/7b+hrAY0Ck9TkcjzF/Z1oqf9ZZ7dZWgZDVDMb6d35dAGWizgasfsvKpdxLeTQaYTAYhHXCz26dJbMecFPLi5bqeVbwf5Yti+fD+r/Xv58FiOiNPex8x5+FPLqFo1//ccw+/wurn+VFQdprRhC/gQN0pjEabWDpEWglFZzVUKrG8ed/CZfe/VH81f/8h/A3/87fDRkQpSSSRCNJE0/xbFZs8Oo9Itj60XALf/gT340LyweY/Zt/gLQp0KQZXDqA3LoIc/sKOUKWNmVSve2ujMsKiBa+yJK3r1sfu4jpAl+57xwELOxrvw4hBRKdtMrl0gNR1mHxO/9rQOapfgzY+84fwvfuXGqfwWgHn/jAD+PlN65BEEoJU9f4rd/+Tdy4dR11Y1EU1IM4yxJ0fQsfrRWsJIReOJA6rJCoGrIxy6KE272MOu0GoAigGnUhBZVAKYUkTaDrygcobcZISumJQe16cN6OcRaEx0sIYhAp/77FYoH5YoEMEp975YvIsgyf++Ln8I/6PXzsI9+C+Vev4MuvvgIBAym8XY3Xsp9vv7X3IUhHQnnx/A37V8iwPxrkxPNpfY2wf6GkxLwkxWi23dwya3NzE8YYTCaTsPexgBcHK2QfDDqdHhaLAhujzdBT+stf/jLm8zk+8IEP4PnnXsTu7g7u3ruNz372s6iqCs8++yyuXnsbs9kU1lJmkWnqWZZCKkEiV55NFCscW0ulLLPZNKyPIA5l25IVnuPK17BvbGxgf38fFy5cgFLkRMaJAdai4DmwtbVFfW+PjpDnOay1uHXrlrdVyj8T0qzJshRKCWqd1JDaMEDAxmAwwIc+9CE8++yzmEymuH37dgAANjY2Qqusra2tkOl78803cXh4CCFEADDZpiZJSjW2ZQHrGn//GlJ2qTe2s760i6i/7V5A2W4SSqOe1FRaMEdZVivrngLur70ffa3jzADdtSA1BxLcKrCqKty/fz8E3k8++WSgSjPj4fj4BJubm9jZ2cX+/j76I2qr1u30MZ0usCyWuHHjBq5dvxn6nA8GQwih0DQWedeu+KZNY0LAsFgs/VgAUqxq99D9rIL/6+stBinidclA2XK59IkXg8Gg7zt6dGCtgbENtKZg6vjkCIvFPOyPnKjgwC+OA0JPZGNwcHAQVO2Z2cGgTZIkyDqpH/caqVTY2NrGYDjCdLbAwcENHB0fwcIhSVMqIhRAkqXQCXWXKKvSj4XP4TqE9opas5/cdlrhfYN8DknBqFSwTkIlGQajTXS6FHBfv34dV69dxcnxMYSgkjZrG1/jPsTO5gjDXoZUO7imhkIDoajY0hkLoSRqa2DrBjpLUNYGRyeneHBwjNmihrHKc8oFJDSSpF1X1gpQj2kCCqgVHMU91tlQGsXPU/oMOf1MWiVLa4KsmgMBsQCgAN+cSXiwtgW+nSO9qbquce/eAYRw+LF/8k/xPd/73Tg4OML9+4eQMkFRFFBKo9vtgbPcrZ4ULSrnHCrf2o79FuWTBPClT8wygQC6SdfTwzcwGA1xcnKMsizQNBXgLNI0wajfx8ZoCNMYqFyFbgAkYlkHBgW1SiUbEpc4SEnaFKmma67KEsqzpNLk7Han68fXHXTHDu96wL2+IfIR/05KEZxWACtZ2fVj3XmX0eSIP+OsQCIOIhnZFlGGuzEtDdR/2sq/fawAro3TUgTF6vi869fAn83f4wx4/HlnOQ58zfG1r45H/H3VEXl0vBA2I0JiACfbzSbe0DmAiK+L7y04at6JFVHAHc8B6UV4hFc25IA0qDeDnLBEikDR11pCSUDAeKERwBgHUrBmyq0ElEKSJ0gag1KS8FlZNyh9OwHu1crPgYwHmGH76NxyIMO7Nu4cLNF8aQGJNmhYfXZCtAEoOQ4tNY6DbmMMnDGh5n19jNlpfpwTGYNNHDgw3ZNfGgczjx6rlDrngLjfJjn6vrzAhykMKDjvnBistvtaB9niYDcG0dbnSQwqxKBQfL/xe6y1gfbGDgI/o7PsRTtObuX9fD3xWMbXFQft3I5nPB5jsViEbBg7xeugSewIxwDEesb9rIB79dmuvv8sO8pHHHCv20ghBFjH01x5GZPf/cyZ4wqu1zfUlrHxwbiUJJDY6XQ9tZbmLl+vbSos3ngZnQ+T07jaLcKGNdHAQEEEyjo5yBrtLUmMhiN878e/CxeWDzH9qb+P3JbIu10URYHOd/0FvFVIlL/6r5A2BkpS0NPr9yOWQ8viWXU2SX2bwPgYhPJZb8f2keeqgbXwmysIxHOrIKbwX9I7i0opZGnm6w8bTP/9T5J+hCNdCEiNre/40/je4S4gvDL8hT185N1/EZ974wqsYSCQ/pbqpM3AdjvI8hSvfOUVzGdUH1aVJRaLJf63X/q32P2BH8QL3/yfoH75J6G5rjvqY0/Z7sQj7wpGEcuIxDppHKyl2sksBo14rtJoecCUaIdN0xAV+an3oXIi2M800fjqm69hPKGAQSkJWKqRJACU9iFnaVwcgHvpFs0Dx/akBUoYGDS8p4hHwXYfOYDFJVllmedD3smxWFAWUClyqsfjMYQQeOKJJ3Dz5s3Qt5dbN3W73QCsQThMJmNkWRd1Rdmvo6MjWEuZ4/39ffT7fVy6dAnGGPzar/0qFoslvu3bPoaHBw9wcnqEuq78uiAmGGeNi6L02encO8DcexiRsxv1KcbZfoOUVMPN7JuY0swB7WAwCGBDVVUAgL29PZw/fx4HBwfU39jT3BeLBXq9HqxXCObAJs00qqrEslj4jgGdADJLKXwADWxvb+N7v/d7IITAxsZGsI1M1bx16xZee+01zGazsKa47zVn0aX07a0qA2O1ByNSpFkKgMvlCNzWmkpiVCj34tIFyu6xCjEDU+uMstV9sT0eZ3P5vY/3zRx0olfEOLn9Wa/Xw7lz51CWJa5fv47Dw0O85z3vwVNPPYWDgwNcuXIFR0dHSNLUiz4Re42Ang2kSYaHh/S8bt68hVu3bqOua/QHfb9mgU63gXEIWWJjiNpOpQZlGA+lNKSv3V5lQ64H3j4BFWxD3GaN7WoceNdYLAzqukRdV9je3sJgOIBOFJpGYLlc4PT0FJPJGACQ5ymEIHAWAFLPwIl9B/adq6rCw4cPg3AbBz88ZzqdDrJOjuPjY1jrcOHCeezs7GMxn+Pu3Xs4ODiAUhp5nvtyjhJapSs/100N6qZBAb+Dg05IeJADbgIsqbUl+ZzSr+sMed6FANVcF8saJ6djTCZT3LlzB3fu3MFiMYN1BlqTDyYV0Ovm2Bz1kSWAaxZojIUzDWANUi0h0wzOJD4xQB13YErMFkscnkwxmS/RNBIQGnDK248EAAmeks9Egmj0fKNytDDhgTRJWoYTz/HwKl+CJiWcVDDOojQNnOVkJc01Afb/ZIhPhJDQKkHWzzGdTXB0dIp//a8+jZdeegnbW7t4+PABhAB6vQGGwz6qis65tbWN3d19WOtw//4DHBwcYOFLXhSXZPnAnvdxtklpnmIw6GFraxMbmyO/v/o4Tgp08hR5p4PtrU0M+n3IaF4cHh7AORfo44vFImS4ueSHGXbMzoE1oZyHkyxcvvC1jm8o6H5cwM2L8HEZHVok6w7SKq083mDWg+zYsecjvo6zDCIvDKWIHtfUTZuhUr7Hs3PRNTgwrUkKULCtCOFi8bQ4SxAHGXw98feYBrd+X/EYxfdzllEX4DZSq8H3egAeryYhvNCd9QFxlOGIaTzrgMWZQYEAYF2ox+P7BmxosxbuO2YAeMVbLUFZ4CRBoiSo55+DswYGTbgpuk521qzH1wxMYwAnkCQaXSGhkgayatDUlsQl0GZo/U34cZQQZi2gw6qBAVr1cTKiia/b8Rs6GGxC6EtP87eli0spkaRJyHLzOqGxawN2HtNYRPBxgdZ6Vpaf+XqwJX3NN5yAgPKCatSmrX0dU8K47n513nHmOgABgj4sno8xuBUHzzxnHncvlTdQ8Vd8zrMCUA6ynV0F5Lgujcf4cQ5QOEdkG84KcuO1ACA46IXvQcxZVTa8/Jk8VvF48LnWf7++ruIgf/2a17P164DaegC//m8hBKrjezj+rZ/B5sf+BPpWYfq7P7syrkII9L/ljyHZueyDGF4TAuWbv4vlva+i0+li6PvmLpcFhGuBBNtUGPW6ePaZp3Htxg1wf+268Qi6LzdRvhQnTdOW/mVJ76Hf6eH7vvMP42JxgMlP/j3oag7d6cAYi6a7BbX3NL7whS/jmdMjpALQifZ9hBHYSc6tBiitYw0qZTEcXAMMOLVjBRCK3pZk1HVJMOGLH4O5+9bqM2DbK1mIU0Fn1JmAg8Qw5/w5J//uJyiQ96U2VkjsfdcP4Y8Mth7ZJ/g5iEZAzgSy4bM4//FP4sqd+5CSFOgb08DUTQiCy6pCmmVUh++/pKfaJp7myFlST08Kn2ldW1PPLQGdjcFrcixpf7BYzOcoqhrnv/+v4ad/73V8+dUvQziHTpZjZ2sbW5sbSFNNKu+Sy1naYNrArdkzvx5AwbOzBNBqpdBY7wM4D3U4ZmYgMCukkHCe3WQaCytYNIyyLkxVrusaWZZhZ2cHQogQZPN656zr7u5ucObrpsJisYQUNHetdZhMJphO5zg6OsJotIkHDx7gypUrpIpdlvjYxz6KF198EdPZJNTqbm9vY29vD0TrTnwmrkBjKkiJIIzGjLumKUMm73FUfKCty+YyC85aG0/v1Zocye3t7fDvyWSCoiiCwNtoNMLOzg4mk/Z64xKANE3Q6XYA2MDqUIqUmTk7Ox5b/PZnfxP7+/v42Ec/Tm3DfJY3z3P0+330ej1cu3YNr776KmazGZRS6PV6gSXCvev5WbW2k4QFWbCKmWrWZ7Y4M06BEK0vJRUaC8zn86AqvApqR+WDv49jHehd93WllCslRNbacB1JkmBnZycILU2nU9y/fx+z2Qyz2QxHR0ekFi+A3nCAjc1NaJViMV9i6uZ+vl3Fw4MDVBWBFbWxmMzmqI3DoGnQGITsL3/2cln4Esp1v1KA2m/GPmVskxzigRJoW8rGvnzYp+ECYJJWGlVdoWkIeCIdgHZPpT2On4vXTZKtHWcgxjkX1KK5uxD3lFdKhcCHmGklhFDY3BxRwGaAe/ce4OTkFEmShvdWVQ1jLLKU3j+fz73IVhP8QqkomEyStu+7UgRK09ykEVFK+442PegkQ1mSSF1VLzG/fQfz+QyHDx9iuZwjTTS0pupxpQT6/S52dzYw6neRCANhaygFj+xyso8o5cYCOtWorcB0tsDh8QTTeYHGSUBpwCXQmrt5kEiasQTiKS1DJtu6hjp1cKykhG+dTIK7XHYI5zdOkFR2nmqoJIGQGmVdwZgGlTFwSqIFteMkA8UF9Hzpdzs7uxiPT7FcAG++eQXPPPM09vbOoygXvqUolaCNRhvY3CBQ9v79B7h58yZOT0/RmCYwkDjeEcJLeftmR500w+bWFs5fOIet7Y2wHpWSyLMUvU4HWisMhgP0ez0oAeR5hsYzeNqAW4E6DbRdHrSWHlBq1/l8PsX45ATOubDumL3y9RzfsJBauzgff5zlgMebCTuljAwKIYJ6cJwtip1y/jm+hsc5orzA+b11Q44hOyFaEULqrIFtCDVx4Extq1KulYJSAkrIQK1Y//z1oDseg3UQYv3vZ71v3dmmfwOrOwaf69H30mvbgF+ujSdvSDFosB4krF7L2RRRcuIjQ+0XHWdJpL82xTQd7UVPhABYdZgiQApuPfW1DZDJIauaBtTLPUGeJv581PqiaqhcwFhLDaQEgwwkRARvXDg7w6icFMIrLtqQLUuSBGmSEqshqJS3gWhoDYb4/kWgJnMwyEg/O4iQq/XIcaBwVrY3nrdtDXb8nEwIGLRWAZAB2sBeCOptbywDQOaRLDTPz7jWnBFtopuuTIVH1tpZ1x3/fNZ6iP/+uHOyXWDKa3y+GBw46zzxmnycbVgPlLXWQU2YFIZlEATj93FGiemAPM7x+o/nRtx2L7739eD/ncZ3nVIa24V1kIb//rnRi0iu3MQTw1fw0rf/EHaffj9cuWhtcG+E5aX34fWTSQj0nQP6vT4uvvAtsP/2/w0zvolOt4PushdqAfm6j1/+3/Dkuz+KH/mhP42/+T/9HZqHMKhr2rw6HWqt5zgQ0prEwoSEQ4N+p4s/8snvxqXlA5z+678LVc6RdXJY67BcLtD51H+OL49rfPpnPo3/RjhITUEksw1ozusVOx9nswBum8e95TnebNk7PAeimYnpbILDlz+D8x/5FMRX/z2SqoEUHlxzpNngLLUh5DpnyeCZrykVzH5xgE5SZFkOYwk0bEyD41/+Z4FRsZJJ94JlPB+7G5vY+uSfxjcnWbBngHeFr9/A/V//CZzrZ0QH989PQPgWlW1tpNIKopEQ1oWsGM9F40FDpRSV6vi1ZqN5K6RA453ToizRQOLlz7+Muq7QyXNsb29hNBpCCFB21xFoShmWdl7Gc/9xzDbek5wgpdx4Xcc+Qgz889rjtSSEwGw6D/a4LEukaYqNjQ0URYGjoyP0ej1ISa1gDg8PYa0NdXqdTgc6Uej3B+h2eiELSyJgZVA5T9MUb775Bo6OjvD+978fly5dxMsvv4yXX/5dLJdLpGmCjY0NbG9vA4DXhxgHBo30LLSUA/268U57tWLb4rHhMeBa4cFggKZpMJlMMJ/PMZvN8Nxzz4WMPWfB+/0+Tk5OcHx8jPF4HJxLFvbiMaDWOIMAEiglsFyWWCxnqOsSSuVYLOaYTidBPXi5LLGzsxOE5DqdDsbjcfjs27dv4+WXX8bVq1exsbHhA3oKltnOxraQQR565g2qCpSNE60Ku7WrDAhyIajXdlWRgB6BSVTq0orztgmLxx1fy6ddf038bwYDGTjgpIbWGovFAs45XLx4EUmS4N69e3j11VfDtUpJYmr9fh9PPPEELl26hMlkhqOTYxwcHOL27Vu4e+8etZfzQKYDvEiagWmo7IxF65qmwXQ6w3K5QFU1AUADmOnztUua+Ofgw8vV/SbOdgNE+aWMYAatpQeUKsznU2I4OIsszYiibFm0lHR4mpoEKTlp4ZzDfD7HwcEBDg4O0O12V3wUXpfWWmKPaIvd3V3s7Z2Hc8DtO7dw//4DGGO9Mv+cWrcGlq3DfLEgBfWkZe4I4bV8Uh1aUjItm++X52wM/BRlhWJJQmBSAIv5HCfHJJiWZymUArSS0ArodlPsbm9id2sD3U6CVBpkUiBV5C3bhhJsBNYq6DSDExrVssZ8McV4tkTJrfNcAi0yJEmOJMn8HLfe/sadaNoEJQAPckT+i1u1yUIIJJF/yiKFUqWAEGhmUzRNRVly0c6pVV8IcE74FnVTpEmOXq+L09Mxrlx5G9/8zd+Mpunh5s0bGNcTbG5u+jpp4PbtO7hx4yaOj09W2CpNYwBnPcPFE96Fg1YKw+EQFy7sY39/D3mWYbGYI0kUhsM+jNlBt5NTAO5rteu6hqlrEqwD2XitNSaTCRig5bXZNE0AjZjts1gscHBwEPp5c4tFbpv9tY6vO+iOaxTjB/TIQ41+tx5IOLcq9sWv49fG/46DbT7vupGIXxdvwrzxOudRfWtIEZaNNUD120IAEsHYC+egpECqFdKU64YoAy7Fo071WQH3OtgArKuAnx18x+fhc4dxitqOrR6x4MxqJjJk+qPsWzxOZBjroG65rr5M57Re2EeHn6mdF2d5Y1VpopFLsKKuhFTS04mYdm69c0a3RN2EuRekfzYhqCS8LU8SWEd9ooUUJFiRAHVikTQWZVWHLKi1llpiAaDKHKpLNJ7mTTRan4kG9aOVQiJLUvQ6Xd+upN1QdHDo3coaoI1GBWQ2zo7Hz09KASXU6vOIgm4OdOMAnhF65xwpNMK/xlbRfRpvYHXYwFiNU3ApgCJn2NoG1hjfLx2PfH58vVyfHhBF11Lb4+MscCsO3ON5/7hgnc+zPjeZwmPXmC+xgxZnaACsrEe2L0na0tb4s2L1Y35/VVWYzWZBFZUFbpgWyvWHDEiw9gTXjfLfYqZOPAZxULBur9ZtRWxT4vGJz7VuX+PXXu1cgJQS167exj31e9jbO4ekm7SACCTuffn3cPPWVaRpCmNoLPv9Pj74TR/Be777v0T5z/9PSJIUo9EQxjSo68qDOxrNssD8zc8j/9CT/pm5AFocHR1BSoFz5/bps7RCYx2MM0hTBaE0PvzBb8ETdoqTn/q/QhRTdLwa+WKxRJWPkO4+jd/9zS9gOp1Ab2mkiYRIk6DmDNvSymitnMEICfXEHPmJ4IS0Y9eA+8KTXgIwefNz2P8D3xX6Q2utAEcUbdM01PPczwHu4MD9syEo+0Ent2H/aZoGNrEra72qajRNjaYx3iaS4yp95iGTwOmv/BgJRlpLiqxKozENLU1jYDq7ZJF8wC4FlUA5Rz3HWVBNyhoA60mI0M/UGAPLqJpzIdPNe2OiSJW28O1cBi99FKUTKErq/9ztkMI2l23lWQZrGqpvi7I1zHLg+bdfHFIvcggc9vZXnl2Yz9Ea4PXKNcy89q21wZauvBdAWZYAyJGqqoooij7w6fn5VpZlqKeeTqeYTCY4f/489vf3kWUpyrIKTntdk83f2dkNejBpluA97303GlPjK69+GW++8Rbu3LmDi5cuIM+J+t2YGlolqKoKp6cnmM1mtC6UQN1Ufh4rH7C1YFIMhsf7QcxQ63Q6AODPTa2+7t69G8TSmF5NLZRyAMDR0RFOTk4wmUxw7tw5nD9/PvSOptrjBltbm8jzDMtihvF47G0clU5NpwWEQGAKnD9/PtDsh8NhyOymaYq6rvHlL38ZBwcH2NzcxMHBATqdzsqzzL2WAasDJ4n2AEODuqnQmBqJ05CyVdpmkLCuDZQikMdai3K+QFHWwS4w4MZjFwPTv5/jcX4ufzVNHdhQLF7H+0ZVVXj77bdRVRWee+45nD9/HkdHR2FOWmtx8cJlPP/ci9jbPw9jgcVyicPDQ9y+cxcPHh4CICHE2hrqOS40AQtSo2nqIDAGwLfKm6Gqag+cC1jDCaxVHZn4+1lHWFuIQeVVvSXnSyiGw37YN8uywHJJLfvKsoROJIRMYE1LVWd9GhmBSmmaYjwe486dO5hOpxgMBrDWBuZEnueRb0WZ3F63jwsXLyNJMrz22mu4du0a6TV0ckznM6RJRtl+KeGsxWwxI0EuOJiqIbaEF0xL/V7D7cyoPhmAn7ds18n2EGA2nS0BSPS6BKItZjM0dQ0phG+baJAlEoNBB9tbQ2xtjTDopkilRZ4opMJBSeq5bpVGVTWoGw/CJjlmyxJHJ2Mcn05RlKRxIqWG1jkSlUMKDWeFT+74eIVmKIxp7SRR5y2AVsDawPv7/i0M2ipOfkKgcaQKPxgOsbWzDdyzODw6ghAOSgDGOQiJUEbJ/qX19fwkzggslyWcBaaTOd54/Q1cvHQBW1vbmE4n6ORddDt9HB+f4Nat2zg5OQkq+VqTyj0DBSz6yvrAeTfH9u42dnd30ckyAFT6VJYlnLUYDnrY3BgEocOqLLEsS1QN1YGnSRoy1YvFIvh4g8D2I+E9tle8XjY3NtHrdtHNO9A+psiS/8j08vUgeT2TE3/Ff+ONw9hHqabxedcD7PUvPtazWPG/46CGHeGmaQKtAuvInaVAjnqVuOCwcC0HI6RnBcZxUBzfwzvRhtfHcx1IWEcg23Ov1nyvjx0bojioCAGNEMFR5Q2dN4b1mrGzDkaW1z+LjLEIgIXk13LALSWkIERKgATSyMiGkA4suBO5yJEjCv9MJKyXH7dEJocESCRMS9TNan0teMz896qqQvYd1hOJBNVTqlQhz1NkaUoBtpBgpfX14AhwkTOkQoaEVVXjgJM3KCmIJbE+F95prsfPjp89fe5qDSSAaANbdQj4NdT/klqKcdAtpYNS7XpZP1yU4qa3yJVnvr7e1oGw+Gs96D0rAD9LlMxaKltglsZZY8O9pLmmkSmLvAaauqYsq3w0MOP7LssS8/k8OEBxkM2ACj/jeI3znIjR5Di4WHfOzrqHd7IR6+N01rjFtnZ9HkEAb155FW9fez0ocUopkegUgAjZg6apfCuZAtduXMWz738/9IWX0By+DZ0kIXBZzJdoagpUrWmwNejjXS++gDffepMck8ahLB2KYollsUQ66Hu7iTAPet0+ntjdA67+JrA4RZblUEqjKKgVUf/7fhhfOFziZ37+Z5GmGW4kO5h3M7i8T/cHkOPkXORIrLZBZJuEaJ2RfWkz4a34IT9HsvG2oUy2fOkTqD77c2Hf0lJCJQmsisRn/H0547PIlkCtoDMRXVtcSsKMGmtIDLLVo3CeTUP0bOpLqkMwLCUpzmoP+GTe+XTOQnGW3woIQQAAz1+tFYyx1PXBkj3gGllqo9KQkGU0x7icpq4qlFUJ64CdP/5f4V99/vfw+Ve+gDxLAZAdT7gfqm1LbaRsQdR4/gICH3v4BXSaBeYqx6e73+vtWXi6/nk5alPns4dM8zReg4B0KdrPgy+nshYYDAahtpYBUimpRhYgJeWDgwMYY/Dkk0+irmu8/fbbKIoCg8EAGxuboJrmHrgmnDPmWZbCmFY1fGdnB/fu3cNrr72GB/cfYmt7A2lKjrsQ1Be7KseYzdi+2GCn2T4Iofy+3bZL5WA7tmncTztJktDKcDQaYXd3F71eD9evX8e1a9cwn89x/vz5EGyzPet0OkjTFCcnJ3jw4AHm8zn6/X4QpSJxOY2dnR2cnB4GYbSNjQ10ux28+90vomkafPazn8Xh4RGeeupJPPfcC9jZ2UGnk6Pb7cBai+3tbYzHY3z5y1/G9evXAwC6znKIVdVj9hU51AoObekbZZkIVOKghwN/Y6jmlZSa/8NF0h53rPsC6/tczMZwjujMnU4Hs9kMd+7cCWDw6ekpmqbBxsYGkiTB8fEx5vM5Xnr3S9jc2vI+mcXpeIzr12/g9h1S7M47Pf/Zvo0fFwXJtn1lXTcoijJk0Al3pMxprMdE6xFgYILn3WMP0dpxukfSvaHzOPR6HeS+/jnPKZt9enKC6XTqwYc02Mt4jwzZayeCBsNkMsHBwQGWy2V4HZdTaE2dG5iJBgBFVeO5556HMQ53Ht7ByclJGGspW0E2Buv4y9qIjQPrbRaVkkpJpYRwDtb5zh5Rwo01D6x1aJoavX4PnbwLAYHpeIzlYgE4A+HbZqapRK+TYnPQxUa/g16ukSmHRDpoYaEVDTLZY+trrAWqxsLUBabzArN5SSLCTkKpBKRUnsE6KoUVUoQyDCUVdLLa4rauSSyuNjU/cChffsRf0vsNEAhCa0VRYLgxAiSwWMyQ5RnOnduBlAInkymsTSGUQtO4yB7TvkTJrVV9HwAoywp3795D3dS4fPkidnZ2oXWC5XKJBw8ehLZbAVihiRz2RhZUpAz3ALu7u9jcHEEK51k5tPc2pkbTVKGrR5amFKw7otk31iJVaQBZmsaEMeNxYMCRgFcXklJpmkD5Fqms4aSUCgDn1zq+7qD7cTRqPs6igbeZMIG6Wa0LPStw5+/rgSt/7rrzzwe/LkaGOStY17Wn//mMpaCMN2vXsnFSSiHVGmmqkfosCpxbQUkf5wzHwdZZ1/W4Iw7gHxeUxa99p4A7puzH4yh90B3TcrhF2FkgyPp1kxMvQhDLGXVYGsugaCgJIQsBt/RiQa7VEpZCcNKY0QwPswU+4iNzQghSS6RcjWtrLL3DFl+/tRYwnuLO53BtYE+OctuTOdEJ+p1upIYKqsJkZ5mzznBt6yBvXDhTQkbdwrpVRW+lqN2cjOpQ4o159VlHwiXR/BZYC0RtuC0gCiTYMNF48FxwMKYNMmIn1CXrCsFci7OOfou1z8AjP6871zF1FuIs53sVaFsHC2JqNl9FHDhzkM5jzUZv/TOMtSEAWTf8DDhVVRWcFHZsWc2Sg27pmRJMLefNgB0/Pvc6fT9+5meNIf8tdujie1hfl+vr86yD553wIFuryOyVxjWJDTECLaVCntMcv3nzGr68cw4f+eSfx/Kf/030fKa/0+lSwOaIxnn88mdw6en34L/9S38BP/qP/jHevPIGUbBtg8VijtlsgixJwcInAKHJ3/3RT2Dv9AYmv/ETSNMMWZbDWoPZbIYq34Tdfw5f/M1XUNcNRlsb+K2tZ7C7vUPP0hCln1k7rer+o1R95whoEkK0au1ox5LXQ7sWae41kwMc/dq/xNZ3/BlsPvUhuHIOc/t1LD7/GUifKVdJm1011vjuDWSSnCWNiaZu15lSLTWWASDnyFnWkktffE96H1wLya1qWrots6wSTYJ0BGJbKNsG3ULEYJ/0rcM0pDQBTLTeITK2LeGAcz4Yp0MpCevne8X1t0Lh8698kWypB/PgHLRUUIJo6HzPNPd81wyuzfZ2xK8+cKBM1x3VekumN5uQYaDsi440YAQICKTzs+3jAC22D2yneVxms1mob2bqNdO10zTF6ekY0+kMW1sG/X4f1tqgZsuBVV3XGI/HoUewtRZSCd8mi54DizJOp1NSxa1MYMjENk4Iz5wSVE8axEdFC+IK0Sphswgc2/LhcIjBYIDz58/j4cOHODk5Ce/nQIUzyyxsdnJyEtSgt7a2sL+/j52dHTx48AAPHz7A6bg9x2g0xAc/+AF853d+ByaTCSAcrl+7gYsXL+LSpUtUgiMclsUi1JTfvHkTb7/9Ns3XhJxpbiEWf62z8oR0kEqAdvs2KCNfxQFIQ6ZfKQVu1dk0hrRd1vzSdbvwH3KE/Vi0QGv8xfoJHJAxrXwymaAsy9BHfbFYYDabBSr4/v4+zp8/j+2dHQxHQ1hLjIS7d+9jMp3BOYEkyWAcqfpLkEI7pIBONLKc7KjWFHQTSFR5H0V5++fCWkOktcC+FcDfH3/vzIrh97R7l0Cnk2M46Hlwl7L0RblE4222kBrWtAzU9Wefpzm0n9uHh4c4Pj5GXdehXz1Tf9lvZf9rNBphc3sHnU4XN2/dxq2btzGbzqmllSNVdAEFoUUQTWNWBY8FBJU16kQi4bZgmoBD5wBhCQBk4J2/WsaSQafbR6oTLOZznJ4cYzadwFkLJRyUcOhmKTaGXWxv9TEadJBnClpZaEGs2kRrOAcs68ozOBJIrQBjMD6d4nQyx3g6R1kZABqJJkq5VBpNTS0fhQakJiYDa6mwPpFzDqIQWJYlXBUFsz42gPDMXyHgBME5xq+bxhpUdU3j5Nm/WbdDCZFEY74wsI5KHYxp/J5OewsxjVd9PH7+xlg8fPAQx8dH2N3dwYsvvoijo2PMZrPQqpVtLpdGCiGQZcRCJKVwjV6vVcpfLOewzgRw1DUNsV6FoOyRM9AigUwTQFL/cZG0z9PBt5ETxH4rCuoEkaQaDsRsrEJQL5B5YT/nXBBTY5/wax3fcND9Tg4fG7mYSuscyb7zhnNWhjg+R0x9jYOU+D3r9E12NtcDbu47GS45cpDhHIQj4RgtJRI/qdIkIeE0AS/ysl4DiEc+u0UBHx9kP+736471O6KOq2dEHCS1AfEaXV9KpIleeR5xCyser5jmDHgHju8nGneuASGUMlL/ltSiIHaGBXxMzUaex4E/x4ECSVB9It0LZX44GIXhWhQFLQUa31u7aQyqhqgvnBkxhpSTIbgWkq4rNvTOmUAVIuOURoEZbVArjAkQom4sK5XrIJ7Q9gh0ECviZavzI37WMfLfBlxAi6S1AZZSAnCrQlAC0tPkhXe043nnfLDNQTd/ra45IdevcXUOWkuiFUroYDhXZl40R9bv76x1ze9hh2WdQh1nQeLzx3+PxyXOHMZ2KS7jYEcsVj6Ps0dMfePNgBF1ng8czHO992w2w3K5DJs+9SXNA22Jg4L1UhK+zvUxWs9+v1PgHf8uHqP1nzfMAtoJCKUw7wzDdTEQlyQtfZ8oiRSQcDDyxltv4L3nPo78iffDPHgDWlO2m7OmjWlQTia4/a9+FBf/5F/HX/9LfwH/8z/+x3jtzVdhrcGyIEdTqzQ4oMPBCJ/6xB/ChdldjD/9D6DLOTKPCC8WS0wnU+z8iR/Bl04q/Oxnfh6dDrX94PFdLpdBGTSm2tLzXAUjeSxNw/274zm02uoOaFlTUkoUKsPRa5/FPOng3jf9MST5eTzz5AcxePZDQLlEc/MrKF/5pSCOBgikDMpY3wvXWf8zB7XO0+T8/FfENpCK+qQLtPud5LmiRMiEO4fQlzi+P0foWtjPANoJlFahTZjWKgJABawTEI5qpmkONEhT64FlC+mDeThWgPYOrhBIbI2PfvgP4Atf/ByNY9OgqkoY2yDRKdWCw1GfbdHO9Xgeh3/DrawJfgZN06BYlOh4ZwZohbFYOGy9NCb+Msag9NfM48QlInz+LMtw4cIFdLvdUOtM2doObt26BapDpLXBr6M6cOWdQbru5XKBO3due5Cug7oeeFZBg6qqUJZ1EMqq6yZkW9oSMLdiyzhj73u4BZvHTBumbM+9kq/WGkVR4ObNm9jY2MDOzg56vV7ozT0ej4PoFAeoaZqi57Mz0+k0tEbc29vD1tYWDg8PcXh4CKmoX7RUwDPPPI2Pfexbce7cOQyGfXzkIx/Buf3zK+1WldKhPdWtW7fw1ltvwRhDFPuo73esecIBVOtztCyP+Gfet2M7R2NHYmsU+DQ+MfKo37QOtv5+jxikW9/zGMwEEHyC+XzuVe+tz8RtIkkSTKdTzOfzML+TJMG5c+c8c4Fard24cQM3btygcgQhAkNNaBnK3aRm5ewcaZrBNHaF5YVQvy1BlSLre0l7L+1+z4d32NbGsb1nF4CgLEv9GulCJ9qDrlMIgaAMHQDfqPyO9+zEs6lm0ykODw89rbgJIoDcGzkGS40xIeGxs7ODGzdv4v79hxhPJrDOIfVgmDEELjbGoG4aVJ4BwwEmvP+Zpgl0Qr4/sxZjv5r3TtZ1YRqysw5JQmtsNpvh5OgQ08mEgs9EItcaeaawMexja9TDqN9FN9OQwkA6CwUB4QTgEggvDkmAKPm4i2WFo5MJJtMFytJAQCFJMmRZB1Il/hlSiReXb1I7PWrhqXXLbmA2jVkDp0KSMkmCpof1QK6SEhcunEflBcm6/R4S/4ylBPb2dzGfN5gvCr+WuTSRgF1ex8Jro3CNNJeRWM8Mu3v3Hk5Px9jZ2SZgz18X++tc609t8qh+Ok0TpAnZ29PTEzhnQ2kDQPuXhBf8sw2qktoLi4wy8Fmi0enmcJ4Wzq3B2Jdj0JSTMCTYR6VWSUKJusFoACkk6oYAHdOY//hB91nHujMebyTstDLCJNVaBmft/eubaGww40zu+uez8Tgrwx2cW0liN3Q+Vmu1kML5ejiNNNFIlPI0Y8oYCmchYdH4Vraxg3xWZp/vPZ7sAM58GGdtBGcFbQBnX9frutkw0L1Q5pMzAQBnGhhhjClGTC9cH1+gpd4KIXzNngtiO7EitIAXF+OAW8mwWDnGkA7BkRDEMULopw2f5XaO6P1tshucteX7C46WUnBCoDINmrqi+peakO6gwLg2fwL4EAJZFZRsmUq8EkTK1qnnOiB2ljg4I2rso/XKMdOBEWXO18ZB0lnPPn4m/Hrqq8kZ7HauS4U155MZEy1lDGizeJwdAla1CDjwZ0ro6rxyPkOI9uc1cGh9rscZARe9Lgan4iApBuL4nnkcAzATzdGWOSMD4BH/jdcZz4M4wx/TzFipXEoWgMlDhoKvlSmt3FaHg24O4vl6OUjn6+D3hmcYBQhnATLrv/96j/VgXAiB73742+jZCkXSwc89930rNtH6TZV/JttIfYwPDw891X6BV194CR/59h/C8v/3f0Cv1/f9emlBF0WBwmf8b/+rH8WTP/w/4M/9iR/Af//3vxqYA/P5HM4K36d3G3/sO78Xl+b3Mf70j0IWMyS+FriqK8znC5jBLtz5F/CV3/0qHChjOBwOA4oc26Z4zq+PQXuQreRsKxsWa1d7rMbOvJQS//byd1CWtdBwL/86hBO48+Rz2N7eQz44h2c//k3oP//NKF//LJav/GIQitOJgrIebFQSjWLKKzl4zJAxzkFaiaqq/VxlLQjdZh5k63y1lPgIRBTCC1EyBdBSP3vBgKYMpRC11pTt8g4mg3LOclBNdc1K0LgoTUylqibVesB5hdcahz/1f8N3/af/R3z2gx/G57/wcmgjViwLpP7znDVwHqRc38fb58S2cLWTBzvUzjl0Oh2MRiMACPTbqqowHA4fcd5j8IQdNA7Uqqp6pP47tg/L5RLdbhfvete7IKUM4j1U8kBCYVJqJEnlnW0CbKkPcdcDAguvBUH20xjqgsBgQdDIEKuBpBC8jyLcBwkxtTaKx4Lrt1n1m8eAnwGrO7MKO2fX7927h7qufTswGoPT09PQDpGZbyyyxsGgUpT5e/KpJ/DRj34U58+fx+HhYcjyDIdD305HeIeYAsg33ngDV65cwXQ6RZqmmEwmIUDi7/wM2F7FSRGlWmqqtcavEQUhCKzQOvGgCIGbbNudjxHjffYRiyBihtjv71hJZKzt49aSXgCPP+sIbG1tYW9vD0qpwHxgIIiV4ReLBTrdAaqqhnUkPJtlGTEabENZx4Z8VacBlZCIF+07Kszllj3hRVQR9+5mv2IVDD7bjq4H3Rw88XsR/KB+v49+P4WQDovFzK/V0ttZGfbX2O/k/ZjntgAwHo9Da7C4D7fWOpR38LrudrvY398PwNnVq9dRGQtI37fds4uEImCnrCtUTU0lNpylZ/YXFLI8hdbc2rItl2R/i7Pc7D9zbNHr9tDvD1CWNU6Oj3B8dISmrpBqhTzV6OUaw36OnY0BBdypgnINnCmJ1aE1JBKyMWkGiARAicWywng6x+HRBCcnY1S1BWSCNO0gzboehCBgVkmiQlvbeOIpCQhST3HuBNB4bR8b9hr2V2pbI00IwNBSQcEDIZ08+ETL5ZIxHJyOx5jNZ9BpgizNMBz2URuDvJNBKgQbSeBZm6TiFnFURtP6hMzEk1Lh8PAYyyXZFbaTnU4Hg8EAw+EwCDQCJNJXNzWWCyq1yfPcd5pi7QdB/DbLST8L2zSo4X10KZEmKYyUgf0Q+49VVQU7y4K6DF7y/qO1BixpWGnP8nXm7OTs+vH7DrrXA87YEY+d0JBdkKsGS6yd63EBd+x4xU57/BUjaBy8rL8OwWB6hVQQJVprhSxJkCTKK2izU2ogOGgRLFC1GlzH970+Lu90nOUwn5XV4mu37uwAn3+OKaSr//ZKu2I1wx1nv/iz4sAnBDKg/tnWupC9YSqikD5zo2jclEequWZbtCcnwCPKdodVDOF9Sg7C0QbpAhDC+ZrwlpXgLGDqGnVVoiwqNIaoIut7KvcftNG4UpY6Cf1ZyQEwEXAjIVUUTEbPgTPctCFov5G3dddx3dI7PauzvnjexhRwojUT5bsNUD2LREpyklULJLVK549mmmNKXBifKHssvWAbO4YOVK9K6+BsYI3/Ha/zuI2aFCI44LGDHVMs1xkX8bUKKUNJAKLz8AYYszba+2jXibFt+5bYDrFTLKUMPW3zPA91lHENbmxvuJ4QIPswn88DChsHAfGzX7dnZ9mGdQfuTNDtDI/xnd7H72VHl51zar2XBod1Pp/j4cMD3L59G0II7Ozs4uatm/imS/tQT30Qzb2veoQ/RZo2yPMc3S4FHHVTY/7G53Hpk38eLz7/Ir76xquw1rcZKqiv6vteej8umwlmP/2j0NUMyme7TGOwXFCPy90//FfxxaMKn/7Zn8FgMMTm1lago/J6iLNkND/avtgxeOPvPDhIq+O3lnGNbaRWSDTtBUKKUMpy/cZbuH79TTgH3HnqeVw4fxnPffLPYfiujwFNgebtz2P5pV+G8JnMJE3gLNB4wS22s1J5YUgBUmGNnFBe0zzfLRykksgEO1TGZ9c5W06K48ZQFifQ7unGoBUFNVzeEt+vR45DprGuKwid+Cw7rbtiWaAsiYKdpSngHIpbr2Hb1fjkRz+OL/3eF4nON59jsZhj2CcmRGNbQI+DSLbh8W5Pz4S+uM4Zvoym2yWqd7/Xx3K5hDUW4/EEdVUjTVJkaRacOKrrjgNverac2V4sFoGqOBwO0e+TNsB4PA6O/P7+Pi5cuOBrnAc4OZlgY7SBbre7EhRRdiWFcwKLxSJkXrTWmM1mIbBhQI9LVuK12lLjH00oAJ7V5PdCtkUMCnM/WO7ewDXRJIZocPfuXQghggJwURShVdjW1hayLMNiscDJyQnqusb+/j62trYwmUwwHo8DpVdpASFTPP3Ms/iu7/pOvPDCcz7Yr3FwcIAHDx5guSi8qFXXj/McJyenuHr1KmazWQjyp9MpkiTB5uZmyM7HdrsFJx0gbAgMjWkzo8xuoXUrA5jSdregReXWWH/r/tjvB9SMj3WmUvwdAJwlp5x6/h5iPp9jY2MDW75Om+0vgw4sXkc6Ahtw0Fgul8icw+bmJp588iloneB4PCaV+jEpgId9yPf1bjzQSaJR7FfTWJDvYFeuncdDCPK/nHVBw+Zxh3NuRQAtSXToE9/p5Ei0wnJJ84j3YgK7XABOhSAmCqs793o9dDpdpEmCwwcPQ7lDkiQhuOK9uyzLMHe63S52d3exu7uL6XSKt9++ivm8gNBpKNVZ33/Lsg62If4bMzJpb2mTTa0NI1+g1+t7X6wV683zHJ1uF4DAeDzGZHyKsiiQaIHEd+rp5BlGwz5Gwz66eQItHJyt4UxNwIXQ6OQ5Ot0BdJZBlw2KymFZzHB8PMHR8RhFUQMqQZbmyLMutO9oEWqotYCxDRrbQFoHqTrQiaaadDgopVE31C5MKoWuLxfTivpud4c9KKWpSxMEhCPdkDxJoJMEAuQzO+EwHk9Q1hU6PUpWFZUBBAn6bm/TGn/w4CGa2iDNcpjGwBgGCWWwyy1QZUPpSafTwfHxMZIk8YA7AS4MZLGtpedQwzmL+ZzARZ1oDAYD9HqkeSGFgMxS1FUJ0zQ+xCDfljQgiD6f6SQkDlmHg54/rTOKD5QHDhT6/V6wucNen/b2mkBDtlOPY0SvH7+voPtxATLTiNZRrSTRKy23vlYwwueLA+44KHzc65lWG7IdK+EfBW9cZqakRJqQ8EmqNamuetTfmoYQG08nU1KRx4RVYxs7e/G1PO4ezzL+8evOPp8INX0r56SoL2RtQsANEJVCSihPQ7Ze7OidxtMPEZxlgy28c0etp9adW3aAE52Aqc68/RHy7BVzOcAOj0GEbwKAFGT8ONPqBKHWghI4FDRzyx5jUdcWhXeIqGVEFs4fi77xPUpFCulKKaRZhm4nQ97JI2VdFYww1fPE84molFIRRT/NMs+EEOHawpxw/n4FAxAENDgP8ARwgR1s/5kQNM4uev7stBrThKDXenYGZ/GkUAHZM4YzBG1wToevq5cM7PAcpICFMgoAoFcCGup/ChjL7/MPleu/OPttqd7LNK1gYaDJSunLNNqNjufpeiC8Pg/XQaiz1ryx1htN+cjz1p4my2PMARzTIIui8CJB3RUxDA7cOcBjJ4npraS0vQjsHVY8Z1Sez8OsiLOC7HWbFduFGDSJf/+NBuuMA2VZhjzLSaxsPAEg0OsNfIBAgeHBwQEmkwm63S7qusbVa2/hq8+9gPf+ob+E+td+DPLeV4mC50GnTp4TOuwMDn/7f8XFS8/jr/+Fv4h/8I/+IV5/66toGgMlJXrdHp67eAnuwe9BVQvoNAv3XtWkGO+Ge5CXX8Lrv/MalJLY2trC1uYW0jTB99/7FXRMgULl+PnznwTXqhOC7/UHBFbs0rqDyXOL6z/XQSl+xtTOkLOQgOTaR3jwD8C162/i6rU3cefp5zEabaHT2caL3/5upMZi8aVfgtIKmdZUTw7K3BlDGVIWLTPGIk3Vah6JnTwW2hKUxW5tPgCnaW+SEqWh8ZVhjViijlOE622C9jXdLVBhLSBgofz8bBpqVSVBTgecQ1XVKIplyDh1OySQZacTHH/6f8Ynf+Bv4Nff9wG8+pUvoSwKFEsSvSFWCDl3cF7cR3hbJQXa2dsGnca6wLwgu6jQ1A2mkxnq2mAymaGsKpiGSl10kiDL8kDTrqwN6u5SSjhF48hZ3PliTu3OigJKqSActlgsQvcD5xwODw9xenoabMLu7j6SlESdmOJtrcXe3h6EkJjN5t42G1C/3hxJQq9ferX3qqr8/GJ9BU4KmLDf0O8i+wdLX0Igy3LkeQZABJCQA1cpVbDxDDo45zCdzkIWjtkBdU3tvbIsw/HxMfI8x/7+Pi5fvgQpJY6Pj1AUhe9QoNGYGpcvX8bHP/5tePrpp2GMwWw2x3wxw/HRMRbzBRxcKM0qigIPHtzHlStXw3jxFwMGAILYF69JXoMBrPT+A2e4AeGZIAmUYhFLEQLuOKtL/oSLcJ3W52vtZrRp/T6Os8DPsBdJEgtj8GEymaDf72N/fx+dTicIigHwvd9p7e3u7mJ/fx+AQGPIl2Dl/e3tHfR6fTw8OsTR0RHms6Xvq+zFPbmWdLlEVVYQkGAKOZeU0PyLW/CugT3Oglof2zP3l+hGqQTQ7629Lgns9fs96ESjLGYeIPNsFd9iUkkOdAwERGD88J5alzVOjk9x59YtNE1DQoG+dV/eoaCtKEsIIbAsCvS6Xezvn8NwOMRkMsP9+w8wmy0AKNRVAwaZtZahhIpLfHidxEERsVuVt1XtHtqyoUi8r9vtBuCkWC6RdzoYDoYwxuLg8CEODg6po0GqkWiJVEt08wTDfgejfhe9PEGqBQQoCyxAFGepFLq9PvJOH7V1KKsS0+kCh0enOBmTDYSgGu4sI3Yl2Z22rFNKgZrbP2oJqQWSTPu9h8DdxjQoqxKNaZDlOXr9XgBDtvZ30NQ16qqGa6ju2ViD2bKCnVlsDEdYLJcwtkFVl0hSjeFoiDTNUB6PPYjicP78PoSQODk5QlEYKCXQNMSeMpZ8WK2JRk82n8AjnZA/vVzMcfHCBXQ6HWzvbMOYJgC/bEOpW0/jSwUqlFUFqSQGgz66vQ6kZyskmijmAg5GCljPOqPxYKFVmiOkMJ8i9UwmwyWqUqJpapyeLiHEOCRXRqMh6dxkHYyPT1FXNbRO0PUibYv54uuyJ99A0O1aeyZWfktOhlcyFYJbqdTBCZdKwdTNyntoPbe0uZW/nRFwU/arNXQiyj4H1NOBVFydhHBE0BOW5eVpg5MO0EIg1Rq53wy0lORoAYCzPjjhQLttMs9HvHGchaw+Qn+LHL1guN1adtZvohzfCI5VfeDtwsu8mA2lAUOW1/mATkkJyT/74KrxtI4wlh4hDkIKju6Tnq0CocqAM219hnO02BECKuoFKzVnVHw2OlynDPcB6nDrszXsZAGAiMSO6GBqMXzwXftFamFhbIOiarAsSpSeFqJ8JiWMVbzPCgr9taaAKetkVPOjFG068O1xpG8DJOk8xlm4sIkYpGmOPE2hvZF21IOD8zWekOUDbsGNu7zAkr8YIQRRoJT0/buF77Pr2RcAIKQXs6BnQkE3QhAdB2zWWsCp8H76aqno7dgT3YbBKH492icSvQ8AJJRMoAQhnyL8vYExgIMhZ0c4ouw6+k6PzM8h127y62BUTA1cB5lWswd+zQhaxy5cK4LQB893F5VACGOCLFy8FjkLxQ53XL+9jsDG65ezrIy0xmBgVVU4OTmB1jr0bOR6JF7r7+TQxDZkHdQKs2r97TxODM4wgCOZTs2vk9AqRZrlgBM4PZ1iuVxiY6NEt0sIt7VAp9PF3u4++oMBtre3kWU5fv4XfhanH/12fPxb/yTmP/7fQauRV/LMwjhS26sSt37iR/H0X/wf8ef+0/8M//3f+58Ap7C7s4+/8mf/Ai7O72Dx6/8CWdKKqhEtdonlcon9T/0gvnRc4hd/+RewNepj2EvR0QJwDTpmiZ4poZREniXUN5u8P3CG1LpVR4nnnLOsb9FqVdB6sWF/YYVxrRS19YMArCNw2Fmvm8B1pYDz2Z6rV98kG2EdZh/8FnzLt/8ZLF77LWgpIRywXCxQN9TnWyeaAlokaEyDumpgvaHnfqyIn1oAJh3qqgZgCfCN9o6mriGlQr/bhdUEtCnJa5lF1GjeJtqDQcYAroGxrWgnlQOUSLUGkKJpjM+okqObJlR2QWu1xvjOmxgIYodJrZHmXUBIGEcq5lInsJZsA9+Vc4DvSkPPxV+jMY4yUJ6KCFCGv2kaYDFDZWpUTYVOr4ddpTAaDLC9s4U8yyGkQF01QE12TSqyFeyYSYXgfFPGd+xpin1az17wZrlcYjadoa5qTGczSCHxnve8C1tb23j77Ss4PDxEmqRIswxpmhHAKwS0TqF1irpeoqoaaJ1CCoGqMpjPl6gqA+fIxgdhNMRdIrwCv9Qoi8qzGCxqWOQ5KeDmeRdKSR/El+TAqoQ+i6mhdY26Nsgy7bP4gkQJq2qFgj2bTTGdTbGYzzEcDnDu3D6SVOPOnbt4ePAAdd3AwSLLE1zeu4hv/dZvxksvveSZMDMYU+PmjVtYLhcg4UXKdBljcHJyirt37+H27dtoahs+k7P0DHZylosTMXGpEO0PnHGl1ntaC3+vCgLKA/ACTUNBpgNCtxEGrEmAjddJbDS9I3VGwqM9Vv8m+P8iWJUA9JGYIwEESmlkOTnkBwcPcHhwhP6gh/Pnz6Hf7wXqapbnqP2ep7XGYDDE1s4OhJB4eHiI3d1zSH2dd9M06HQ72NjcRHcwQKfTxXJBJQRSk/irsBa1z7TZxiHRihrw+DGkceUSm3XQ1oPuztsf1/rh7TC1ew+zGOEcep0UG8M+NobUx74xNYrlAqax0CqBaSyMa2jPlJKYOKB1KSA8W4XWy/j0BHfv3sNsPicF/F4XSZYhSb2QGABpJAAFJ4Bev4+t3V00ZYNbt2/j5PgEeT5AWVJ7Oecv3llLnRfKoi0F86U4Qnj7qL2Gk5aQaCCdAymOk88kpfIZ1jwEitY4aKmRJymEdZiNxzg+PERdVF4TSiLTDv1Ogq1RF1ujHMOuRKYNpPdIhBTkX6sETqYwMsW8cRhP5jg8PMGDg2McTRYoagehchJ2zjtIkhzwc53a5lIbOAaj4JOMpB2RBl+gLMogTkblN1nI7DrncHp4HIAe5YGSNE0hE4W6XqKoKswL6uAgJJB3e4AQWHi7ZW2Nre0RRqMBTsdjABadPEOaaGInpSmWy4I66NgGSmkIJ1A3Bp1uht2tbWRZgt29XXTyDrI8I9r4cgEg8V59A2sBnSgYQ2UMi8UCWivkeRedbteXnnh2o6VEk0oSSK1RlxWW1RzWGp/R9mxIYwFhkChNmXljsDALGFtDQOD44BDLqoSAQLffw2g0QqfbhZASxpESvFAkrmpgYetIHf5rHF9/0C1WDZPjcNvBty4gBLb2aAHRYeh1Jkjhn3Vej76FE7dZvxAkwlFJqgCc75lNhkIATsA0zgdgChKSuPyWkNBESUhh4CwhHmCHIqKGCiG8eLODgISSGjEyKPz9nuUgn4l+rgcaEdd/NSP1aJZKCA5+GZUEhJLteHinzQHkJPLPAqSQ64Ng6xxMXcNYQ8EyPK3XEkVbSglIH2A7B67BUSoJaDq3MuELERAecfU0X02ARHAdha8r50AQcRjgM5OC1Uople2ER10bTzkLFGGHxjnURsB5g1NXBsuSarmt41YYFKATK4HGTQiivkunIJxFkmmkeYask1EdFByMv2rjCHAx8CwJ52As9+U1waCmiadzswMfnjOLmXGoTc/bNRZWSIAZB0oHBWN+xsa3AWusJ5AGiqlAbRpgjZGgVFvHTHQnDsAJhRGQEEIFsEVKH9Bbv2Kj+QsAUvrzWV9GwHRVpcjJi1oaNY2AtQ2c9WyKMG9atkCcYVhfFzzPOeMclzcAqwr+5KAD4HUexkzC+Vpd4WvuIQSEpM3I+Wx70zQQ1kB51WmufyRjrUPNcEwpW7+WuEQl1kNgRo+UMqgJszMZ083fKUsdj1H8WfHhEGUBz3CaIAHuzx4ymkp4x4HsYlXVUKoO7WRms7l/5uS8VXWNC+cvYW9vH4MB0bNu3ryNa9duQMnP4sNP/HGkT30A9vCKzzRmaEyNbJmibioYa1FXNeZvfRFPfvsP44Xn342T02P8N//lX8Xz7hSzn/m/oysMpFIB6FsulphNp9DblyCfeC9e/9xr6GQKW5t9dLSDcCVs5bwQCmFTWnkmjaW6MQES2WCgpWX6iBD0NZbquFr2iLc9fjwTramkyDNXPnz/C0hthUon+OK5D/gA3QVAktg4CoCCtQ5lscStm9fwTZcuYfTB70J29bN+Ls08uNNAe3YNl6TkncyLpNmQAWcGi0efCcCWCtwaS0DA1q3KeF1VaJqabKmU0FJBJH5+WG+jhSBnQifU41s2MNKE1otCtOCXsVTrX1UVFsslqrJGp9shW6yI4kdZpwaprfAHP/5J3Lh1C+fO76PX78KC7LNKUtiqDL27m6ZBXZHAXJuprFHZBoWg3rNUP0zj7wTR6iEFnBTQWYLN7U0AQJalkJoASQquDaxt/PMgJfm6rtA0FkcHB1h05ljMZhCwVDagJI1bUlNJmVRQPks6ny0gIfH8c8/h2z/5SUgpcffuHVqTWmAyngJOQAoVmDFwCp28H9bu8fEpjo8mKIsGAppU5rEayhEwoKCVhrEWiSaV3aZpvPqvRZZ10cm7UCrBfD4PtkVKAp1MY9H4/VVIFXRJ0jRBXZeoqsbTsyWE4KyiQlmV6HRzSCVQVkucjo9x8+YNFEWBLMuQpgn29vfw4Q99CM8+9wzyPMd0OsV0OvOCZQ0AhSSR6HZ7yLIuDg4O8eabb+HGjZshuGbbCZDwFPdFZ5owZyDZhjKQCYD6mmsvZKvJB3FWwIq2NVxV1r7WXkJkBMWGvZhtbgga2zibweTHHr4tSMy0QhyQCsB5/0UwECro3xICp8fHmI7HSLTEub1dbGyMUJalF17SgYEghECv38f29i4cBCazGRyA6WyGzJDQn1QSxlksywKJTrG/dw7WUN32clkEtlZZlVTX62mtbJvi/YWfR7u3tDNScrLDA/AUs7J/YOneJNkUUinPMBr10O/n0MqhKin4MXVNp7WAVtr73y1bUkiBuqRgpNehkpX5Yo7x6SmWBekq5J0OdJr6e2+ABh4YJXu+tb2Lne09VGWDBw8OMZkuYW0CY2hv7na41KxGWdS+tIcAD51oWNN49plX4M641atFoikL7/w8SnWKJEmRd7tI0wxVWaMsSmgl0R9uANbg8MFDnJ6coC5raKkhYKBg0M0S7G31sbc9xKCrkSUOSlYwllpUyiSB0jmUTuF0htNlg0VR4PDoFIcHx5hM5igbAaE73o6kSLIMEKQFIoRAlmdQULCVRVlXgJDI0gR53kWSZFBSe3DWhFIXVtdmf4HnRiIVauugPQulWBZQUiPLczRmjvsHBxBSYrFcQiqBvk4xnswwnc4htUK318P+/g5m8wmuXHkTpqmxt7dH4o/JFOPxFLYxyNI8+MRJkqDb7+H8hT088cRFpBmzo4G6qeFsDa0ElExoPpgGdVNBph3UtsFkcoq6rrG9vY1ej8CfJE0hpMSyKKEk7V9SE23eSQVXlHBCwKkEjSG/MHECqBoYJ6B0Su1UU8/aNA0mkwnNLU9xl5IEU4uyQFkKqDRBJyNgcb6YoyiLwE77WsfXHXSvO4/sDHLQGitgr2eCgUezPo8LUM/K+oiQEW2zV1JIHwx4MQ6wE0vvINVX6VEfQ06Kn3RpoluaMCNk4QtoDTShsIKDSTzqoJ91nOXEP+7v70Q5l4yqehCDqDI20Ho5qpXSt5PwqCSBCBZWClJItNa/nwJuNrbWo3/Co/JSKMTZUOeRQ85OM5WPqZhw8M40ZzL8PYUv3787wBaUseS/09isBWeCs+8EBEAqTzepUZYkimGDY+GVziUgBAdQdAVCSShBaGaapEgSv8FLfrLwwAZfEcK4MqtCK40sSZAmvhe3v4swxv7QSoc1wPNRqrYlg5SKnD2lwnUD8MJ0bYubds77zzJtj7C4jIDnDW/k8RySQkH4Ptx8LTy2ceY3jLkHW1oSqASzHrI0Q103MB7B4zZGRNXl3tp+DCODE+bUGfYhXgurDsG6TZAr18xfnLggAA0EZggJJYhyzuNVNwZSkzM4mUwwnU5DnVCn01lxsFZod1GWOlB/OVDz9PEkSbz6d4I8zwPdfLFY+ExV/sj9xMdZYN3q0cJV6883PGcpH3t+gKjC4zFRXouiDHWpRPNSaBqLLM3x7LPP4oMf/DAGgwHu37+P+/cfItEar736Zfz2Bz6E7/y2P4XiJ/4W+pqytsZ2vDKxIaaDMTj49/8Gly88i//zX/4RlNbicvkA85/+fyCzFWRKvcGtsyi9YnJZFrjwyT+JV45K/NKvfAa725sY9nvIUu557+eQ41HgZ2Hg4kx3BEjxvKY19egeFM+lxHeo0JETcn5xH51miaXO8QVHtEQhLKTUAcxz1oV6RWssHty/hy/fvI2PfdufhLrzJWhn2kBCZ+h/4gdQ3L2C49c/6+tgSQFXQUFr54NT40Vm6L4sgyZsk+BaY+nHoWkMFkuaa5kHsrTSBEJ5+6ekJGBBa5QejCAQjkXkiE5XlaXPrFch62GNQbFcopN3EJRonQHuvoFvfteH8cuXLqHTzZFlKWVgaANA1RiYuiAl8qLEfL7EclFQNtUBs3wOJWrMXYM7s3tIU4W8k6HTyZHmKVKZhsaFSif/f9r+O8627CoPRb8550o77wqnTuyoTmpJ3a2AhNTKWQRLAgzoAjbPCV8ccLj2c34XP//u7/rZgHmXC8a+YGOCTTIGySIISaDYSOoodVL3OX1Sncq1a+cV53x/jDnmmnufOlKL67d+v+o6XVV777VmGHOMb3zjG2jIGkyiua1cKY0QAkWRIwybaDRC5HmGNJ0hz1PXz3dj4wS01mi1Ok4Ih9cLtXBKkWUZzpw5gwceeADdbhdPP006Bq985SshRYDHHnsMs9kMWmusr5+A1gZxRCUpo+kIk8kEw+EQ49HEZXR5rXGLO6217X6hEQYS3U4HKysrOHnyJK5du4bz5y+gqqg2sLQdOdJ5iqr01JbtmV1WpNadJDEaCdVwpmmGokjtecA1yJalYQFaPj92d3dd27GiKCClwNmzZ/HAA/chacSYz+cYjUYYjUYYDAaWnk919LRXFAaDI1y8eBGbm5uYz+fEiAjrkiEWK2UFdVaEX/YP+b7YflXQKIUGlyYQw8rXHpGO7s+aCSR4qqDL+mz0+yrznvlajKPlyz+j+OxiIJXp+p1OB2VZ4vDwwKq+A2trq+48SNO5u7+ipHXXbrexurqKICIl8/l8jiAIMJ5OUFSV7RUcIAwpmIYhwLjRaLg95fvEfkrjT3uRH2fLykytOE16OvSzOIqwurqCbq9tVaMLZFmKLJujyJnCfX1XIS6BCWxpVhzHmE6n2NnewdHRkc1Wkq5KGCkr1JkjtGdulmU4deo01tbWUFUGly9fxcH+AEEQQQUhhkcjdHttK4BWq3SXZe2vkG9SK+1z4BkEikpKQTbXCAOlQiRxQmKfQiJLc6TzHI1GglaDbOFoMMLo6AjZbErda0WFKFJoN2Os9ltYX+1ipddEEgJGZwA04jik4C6K0emvIIwbmExzHAynGI7nGAyGOBpNMZtm0FpAycDW7icwmoJRoG5NZxcAqlIjjCO0Wm0repqgqjTm85nrzmIM7Nkfuy4I7Ie1GqTMPU8zu0dJOyJKEkynFlSpNKAk4jjC4OgIeZ7TeVMFOHP2HA4O9rGzs4v5fGrF9ZpYWVnFyY2TeOHCC9jd2QeERqfbRqdJauD9fh+nTm9AiApENBXQMNCGRJlLaFuuJO15GhN4UxQLYmy+MKNTypchipKo9NQatXLlGGSHDQIlqaWcJpHsGaZ2zgUacYyskGi3yF9qdztotC2zQ9tWmnmBUydOQeuKSqAsCHrDxPLS9acOugEsOMPH9X5epEvW7+M74/7Prg8++EWLr+N6WTbywggbhLOytnTOG9MFKWMSuDYcfpZr2Qn274n+bW/iBuPgX9dlrJaAh+P+xnes/UObL22z8NC1rH9deyJdBtTVn9sRl9YZgiSKjKPrisWgcTHYgXO0OPMrLOWGFR79IOVFrrOvcdVj7DLgAB249rHznA6cLMtRWWVfoSicp/CEDl7f8AdSIQgDNJsNylaHoR0bzoox4kcItuF2LqYCC4ZEYYBGVKs311mzRbEmP7BcAG+McYEDfQn3WQxoGE3fYVuhLQA0WruN42daeeyZPuWvFz/L6s/tcrDN7+ELh/Hf0y/rNi6Eiit7S8I6/gt5nOs+z1HzRI24s6NUP971YFR9v/zFQE+txOzCER+8Qh18CQBBEsOU1Ad6PB4DgGsB4Y/lskPGa8j/4udQnvPAjjjXefv3wsrnx13+/B2XDa/vR1z39/4YL4u+LQInwgkQcZ3r6dOnkWUZxmNqZZTECW666Sbcfvvt6PW6mM3I2Q6CAKtrK2i1m7i6eQXzu25BcssDKLafQRhGlprfdK16yrJAlRHNfOPN34Feq4PRk59CW1YIooiANyGhoV3rNbl2E8TN9+GFR59zKrgECPBcW3aDuX4MfMedARFeG67LArfI8/4GlrnEdZGBFYD0bS+PXj03nq03HCQXFIjbzzw8OoARN6HSGpEiWm2apUhufw3mr/xWRPcX6Dz4nZh/8cMYfOUzNvsX2l7l0UIbN65B5PXMgoSUcaegUwUKsiDqYJ7n0EmCkscAALGNbIAShQijECpTkGVJjCEPPOZWKEVRoH3vg+i99luA0T52/ttP4ehoaBlrBlmaov2a92J+y6vw0c99wdI5Yxe00ZoExuMxJqMxSPU/x2yWIp1nKAsSPUtXUsSqRKor7I/3EUUB2p0mgD6UVXIH4HwJxX5BRbWhkd1XkXXWi6JAr9dDFEWYTCY4PDx0oEen08Hq6ioAIIoSWjOVcfXW1LZJOqCBMtzX8Nhjj+H06dN4xStegbLQuHjxonO09vf3rVgPlaccHByQqKB1+Pw16ttUP8g0xuDMmTO49957cfr0aXz+85/HlStXICW1SdKaWAeVLp2oZ13moCE0EIYKSRIjijkAzSywwTXjtb2FoDFluvdoNMZkUgOQJzbWcN/9r0C32yVKvc1Mc/A9Ho9t2QkpSk+nU5w/fx7PP/88ptOpU/z1bZGvMM9rm5XX+XxaZhL5yvLL4Cefc9xKit/TjbMxrl3fcQDn17v4zPhar/FBTmYzzedz7O7uIs9znDxFAl9hGNogZrFTRLPZxNraGjqdDkaTKba2tjAej9FoNJE0W7YTS2lF+oiGrqt6/NI0XWhzySKnQnCngz+9I+Yd+fXP7DMHisoX+v0ekkaMLJtjZpX7WcVe4Hqfw1+zDDiysvtoNKL5DEMHgEsp0Ww2kaZwmdl2u41Tp07DaOBg/wCDw4EFeSgTynud1zvV+5cOlKPsZOn2EDHRmGFBZ0JelLb7ToggjBFGMQIVoqw0yqJCGITodrqQAjjc38d4PIJSEu12mzKzALqdJtb6LayvtNDtNhHFCgIFdMXivQm0lIiabfRX16EhcXC0g4ODQxweTTAZzzGdzlEUmjK8ASVphFCuxJBV1KuyoBbMhhT9W80Wut0eMXAAu04mJEBp7SgDbpPJFFmWu/05m8xcyR2Pn9YGQZ7b4LrCdDZFs92GlAoju/5WVlawsrqKoiiwvb2Dvb09B57QGAdotzsI1B1oNpvQ2mC1v4Kbzp5Dq93GfDYHhIaQFJ8ZbTt9QLtYr6oqGA+UM7Y2P44bUEo6lg+DqQz2CSHcnuF9yr6QKzUsS+iiQiAVpAHK+RxhVSFpNKCCEAGA9fUTNHeNBCoM6P50RUlLAxRFabsGkA/YanYcQPj1rhcddH8tZ/64oNH/zsGeAFH8/MbsC4E36uyqe42oXUllRZI4w10Wpc1sWaQOxgoj2JpaXaHSJZTUCAKq7aU2LdIGl3XNsv9c9L02RkQl+trCRvzs/r9fjMH3X7dc41oHMFxxbgWwjBVgsdkgPzgRkoM6vXS/ddgnRK0w7+bRBdzLqKWxfy8sSlijyFwXzWNDw2K81/H/3ngcuKZbWjV0QrgJfay0QZYXyPISWV6hLJlKJmCMzepIytbWTAfDTwkhJKIwhpIA9y0Uwu9fKx1yxmJHABvKmEoQlHSbyQ/AAL/H6mJAzs9Paavr18Ry4OD/bmEfceC+FBAvZ2H9GuTlfcj36dcq+/fjO3ULjqPRzkH1+yb6ztJxl1vzBtCi/ju/jpvvddmm8M99cG05uDSCwYIAQtYZ9EpTCQtnmJRSmMyGmM1mkFK6mmsppVOPPW5O+d/ufb3nNca4g77X64HbZHGN4zKYd9zYLNuI4z6b99yNQDofhPDnr36Tuu0dKy2ziNRoNMbe7i6SpIGbbroJeZ7j6tWruHZtC5ubmxgOh2i2Wuj1+9g72MHjW/t4/eu/C/P//I8tqCeplVTVRKUN8iKnQ0xrHHzmt9BoNLC+voY4adhMB91PURSYTUmE7qa3fBe+Mizx2c9/Bqurq64lDD9/YOm5vhFeBmT537yG6Oe2ZIMFNRfs+iJYwcwpNydeQpleJhb2d1lVKPICaZojjgWJ9YHEnXIZonH3g6i++mk0mw1keYZCKUBI/Nzv/gFe9tKX4c3v+2F03vBBpF/4MNJnHoI2BrGJXNaFexRrzRldm0FimqskO6sCAhPT2RxZlqIoGws2qO51LBzIzKwuw4EDbDbQG8f2O74fn9qc4ab1l+HW/+kf4tov/2/IDg7Q/6b3ofua9yLrncKvfuKzePSJRxGE0qp4Uz9YHrPRcIzt7W2ah8pm8UsNGLLF/3j/FusQA0JS6ZNUCnGSI25USFNaSzxfURShIWoAiUtH4qguD2PF7jzPsb+/70S+Wq2WEzN0itlY9E2IWh1hb28PjzzyCLKiRLPZxIMPPgitNZ78ytMwxuDs2bPY39/HwcEhBV1B7FoW5XnugHx+b5/159vgKIqwsrKC06dPY2NjA1tbW7h8+TLyPEezGYFbFPrtTpcB0SiKnMIzZT9TUC09zSk/a1kWpIIvrThVEtuyHqaBV9jYOIH77rsfL3/5y917hWHoSnF4v/B5OJ1OcfnyZVy4QMJpLMhE9wAXPHOwxdltZmT5z8LjtGwfl/e1f9bxz/3sFtWQG0DWrciWQcxv5Fo+g3nuGGBtt0kbYGx7S6dphpWVPvr9vq39TzGdztx9VpYC3m5TJnIymWJ7exu7u7uYzeYIgwn6a+vIslr0rihKK+5Ez5hlmQVLJq5mfqFe2xx/FvP1tRJFZPpIkFAYgaoqoHVFnWnCEJ1OC6urfUQxZUknkzGmk4nLOkoROB/HH3/+4jOIArRt7OzsgFTBWxBKOvq9kARMGJMgzws0my2cO3cOURTj2uYWtre3obV2LegElN37GlVJLRC5ht6BXRXti4AF6CywK0BgCEyBSAUWUIpgpLIsKUrcxXGMlf4qhAAO9/ews72DLJ2i1UgQqgBCaCRxiBNrXayvdtFtxYhiSuQYY2AkSVpUEIjiJlrtLmQQYzSaYO/wCHv7A4zHKbKM2kwKKMusooQS+x5BECKOGxCCguoszaGiAP1eD+1uB61WCwD9bjKZuJaFvu/EQFqWZU4RPE/rkg+AdLm00a4NoQoCam1mk6psH3q9HpqNBq5sbmI8nli7toqV/ooF7SoURYZGI8Ld99yJOI6RpSkMCpRVCqEqCGFsCQB154AQxBywp7CyezzPrS1U1Fqs0+4ijEK02x00GsmCH8wq96Q3MVgA9NI0xWw2I79IKhS6smJuoevlrsoCSpFuxurqKr03iNVW2ngqtOUvs9kcaTqHEArNZgNJ0gT1Kv/61zekXr4QIIs6S/C1DNtxr5FLr+cNy9mJ2nFfdO6lEIABqtLK91t+vvAoRNwmhRwKQlHCwDorts2S8LK5HFD5xnohcOJ/HRMcLF/Lxrr+fv3f+P/mQ8p3Kt14SUIEpQ04JCW8nbiICrjNVZ2lrizYoLknudbQlWGB7YU5W8hMCs62UoAvLW1buc0rFseGPWoAQixm6Lwnvm6cFsbRy9Sxk601UJYaWVlhNktRlJqy/cLLdjqWjaVs2/iW6dIBt0KQ0lFYfCReKQ76tNMgAOCctjiOEQYKpqop2uwEBVaMh+fQr8n1gzkhpVfHfX3AvJxNPW6NLIAv3u/56zhk/7jfHbde/QDXfy1gFZ+L1Clz+y0Rll+z/Fr6fj2IwK/le/MD1GU7IZla6mUYeJ1Ka2ANjKM7Vbz/pURlDKbzGea2NVi73XYHU1mWtu/u9UG1/1z+XmTn0KcsM+WPsy/8cyml13/2enbCcXO7PFfGeNmH5X2KRVVa/7v7G1PXyLOT5gMu2hgMBgM899xz0Fqj2WxZ5eoUKlCAFEjs813duoLZ2VchuvVVyK9+2QrQxUiqCroiyjgHCnyf2hhX4y444J7NSJH07B1Qtz+AK89cQX+lj1Y7hjDcak4tACw8GMtU8QUGlXfoctCqtbF4Vz12PohDL4QrJSGGi/23oTpuv3VgVWlSeS0KcBYljCLAALu723ji8lW87tXfhvzpT0GX9DdKCURxhL3DbTz08ABZMcfZU+fwwLf+NXTe9F2Yf/63MH/2ISscxSyiAGDGFsgOs/4BPYMFrpUCBJBmpMQfhCFpqLDTYhcQKbN7+9dmG/m92FnvPfBWzMMWPv5HH8X29g7+wV/7K7jlQ/8Q+aWvQL/2g/jNL30FV649jK8+/yz6/T4azQRRRCwiCiYoYAzCCGWlURQlyoKz9gR02t0NIRVI4FKjqDTmWY5wOoOQCvM0RRSHSJIG1XELyvYQqE6gR1VZWrRla7EzyOrZs9kMw+EQ3W7XCRsaQ0E5bG9pPm+5r/lkMsGly5dhIHDXXXchjmN85jOfwVeffR633XYbHnjgATz33HP4xCc+CSEEjo6OnKI42wW2Zf6e5iCRz4yVlRWsrq5iPp/j2WefxZNPPonDw0Pr4AHj8Qx5njs74u9/P1vXaBDQwg52HHPLG+EcbCFg1Zep73GWpZjNyB7GcYwsT9FqN3HTTeecg8lrbTgcYjKZuD65nOF+5pln8NxzzyHLMpvB0i7TD0sFZZVyY+rSP//++d9+bSnfs28zfVDWB2x94IwzXCTYu6hZcr0vd+Prxn7bon8mpUSr1XK6JEIIbGxsYH19Dc1WgiIvMZvW6v9BEEIpg26vh1aLbOzOzg62draRZRmkUK78iW1oo9EgZkdM5w/VhtM+r8fTE800tQ99o+trj4EP/Np/S4EoDtFut7C6uopOt4WiyGzAPbVrVGORxr+YPOLPZLDm8PAQh4eHqKrKBcCxVein5EflgqKVlVWsra1hZWUNV69sYnt7B8PhCFIECG3bLKUUpBLQpbZg6Hyhj72x5ZRhQIKScRTaVq/corWAMRXaVs1bqhCVNlBBSFTtqOHKxy5fuoTNzU1MJ2PoqkCVZ0jiGJ22pZSvtLHSayJQBkbnJBomSaenqDSqLIdMWqiMxNFwgqtbO9je2cdwOEWaljBaAELZ9UJ6Utr54RRsArAtKEkQrd3toNfrI04I+CJAfeQCbs78ctB5XHKH9xGzJ1RIehPGUKmLFkCv14MxBhPLajl9+jSiKMLVq1exs7tnA+41rKysotPuOABZCKvFIQXiOIBAYFXEU0i7vqqZFTfVtkmnofhFSgJKsjy3XRlKRHGMJGmg2WwjtEwxEoOtSz8WYkULFPCaAkAMvyRBv9tDUVYIIuoEoCyDrdQVTFmSQK8FL42ugUHFMQoksnkBY6it72yWoSyB/+GZbt6YvjHzJ9C/lms7fOPqG99lx2k5+HCvs5lZXWmUtuG7qayT4WVXOVsLW/PHAlZRJBFFyikR82ceh8z5wVF9b3UQwfdVH25LqsvHBSFLgejy39+IVk9ZCeGeH4If10Db7HMQhK7G2BhC90qLAHMNOFPL6QuoKdZ1mxyeN67PcSi3onpZdvgYQRCABTwWcug16mkzKTc+EOwrHdWd1G21NsiLEmlWILPfjf07HoN6XYGcOMNjKkiVMqSgmWtElQVjeH1Igboum3Y6pKAexnEcIWk0EAUhJAxy61jxul0OQtlJWg6OiHWgXM0xLUsbPFR1TSXXkWttWI65Rmls9s1fk/468QOO44JvPwt4HEB2IzqeMcaNqay4xpbmVirrOAOOJu/Wr/9a1GwJ/gxHA/b2+fJ65+8UdKuF+3PgEMj2ce0uAxwABXhpUWA4GEAJgU67jW636zLcAFymhD/fr/U8LlNdH9SVs12xrQHizI4xdV2R/3fHPedxgbf/OyFFbdf4dzaTxR0cuPWhpfZY8Ir/TqAyGlWhIW3ARu07SLWbKPFzjCZjbO1so93uoNloQSqFMCaRNCgBUwKXrlzGIyfP4sHXfRDz57+AMCKkl8EpolNTXTBnIuezGSpbzwhjMBlT3et8nuLWN30QT400PvWZT+HE+jqUAqDNksgLO5Q8JstfHMxxFtwye9zfitpOeQG3L4hH7a30dfuJX8fZJAq4SysMJNFoRETtDSP7vBWuXbuK+S03ofmd/xQoUkSPfQz5ZIgoDHByYx1SCly9dglXNi/g8I57ce7UWbz0fT+M1hu+E7PP/gbSZx9CZe1KEFJdsApIuIqBExoOuj8WsiyKAvMsJap1ECAMQjdmAuQ8B4FCFIbIbJAiBfUh5+fsPfA2xO/9IfziH34eD33xi1BC4Z//xE/hR//e38L66+7Gf/q9T+Ijv/u7aDYTnDhxAv1+H2fOnEa703SZTti9fvLkSeR5gaOjIUbDiRX/sVk5U+9tOqMFjKZAmttdJY0EnW7bigKRejVnzMsyh7B2uiy4NZHA0dEQs9kUxhicPHkSk8nEnfPcqqqqNLKMPjuxtX6cnY3jGO02iaLlZYWrV6/iM5/5DPb393HPPffg3nvvdWum1+tBSonRkEpWOKjn2l22uX7QzXu91Wrh1ltvRRiGNmt+gIODA7TbbUu9ndhaVKvKLoUbV6bQkhBUCGM00jRDnmd2kwgIUde0CkGAT6PRcCJAqQXH4jiyjDIqB9jauoZWq4l2uwMhhAvkmbnT6XRQFAXOnz+Pp59+GteuXUO/30ccxy5zFoYhYKQbdz+A5r3H9tPZOM/W0h6uAc7l823ZT+O9zGdxpQ2K0vdxrs94v5jrRoG6D9ZzWVGj0XCMgyBQKEvKSPMai6LY/b6/soosy3BwsGdr6qeuu0HNCDCWsSchhRXDKisLlsxtGcQiKGwMFccx+/DrPdeNLhrn0gY8AlGUoNttod/toN1ukQ2fTFymnd6TWI+6qnV5eMw52ONzczAYYH9/HwAFcRx0N5tNZHlux69EXubodLvY2KB2a8OjMa5e3cR8Ts9O5yp1k1GSxrwqcttJoxZL88vhoih0doCTLAbsMyn7voARBknSwMraOtZW1xCGxFrY3t7C1rVrGA4GiMMAgVAoiwJRqLC+2sPpkyvodhuII6Aqc1RlCg1NYpBhACkDaCOQ5iWKozGGkxRXr+3g4HCEeVaCGuGQeLNUVKvO9lLYxIOQ9hyqNIKQxm1ldQVREgOCmCbD4QjDoyEJ7FlAsSo1hKiI/g/2/QlELvLSlV+xVkAUJ5SUgyBFb0PsjjTLKNDvtNFqdzAcHmFndw+AQJI0nGAi2yeyfxqTyQhSCoSRQtIIURVwwEgQRpDKWD+OWkgKGJsMCyGExmQ6taAeCdE1Gm00Gk0bCxoL9NdAHbeHDIIA6+vrkFLi4sWLNYhgbWlVVQjjBEqFgJBQAenLl1UFXZRWlJHXM4mEC036S5X1OZUKkCRk60joMH3R9uYb7tPtG7PlzOxxwbPvfB4X2PJr/Gyhb/z8TcyCRTCGAj4XvGuLfAOAFf8CBaRUPycQKuEoxn4wwEbc///rEc/rEQz/dcfRpBYACbFIoz0u6Obv/nvzcyvPYRSGgh0t6p6HUtTjoK2T6Bw1Cxr4yDFfnFVaBBg4ACHV7dDWPtY3vDh2QrD4hnBOvx0hQAiU+gboj7EZa4i6oZixGe6iQprnSLMCZWVcwG084IMp4tx72sBS+IIQDStmFUUKioNs12LOCqdZZ9FoqvlXQiKJI5cZYGf3ONTcdxA4wFpG6ykYs23njLHt1xaDZl0uOhjO6XdgzeIa4Xvw+1svZzH9TMFxToQfeC/T0pdBtEApaFMhLyrP0akz/PU4AEIDqEwdFPE69bI9LILj3z+/1/Ke5xKIZeeJ/58DPM4yqYBQ2jRNMRmNUBQ5mu2OU7gEyMHWum5rw5dve3h+fPr2sr1aduw4u83j4avyXrfsPVvpP9PC38DYfvWk6gweEx+wBGBo49n2cwIfv/1dEDCoqlpAKRDWPmgCLLUx6Pb7iJIEq6uraHc6kDIApEBZVaiyDJAGZUHUs2azha29LWS3vArBS16DbPMrpFJrs3dxEqNZNCEErGNoSHtBa0RxDF1VGI9JlCU6dStw6wM4/+QLKCuyUQYGgQRCW2fH7AE2JHUgXX9pXTvC5JzWGbUlI+TGV3rriTOB8IFO+1X/kwBAFrYypi47EQJUf2bh1MPBHj795SfQarXRbHVw54MfQqtMsVNpxFFoqYzEOnrq6cdx/sLT2L3rFdhY28A97/khaF0hf+4LEACCMEKapdBz48QfgzAgRXPqE0PrNCansCwKZHkOISUiu85tVEtnoA1OVBBAlKTeXaJ0a7j71g/h177wJH7pV38VcURB9NXNa/hn/5+fQL/fw1effw5VVWI61VhbI2djZWUV3W4bWZ7h4ID71JKgz7lzN0EIhSwtUJba7uMAxL4wltrONgeujKUsS+RFARUEaLVKar1VkYI9lQNQ7S4F4zWDo6oow7W2toZ+v4/JZOKEroQQFmiTNjAUC/uddUooKxlgPJ3h8PAQL7zwAvr9Pk6ePIkgCPDMM8/g6OgIDzzwAIqiwJefeBJbW1uOasw1qABcIMjjy75Babu6xLY11Gg0chTxvb09VBWtST7X+PzhkgFq2Uf1kix4pJREFDXp3OcWecbLJMYxqqrEZEJaCoBBlqcuS3zhwgXMZhMMh0e4++6XwhjjxCD59QCwtbWFp59+GsPhEFprDId12Q5T+YlxVouJAlgAJPms9LPVvo1k0IJtpM9E8kFM/70AKkGoKo0sn7szyU/uvJjg2zBDZMkW+2dSs9l0pThaa5w5cwb9fh9FUWA8HiNN52D6s7KtKOM4xurqKqazFNvb29jc3MRkMoGQdb916sZAQRbbG6ZJ53nhgA0ag7r2vaoqG7B9zUf7upewtqIocxh7/612E/1+D71uB0oKjEdDjEYjFEVGbFHBPi8D8tf7rJyY2N3dxXA4dAwzBiKktC3FpERW5CiKCt1OFyc3TqHX7WEwOMLVq9eQpsxQicHdWXgdKCUxZ/2DpfPWnU9x5IGtpNkjBFxbM6VCANQZpt9fwc033YJer4/hcISd7W1cungR6XxGYGVVQgmg025ibaWH1X4H3XaMUFKiq6pyCGHoLFOSkjdJA1mhkeYVBuMh9g9H2D8cYmozpcKKFAoZQKoQUgUWjJKk3yFq5lcgJaJYotEkUJL2m0aeFUjnVvOo4vVvQS0DG7TSFQQBBfhSYZ4RWwMWQInjBKUmqjWERBxGyIscxgCnTp1G0mxgZ2cH+/v76PZ6SOKmsxOBYhaxgDYVqrKAMSVUEEJKUpaXyiAOFPI8x3w+gdaWeSUtLGC4OxKJvUIKFEWJPC/QaDQdy66qSqJ2S4M4jpytZI2JXq9HpQErKxgOh7h06RIxS6TExsYGsb9kSErlWUZ7SlD9f1UUlOkOAsDz/5QV7ja2s1GWlfT8IQkAFjah82Kubyjo5oXMjg4bPj/guJFTz5lRKaUnrW5bWFXatjupL+coKQkJgaosXaNzGFKslpIzrYye8+dryuiEARpJhECZuq2QsZlFSxMUjCr7xtnA9mw1C4Gef29+oLAczPqHB2cC+LBYzjYuO/T+5Rsv/hs6mJX7qj+bgyDbj1CKBbTGn5Nleld9cV0207HtlxeU0dgLl0kRNv3OLrLwDjCA2AZMlbn3Zffjf/3RH8c/+6c/gkuXLkLYGm5h57EsNbKswDzNkOY5ygqemq+ElPCeg57/F3/+F/G5hz6Hn/ypn0QYhGg2EhJPCwNCzqRtPbQ0z+yokPGmYJLFYgBqYcL1b/669gESH2xZDhrp33YpLe2NZWqzv2aWA2R4r1+mCH2ttQNcDwaxs3KjoHz5fZZpvH5ml9eSf08c0CxkDr3fLQNcy8/O70l/R2UD/mUMiyRKFFXd71UpAje4/q2qKqysrqLbajuhFnKy5cLY+c+/rPTuU5aEEG5d+MDLMmOHbePyvvLHkd/bp6b640JveOM5ve4nQlhzZTBVMWBsc5uK6vQMDMqqAqzqcaPZRKvdccACIFBWJdIsI9shbe9JoxFGIVbXVvHAS+9FKiN0b345ykuPUtsNqWzJTkA13mUtkleUlPHPssxSyijbfvJNH8BXjkr86m/8Gvr9HvI8RyuKCUmWi9oJ9X5ZXP/+PB63zmj8iQbG7Ql9YSd/HhZANH9sjW37Z4yrV192eCnrRGMgBHD58gVkRQYNgwtnbka73cG17SsIFJ1QVUlCafM0BaDx1LOP44miwOD+b8br3/s/QykJc/FxysyOxyQ2JOVCABRGkW2lJqGszgcBUJUNuAyUqJ/E2fqAzsI0Fe5sEEJg5VXvwCzq4stPPonA1vMFkrKVh4MBdvf27POTczSdTnF0RIFXFCcorer6cDhibBGtVgsnT56EMQIHBwPkWUGgswbeFW2jISrMtMBHJl27ButAOMsKjEdTKBmiLEo0G000GgnVjofk7Eehsue9AHd+kFKh3SZhN1aI5w4DJPYWOLtFytKpDdoDB5JxnSmv4fl8jvPnz2Nvbw9SSrzyla/EyZOncP7587hw/iL6/f6CQJTWeoFaTS0dC2dzJ5MJLly44LLqkQ3MptOpA5qqatFH8Ncq158ztZnfgzLtVNJgQAwu/lspha0xnqKsCkRRiE6ngzSdo6pK7O/voSxzbGxs4OTJ0+j1es7G09+leOGFF/DEE0+4evkkSRwdmlsvhmGIKKQSG7635fPJF1TjYN0HNP2sN/89781lBqQ/LpzVo1ro4joNDv73so/mJ4B0aetK4WXiLHBqDJUSFUWBg4MDDIdDtFotZ8PTNMV8Prf3SPedtFqWDZAgy3KcP38eR0dHGI1onVCGm5MHFARFUeTmk21nmmaWKmz9PklBGJjIc4wf6Y+P7z8sPK9nR6WELa0jYatGM8ba2ipWVnqQMJiMRzbgrhl9DKaTj05lmz7goRRlrofDoWU4zZ0wWhzHbi/OsxoAaiQNrK+vo9Fo4vBwgM3NLRweHtmAiM9pOq8AEuDShUaeZ9C6rBlvRkIoRa0C7b5WUlrfn+IMAIjCEIndJ4FS6PZWcPbcTa784+rVK7jwwnkMBgcwRQEhNLQukcQxVvpdbKyvoN9rIVSArii7LJUgOnsUIgwjNNttxEkTZprhaHKE/YMh9g/HmM9LVJp8WiVDB9QRu499VOroK8Bi0EAQRGg0EsRJAgMKqimAndd12N5Zx0wk9jd9pqaw/hKDjlJKisXsXizKwum19Pt9tNptHA4OsbOzA4CEGbmGO0lihFEAIWj/MLDRbDURRaQgX1UFIAXV1Av6f8FJUhtn0T4l5kagQnQ7HcBQ4C2lojIqTXa1rEpIg+sE1NgO93o9x3za3NzEbDZz6y+JY+jSILe6BEKRALWxVkApUiKXhuLTZR9Q65LOZSssy2dN/iID729ISO04xe/l7N/xWSsBBesEUZjmAjijqS2BFHUG2kfMGD3Nbd0BVXBbQwJWrmVjQ0rURM0LEUZULydQ2cllOiEbZsqOM2WTL14EWHTFFq7jEFF+7fIYcUC83DbJD0SWgwEfpSWHpg66GFHi3/FBs+yU0mdT0M2KvhysEiVpWTANlp5jnTV3D94wCEt5d619+JcuL7swZuRy0ly/cP6r+Kf/5G9ie3uT+olLaXNFRC/JyxJpniHNqOeqBvVmdoG5BW94jdCn0X2HYWBZDSE9gwsMYQEXOPEkf73SpqHAgYWwSMioXMwsLR3+vmPBAYyPrgOLfYSXg+7jejMvr6dlIOc48Mf/3XHBnr8//SwEZ2e/1meUVa2O7r+H7yD5e9x/DxY1Wx4T/mx2ivwx9dc903uXHVCiBKO2ISAjmWYZhsMh8jxHu9PB2uoK4jBybXsqL/iL43iBCcL35M8P/2yZBcNfvM8AuPelfpN1L3L/9fzefu2nbyt88EILsovcgsJfT8KzkVgOHN3cEVLLWf068xSi2+u6jAoDp9qQIJqUEo04wfve9k70mgmkkFS3e3AZ6ad+C7MXHkVLUJAeRzGUtD02NTmJVHNLAWChqQUV09DLqkQ1G+Fkr42TJ05i/3APvU4XjWYIIehepTCOnvql3j1QukAparoq7yUGe9hB5quqSIBRBXbcls4R/3wRVnzT7WsDF8wZY2yrvDoz54+zP59CAHmR1bYdBpevnveAEzuPNrsehwGUEDBVCSGALz7yGXS734JXffMHUW4/g9g6gRSk5E70L44itKz6vlIKUZMEQY0xiKKQ7LnRMF6vXm4hGaoAURhBCoHKGPusQOfN34PfePgr+JMvfYGCt6Jy4oeUeSWA3NgSoNlshslkgtlsjrIg6nij0cBkMkFR5AiCkJgUvR7CKEa708VgMMRsSq1nHoyG6CLHoFL4nVHbqbELWdNU5/MMxoxo3XZs/bxzbsixEwa2EwU7/zWw52z4EqBJ4kuLQS0F5LV9ajabKIrCjfloNMJsNsOtt96KM2fOwBhga3sL3W4Xt956qxPTYnEivlwA4J3tXGc5Go3cHLKjRvdHIDDbC7Yf7NQppdy91YAZrPJwRWNp1fOZjcGCaEWRO9GhRoPq8bMsRaOR4OzZs07MMLLidExHv3DhAp599llcvXrV2U0/2Gd75+8R1svwx5n3qk8d53PEF7vzr2WgctlW+/OqrWo737sPaC9n1P3L2XLQfvCZMPxabrO0t7eHwWCAdruN06dPU1lNWtda14ALBTv9fh/pPMfm5lVsb29bG1z7YnDlMZQZ5VKdMAxttrtwTnwNygoXrMO26qT7PL68bPn/l88K+l8KRpUiWvzqah/9fhdhoDCx4N88ndd+JZXhovbE6nnwwY7plBTa+WxstVrodDoLe4N9+163i/X1k+h2uxiPp9jc3MLR0YiSc4YYq4BAWVLbPQI8SuR5Cq1Lp1vEc0gCkrW+APuqlYYtIwwQWz8xCChAO336LFb6K5hMJrh48SKef/457O5soypy6DKHkoZq3LsdrK320e910EgCAHMYm2kPw4DEx1SAIIogVIis1JjNcxwdTTEYjDGdpNT5xRCbS1qWXhCGC3MoJLGpeBaVCtBoJuh0ui6YzrLUdWchJXnjzrtl34LngeeffUEfKDSC5lXbMytNU3Q6HTSaDQxHQ+zu7kJK0sjhAD5JKMklhEFpVdBVIJ1+FjE2cigLeuTWR6B1rcCCoULWNe0UF1DSoN1poSwqFGWFoiCBtqoqrdCfcnbcGOPAxna77YT79vf3XVvDdrvtOs1Mx0Rbj+MYTaeCbxOIVqDXLh4YD0yi8aKWjLqicWTgYnkP3uh60UE3U0NdH2KPAsWiEjSQi8Go+7L0YaO1rd2l4BeOcsYK3XSghtYY++0hFoJSsNq1NT5aU82XdVBICCuAMRWo8oUXcJ3NFcLWAroCSb7MMV83HtDjAu3FA79G4o4Luv2gSdmaSx9ppTGztGj/Ho2wZcC2d622wgQWuaSAkbM+ikS9VN1nmxXfeWx9xWNJaWX71FxjRsPACJU/VgwuLIMU9fMapOkM588/Syh3wII2sAaUAm4ICW0ENKj/q5CCU9V2rrXN5mknlCSlRLNByJOAga4KBIrmX0kDCG4L5gV4dvyV7UEYRxGCUNkWXhX1H9dmYa37Adlx4NIynU1XVAPCc+jP/40C7v8Rl5894Hv2nR4/WPQR6usC56q0DAHl9ogxVkUe/v6uDzb+t7R1+McFq34Atexs+fe/7HTRPWtAa5thtICc7ZHN6pqrKyuEkC8F9QyM+A7rMhXSB8fcPgAW/o5t4bIz568HH/BYHlt+7bF2AyQC5h+4vNaOAwCWP5s+j+hp19lM9yyVQ4WjMMK73/lOnOi0AQBhFKM32UL20H8DdAUlJSYXH0c12qf91W6TrQHVHTcaDQTKtjbRJGAH279SpSna7TYazQakkhj88a/h3O334W1veSt+5dd+xSL0MZIosIctOwUGF5IztD5hIAvqyW5byaLIS6uDYAE9irpoTRlAVFUN0rnnpgwNj2dRFo5ezoetKyU3cEF3zQpaZD6QAKPPgLHCYYzea43KGJiKAnEYOt167S6MMCiLElIAYSip9u1EG1EYIQpDtJpNNBsNFCduxspbvgejh/8Ak+cfIaV0G+C1Wk3XBlHa9onaBvkuFWYAqYieHlgnlB2UlVe/C/Okhy8/+Xv0GqEcE0zYvU57WcIY6eYlyzLs7OyAW/NkeYqypABcKQVYQJsFipRS2NPkwAkhajACFCz4gBOBQVRjqDW17KlKtlEtSNFAoIjqx2clBVmVmwt/39VJgjqb7us3cLDiA2AcCFJ7HgLQBoMBrly5Yuuoc7zxjW9Ev9/Hpz71KRwekqJ5lnE5RtMFycyM4HpqH5jVWrssKQXXcM9Eflbh7hEgB5t9Lz5Pq8rr8GBrSJluOZ/PXIaS+yFrXSGKQtx00+1otZpYWenjvvvuw7lzN6HdbjkfIIoiHB4e4sknn8SlS5fcfTFIzfPKdpGc6vA6m8Zj7osB+gKkflbZ75CxDHAv+0j+dwbIyiq39NMIue05zwDBcb4prTcLoDGK69bFIlC8u7vrygE2NjbQ7/ehtXbljmxnWR+g1+sDhurjR6MRqopo5GXJrfyUN88lGq0AYRhZyjDceW0M2/JFhlXti764unU+J3lv+OcN62GEYYiVlT5WV1chpcBoNMRoOLS0eQawaD0aUFmftICFtnPLLZxYOG0+n0MIgW63i3a7vZC0I30JCRkIrK6todfvYWpbqQ2HI1RlZZ+TtF0CFcGYzLI0OHlFGWBen8xYpGRbABZUY1DOGI0oIoo7t/WkOT2JjY0TyLIMF144j+eeew77u3so8hQCFYJAoN1sYGN9FSdW++i0GohjBWMKaBBwSMG2gjHUdafSwHyeYzbPcTCY4HAwwnSSoigMAEWsXyUt24YzttJLigkwmyoMQzSSBlrtNhpJw4KTqdUHmGA+n6MsNbgNGmvh8BnG7D9ilygLSpIacxQnmE6nEEJgrdsjQbajCVaTBpqtNlbX1jGZTLCzuwupAvRWWoijCL1er27ZpTWEYGE2iTAKiEFRFQhDBr3p/337S3MCG8BHCOMYrONhIBBK6xeIwopDU2ZaGw0lAhfU85nWarWc/R0Ohw7kbDQa6PV6aLfbzo/b29+HFArrJxLbJk6RX2Q1RIJQUksxC3ZyqzUGxyaTmQVKlfV7hSu9/HrXN5Tp9jNli45wneLn3y0HIVLD2+TXUwMBU9MBpW0BpQ2qsiJquReokigW91Y0LtiUUiIKAyRxhCgOaaJtnZOE8eLBOvDmDDgbsvrQsA3Zvk7A/bUu/+DxszXLf+MHYIxuR1EEwN6/tvQf30EwTAtC7Y3a+xU2f+x8L0OgBtd61M/OioGecFpQt9QiIMOiwBxASR4zvu86U37Hnffgz7z/Q7j99rvQaDaxs30NH/6dX8WnP/UxAMDLXnY//tmP/gT++Y/+XVy8fBHGAP/h534dv/KffwFRnODtb30nkqSBb/mO9+Af/P1/grvvvAc//e9/Gj/8V/4azp05i4uXLuInf/on8dTTT1kn1tisu6SgOVC468678P4/80HcfttL0Gg0sbe/g09+8g/whS9+DrwA7rzzHvzNv/7/xM/87I/jm1/3Rtz70vswT2f40pc+iz/+9B+4gAQAbr75drzvPR/ETeduhdYaz371K/jwf/91zGYTGsFjAiCeV86gSSGgxaKDuchG+NNdy46Jf/mHNGc7Fx1OueDg+CUHHHjCVAAYcCCAhB1YHySifV4H3OwMGFxfV+c7T37Q6gfjfEAKcf1rCSQyQAVHYxuNRphZNJMPg8oqTTPjgT/PD7x9AJEPbT8QPw5E88fed/D9cWcU2P/b5cCX/5bf14ExMDBCXNcFZjnAXmTC0Pu85OgFBKZEKUI833vJgiaBEFaAqjJ42+vfilP9HiCAKIrRnewif+hXgSqHATC8+AT0eI9qggOFKIohrUJ2WRS2bSMFtmFACH2jrGxtZUafY4xzfrudLhqNBgCgGuwgCPqO5sYBCoOnQgjX8ssJ5Xmt5wDhatSEXXTCIoHS6ixy7bvTvLBBt69WTtmRmslxuXUWsSmRydAGcACLgPE69EEgXqOL68M4cFn74B1qkE8AqEoqqQqjEFJIzGczlP07EN3+aoitp9FsNtHrdiFf+z5s3fo6rNz6AHrFDIHROPzw/4n51adgtHbUcwjC3h2g4zFEpJCUSQsJWMyyDEoKtB/8AH7ny1/Fpz//WQLVeK0aA2UFnWh4yREUIMBrMpni6lVqLacCCbvdyQYnMaKYwEtAQlYC7TapXI9GY4R5AFkVEBUAWxNfVhpCEy2Ta1ur0iCtMlQ26K40OY6m7KLRjNG0GUF6fWHXuBWW8uwr7/WqMtY5yxfsj6++zBkTABZsU6hQWgGsAxs0Stxy8y24//778dRTT2Fvbw+dTgenTp1yFEZjjHPqOciQUi70sTXGuCx3GIYETFkKMzEJSOmfgEDyRXiP8HuSnSxdZj8Io1pYzDraZVkijiP0+j0kSYxmk0SPbrvtNvT7XUynU7zkJS9BGEYAKEvdarXc+uZMFtNXOYDlZxNC1GwTM0dos3ULrB0PZF7wB5cCW/aRfG0M384tB/PH/dsHyTgrzz+/EfhrjG1HJISz/b643mAwcEruLCRYliUmk4kDUrj8o91uk9p3h2j6URSh2+1iMCQ6vtGFu9/6jKjF/QiIqJzGgTHkdylZi6fRs/J58OL80sU1Xz8/+3NxEKPbpb72SRJjns5xNBxiNpl4NrKeO06Ose/oK+oPh0NXxw0QDdnRl6vKrZGiKCCUxMbGCbTbTcxnM1y7toW9vX0YDUgZoCw1gkAChuppq5KypswAkMJAVxW4fpmEKLkFIyvl89oxrksE+9dBEOLMmTM4eXIDcRxhZ2cbV65cxs7OFvIsQ6AEhNYIA4VWM0G/38ZKv4NGQiK7QnCdfWgF0IRNsgBZViIvCwxHM+wdjHA0GCOdl4AIEQQRidEy6EejSferBIKAkkHSBXkNJDF1dKg0+TuDwyMcHh55ug/M6KjLSivbSYKzy0pRgM/rRigFIwSEy44DhS2dCkLWdBCYTKaYzebor66QYnock6ikn3cTXPZq7a4wMBUDJ1zOCbA/ybaX/j5AZMunjD07OQNOsDqX1QogUiCRvEU/kvchAEynU8cmYtZJt9t1tkxrTWKwUYw4TpwwbJwQEGGMoRZh4PsUNm4lIT8GnxwbExW0ppLUF3O96KDbN4R+xu9GGZ+FL8ozur8/zmHlrJdvzDlQMJqyukKwQrnnwFMkAKXEdfUFsMGnMZaaaT/uOLqR71j7//advRtdcsko+s+1DDDcCJnk8TgukNIWSeL3W77nZbCjDlToi+ui3WI3THusEeWavicssqlrtW8IEiSToq6LR41+cj3GxolTeO6rT+ITf/gRFEWGu+5+Gf7qD/89KCnxx3/8BzYjUz8vX+9977fhqaeexP/+Y/8bAhWCs6pra2v4O3/j7+Dnf+kXMJ1O8X3f/b34l//iX+L7/sL3YTQc1oGe4k0AnNzYwPkLX8VnP/cpaF3iJbffiQ997w8CMPiTL3zOGWgA+O7v+gE89sQX8V9+7efx0ntegXe+49tx6fILeObZJyClxK23vAR/+S/+HXz1uafwG//1FxAEEd7+tm/Bn/v+v4p//3M/cd08+wEU/b+4fi+IOgvz9TLeeqkm+7g1s+A8HBPgMlPEp0xzIMIIuB/w8s/KsoSSi4GnP2c3Wof1PXBpwPGOzvLPXKDv1jsFSteBGpbRUVonjVtlqCDA6uoqer0eypwUTSVFA9dR//3x4gy374hwVmfZYfP3uT9exwXfftaHx+g4cGZ5DvhMFL6N4jHgsbXCaRCCeSYwMLj34Gk0yzlmqoEnmzejtPTZd7/lPTjb78PYddca7yL77C/BVNR66ejSkzDDHff+KlAI4xgkwFivtaqskMnMAQpKBZCBbWUUR2hUDUxnU5v5kqjKCrPpFHEYE73r9lcAt78So88/4cSe2JEvigIC2h3+vi32QQt/no4bW+GNlX9dB56IWk1fSolHV+6lZ9QGpigdI6jOvte2/Xowhtd+3QGCAnv/8+gU5N7FQrBojMIzzzyBm87egvte/nbozScRRxE67TaKIMTe/i5+6Y8/iSiOcP/L7sMbv/sfISmmSD/2c8iuPQutKwT2fcIggAhjqIDbnWgImz0JA3JKwiBAWSpgPMBLb70Fp06exM7eHowH3Lp16u0HWEZUnuc4OjpCVZVW2CuECoiqn+Upmu0WWq2mW5WtdhPNVgv9lR4am03EuUYsDVZW+6T4bDPl2lQQhkSFSByT2AbT6QxaV5jPptBliRXdRRyGECK29+xniMsF32RZyGsZ/PIBRAAuaPMz0azaPJ/Psbq6Bgjg4sWLePTRR9FsNvGyl70M3W4XX/nKV/DQQw85wZ4kSZzt8HtrcxsbrnPtdrtYW1tDHMc4ODjA4eGho7dLKV2WmKmTXEPN/hHZ+AKtdsspqVNAn0EFEt1eFxsbGzh9+iTW1tZw9eoVHB0NSAF5ZQWNRgPz+RxRFDgQhz9/fX0dWmtcu3bNsQ05uPGp5TxW/PvlM80HCzho5y9/fvwvYLHOe/ny7QMFsHVJAdsWzoLxPCxTzdmGhGHgWHAMgnDt+mAwQBiGtoXVisue5Xnusl5VpRHHCVpNUlfmrH2r1cbp0wGmc2I0jEdTzGYz5HkJqkNPqD1e0nBjmOd15xlYqm+guOVTrXtxo/PkRtfiumfbBQQqQL/fxuraCpqtBubpDEdHA8xmE6LxSmFBPD7jFpkhQgg33rPZDIPBgPQohHCaB1yuoDWpvvP89no9qqHOUuzsHODg4BBlWSGOEkgZAKD2WNQ6sW5NSa83gPVPBEg7KFCSBL2EhDAapjJQAdH5w5DGmzKwJZqNDjY2TuLs2TPQWuPy1ct47vnnsL29hXQ+BQBoIRBKg0YSodttot1KEEUSSmoIThKqgM7LKEJgqcdFqZFmBWazOY6OphgOp5jNclSlsNoUIZQMgIDQUiFZMFIiCElNmzPGSRwhacSI+ZzMM0xnU4zGI2R5BgHhzjHfZ+G96dsJ3lMMgChF4tSdTgdxHGM8GSPPc6yurqLZaABCYGdnB9PZDE3LrGIgKQgCKHC8Ume5HXsJVINujEZZaEBoKEE9svleS8t2ULIWd+OYpSwrzObTGiQQQJIQOGiMFWu19pqZwayxwMKe7OeyyBqv/6qq0O2vUA/yQCEvCxhBvcFDgLpIFLW+DEB6ZMYY5GmGeTVDq9OGUgJCKFsGViDP0xe1F1900O1nhdgw+hky3whc5/xjMZj1jbJvNDjoZsqSn1WXlu5mtz3sG9vMBm38OI6sZD0s9YQp2YtBtO+88XXcvdXX1zZsbMiOCyKOD+AXL7/+jDfKskjaje/Nu0vv2fi1WktA1w47Pav1r1AfiCz5r3WFsiJqW6CCui2YDXA5YwNDuYo6uNf4wkN/vHAoPPv0E1hdPYF3vvvb8bnPfmIBpS/LCpVFhsbjMf7x/+sfoNAVlAggAvq7XreHf/L//md45PFHoaTEo48/gt/8pV/Hn/2OP4v/+Is/T5ktRxHUEFLg4UceQhBwb0ODZ599Et1uD294w1vx0J98BkLUau9PPv04PvlHvwcAeObZL+OOl9yDe++9H08+9SikFHjve74Dm9eu4Nd+4z+4e9/b38YP/9Dfxz13vwLPn396IQDwEX4aW0YezbHr4MUemDe6lp3/5eDEzxwAdcC9LKK3zMKo12PtlC4HlvwsXBfJn+kLrekl0GH5WgDPbmAbrt+v9tkqjfF4jOFwCCml64UKgOhOkgQY/Sw2v4efeWF01H/+62hwHguAx8e3H8vgF+/9ZV0KP4j3n8+/pBAwlo2ixfV7mp1G4phYdgsHqV7QHkcx3vXGd+Lm9XV05gPkn//PMDnVfY0vPYV8/yq4dEBJBRVS1hWSe6BKSMm9qzUqXaGsSiAHiqhYOMSFoExlFVNwQAdfibIskGYlhqMhwnN3ofktfwO/9/Ql/Pp//XU0m7XzVc+LRcaNQLecALpCWRkciuTY9cBj7QfEQhFbB57zwUEj99wkm0cZpNpOameXIKjWTrq64bpe0ado2p1gbSPdT1leX0KyvNfY5vrZ+KPhIarVGKoiSn+gFIr5Ee586Wl8Mgzw/PlnsHu4jcPRa3DPS+7GA9/1DyCLFIEuMP3ozyC7+gyMNui0qYOD/5nEILPUyzBAnivs/Pq/xl1/7afwule/Br/zux+FgSZgwCzuSc5i87OUZYksy9FuG5chUEqirEjcJsvmgCDxqSiuAdQ46aFxmCCWBVqxwq0btyLPU0ymI4xGQ8ymGcqcSFvcEYOy3hqzGal1W8jLqbQzyCGVTzVfrP+nMadnYWpzbU/qNUT7h35XliXm87lrn6W1xnw+R5pmmM1muHTxCmazGV7/+tfjjjvuwOXLl0mgJ0kWzgCeX24vlee5qwNWSqHX62FtbQ3dbhez2cwJsjErhAMM6oW7gmaz6Z7RX/9Skb0oitxR2Q0MWq0m1tbWsLGxgXvueSluv/02xHGEvb1dcP03i7hNJhObASLnlYS/RgjDECdOnHBZSv5s9gNrivb1YpQ1GFK36vHtrq+Bcbytv9628uWDb+SXLJ57/DsGInwf6ziWUFEUUEphZWUFSZJgOBy6Nlfr6+vodkn4bzKZOLV6ZkY1G6S10Gy2oGTgxiUIQrTbIW46dxNm8xkGh0McHBxgPJ2ByjECJyjHgljEtljUQFn0+/50PgPPmT+mtAZi9Ps9tNskInh0NKAstdZUhuj2hwXCRQ2csD/B6+fg4ACj0cjLJAeuRIt9eq6B7ff7OHfuHEajIxwcHuLgYEjAqxDICwL8lQwRqAhpMXfBFH+2MRWkMJAyQKiI2huFgeuswUwaY9uwBipAs9GAAZ3n3U4Hp2yG++LFi3j62Wdw+fIlTCZjGGEgDJV5RVGEdqeJlZUeOp0mggAoy4w6KUQSYRxRWUdCNGUIhWqaIhunGI6nGI4mmE2JVi5FQP4tiAkkAEACMrClLtIA0kAoQIUEZMeNCGGkYESFLM8wnc8xz+YodAmtKxLWw/W+BANOvngh+yOAZScHtDdXV1fRaDRw4eILCIIAq2trAKjDwu7uLqIGlVX4e7ooCgSRLTMRNtMuuIyLGHthFFmB1QpSGo+BQGWKAgT8cEbeiJqBSSWnmbMXQRg5Zhi3pi3LOpHEdpsDbl5rDGYxUNbpdKBhEMUxhJKojMYsS5EYKg9RgUJe5O6sYFuiGIjNSNyw0aKWY3X3JtpPL+b6hoLuZUfHN2LLDv9yUMsH33HBLw/asgNUG1v+Wwr8fCMiYEiJMKGgEZaOpStWfFjMEC87vK5gHovZSr74c1+sseN752whZz5u5Gj7zqtfT+0HAYAg5M4AzBjgMeFUPonWkrFgAVt+lBqFqoN4CKaM0+94Q2jjZ1eNBZnEws/8sZSKfyfRaLTwge/8PrzyVa/Hyuq62+Dj8RCBpezRM5OgQmFBlS984fPEUBE2Q2UnejwZ45EnHnVzOp1N8PBjD+Pee+4lBzIgZMxl5CXQbrfwgff/Wdz3ilej319x9zCZjD3DQ5vjwoWvgmozabNu71xDv7cCIUgM5eabb8fH/vB3wOIOQgiMRkcYjYa46dytuHjpuYU5vz5opO++c7IcaP7fuZZBnuMCEn+P+kb3uM9fZmQcR/9eXrt+VoLXLt1XDdAsO0z+PS87yLVNWOzT7f7OaFRaOxVidl5ZeZcVOSUU5NI9+A7Z8rP5WfzjxnjZmV5+Dv5bHkd//Nih4sPPr4v0x8a9RpGQCAdzfsDtf/bydzYPQoV4+xvehrsToPj0L2J6+SuoDjbpvQAEBggsku3GxrcnWF4DAlJqN755QfQ+A4BVvaUS1g4ntvaVgjCjNcTJ26He88P46JMv4N//wn+0GiBEA8vzLloNUrTVVqW3qjTee/AFNKsUExHhP/Ue9IAj4YJhY/ygW7iaOKlIDJFp6FxT5mQphHAikf465L/lFoX2r1GzLvy1Yu3o0lUWRDWjV/L82XaFBpDC7hMhiEYJiThKkKUZqv7tKG9+ANlXH0KaZRh9/sNYPXUX3vWWt2OWTtDpdrG7t43Dw30c3PlSlEWBl9xyG+75M38L+rd+DOnW8whYNE3Zz7RZAimpFICokAqYTVCl1NMaHMDYZ+X6da0rG9CR4qw25BxRYFBnWKSUkJAwWqCqSsxmExijkcRNW/fGfe1J5DSRMU6e3EBVFUizHo6OOhgMRhgNMuQp7W8aHAGIOmMzHo8BQWB6Om8jSYgpEcWhC7qBGjRkujgH1362lX/O+5nWu3TZ7fF4jHSeL5zl3M/25EaC++67D/fffz+qqsLTTz+NZ5991pVKMJBCtfctV0tP6532TqPRcJTHNE1xeHiA8WREQmdxhPlshqLIEIYBmq0GTmyso9VqYTwaOfVwCNhEQ4S8IGcwzzNo21+XAsEGkiRGasWw7rjjJQCI3n50dORahF27tgshSEwujmNsbm7i8uXL6Fkws9PpAIAThFsQYDIGSgUL+8kHYP11wiCY7w9xYL7sIx3nTx4HvNFnGvd5nBTiZAIH/GybyY7U+hhFUTqwQ0qJ0WiEra0tZFmGlZUVrNkghG04zzO/vtfrIkmo7VxRFDA2sFQ2Q33ixAayPEezQWUER6OxC/I520gAC/uK9ozxQKHaotQ27Liz9bhr0Q8nW0cZ/RZWVqj0J88zW9owRVWVtYguvQOYHiyFdGWgPA6z2Qz7+/sYDocwxrgWfAy2+HopWmt0Oh2cOHECSinKpM5nbk+UpUaRk+BvbJkhaUrtsAAqBeA1J4VBFHDQXQOA9Fn87NrRyqWUSBoJut0u1tfXEUURdna3cfHSC7h8+RLG45FN4AUIpEAUBei1m+j12mi1GggDCVMVKIsMgIYKYwRBiJjFC1WILCswmcywt3eIvf0jjMdzZFkJCYkwiBAoChwlhBVKrQWdtdGQxrbvSmI0m2QLBATm8zlGownG4ykmExJHFEvzu8zg5Sw3g2l++QmBeSGarRa6vZ7LYPP+HY1GrgUX73/2ISsrWC1sO1P20wQ4AWfcGUK+A4PXi6WxZUmZ6arSxJRrNqECZQPu3PN9iEVGCvskyh3FdJaxbea6bgbDWE+AbQaX7aRpirjZQBK33B4uyxKFVIisT8bvscCU8XrRA7D3XUAqKr1KkhBR3P66exH4BluGLWfE/Jqc44yhvyAYnYANYJ1DiXoDc6aBnSjOFNZB92I2PbDtrBqNBEkUodIFdFXSpIOD78rWTpCT5lN+lx3X5X9/XYNm+DX2S9t6hJJq0cgB0zZ5Uztvy5d/SHONlv8hWmvn4zHNSErbGsfwc2l3DzB8U3DzVAcwtl4Wnjy/DV7JkEmrFmnqYJuJBWbR0fRBEEDgL/3Q38Edd74Uv/1bv4yrVy5hPp/iXe/5AF7z2jeS0IQ1CqVmARZyig4PD+19Bt7mBY6GQ1uTa6gPtNAYHA1w6823IIoCm/GgNaUCWhM/+Od/CHe85G7899/9LWxtXUWW5Xjzm96BV7/qta6VjFK07Isys89eB09N2w+w11uFkgrvffcH8d53f/C6Oev2+s7R8wVuFgAJh+qZ6wzjcWvvmKWF40JBNm0+Vcy97jpUvG6/Rc4OByuVCwL5dcuKr36G60b7wtcr8Gnr2jrOxt0tiHDqBao+DYovrpPxnTi+N62p13SlNWaTKZRSWF1ZQbvTcTVxgaXZ3nbT7fgLP/A/46d/9l9h89oVd9/8ucv0b/5//3l8qmlRFPjRf/ZjePrpJ/Dhj/7GsXPo3ytnvZhyd3R05FoaNZtNnDp16jpbyaCTkAKVEW5vfT07tLwGVO8kbu22MPvIv0HxwqPuwLVbiQBQb38Lu5E5QDM2u1uv4ZpmvEAlLYmWmcQJwogO9Gaj4QCRoizQuu3lWPuef4jfe+oifupnf5ZEUBQwn6cYjkZYmfXQ7bQhle3hvgToLq9NIQTC0D9f4NZ2FEUIItvWwyqwOqRaSde9QGuNSkmyKcYKAaGusxS2hy6vC6Y6+usDlt1jjM/UIBEdmLrmSwq50FrRaHIcleASBhLAef75J3H61Fm89N63YPjF37dMrwJ6MkDrzG1ot1sEMhpib1289BwmkwmuXLkA9eZ34Y73/23MfvvfYLr1nKMJUzCsbNBt6/PDEGEQIFcKcrSHd7/xDfjcn/wJtvd2aXyZZaEpyBbGO+NdiVjdDaQsK8rQwAqGWocqy3IEwQytZhtJ0gArxfv2MYoSNFtNtFpttNsTbMtDjEczzGdzlEXuznv2F/K8wGg4RpmVSOcz6iXc61pHkjUgakYCz5MxcO+zuF/9uaNzJMsyHB0dYTKZQIrAncd5TursRVGg3+/hZS+7F2ma4tFHH8aXvvQljMcE6nLgRvTiFlZWVjCfzzEYDJy4l1/aw2Jb4/EY7VYbvV7PZdYDC2J1Oh2PhWZ724d121ACQyzIBQ0WiM2yFOPxiFSVba3lmTOn0e/3MZ/PXb/tvb09DIdjAAJpSllbdrqpD3aFVqvlBCthBJQMECgLHMlF3QPfxvsJFT8oYCDFByb91x4XdDsbeZ3PSVPri5zyd79bh//Z/Hpm8rVaJPw3GAyws7PjaLYcHHINNzOjiqIgFsD6Brq9PiAoMJpOZ5CBQrfbh1KkrhOoAFEs0e0KqCBEo9XGdDpFOk9RlhXm8zn4nA4C4RTC/Qyen3xaHgdnC3H9xa1RiRXCdlyi3W7ixIl19Fc6qHSGo8GRY3WEYViLyCoJhdpvNYa6yvAnj8bUz/rg8AAC0vVIXi5BIB+XgvSTJ0+h2Wzh4sVLOBwMYQysjaXMtGOWgZIlaZqiKksCC40grQxTwUhbquCYLuzf1nZKCKDRSBwI0G63cfbsWXQ6HWRFjue++hyuXL2K6XRCwbmSgNBoxhH6/TZ67SbajRgKJYpsBl3m0FWOMFAwmoC4IIyhIwVdaMxmGYbDKQ4HY4yGM2RZBa0FwiBCHCVQQQSObYQykAEJIBKoSd2DGg3S9FA2EVaVFbIsx2Q8xXQyRVlaFl1E41HrNXmdc5YSlzwfPCcAbFZ7FYntbLC2tuYAlN3dXdIxOLmBhtWo6Ha7qAzt2yROoAWgvDjO7SlFvgazIKmlHLMuKxhDFO7R0RCj0RB5UaDT7WD9xAk0m02UVek65yiloAL7XDbGUbaXeRgomyUvHIPCGOOy3Mwy6vV6mE5nGA6HCMMpgiiGaAjSprF/b4xBFEdIongBqGO2gNDGxWnNZmLtLXWYiOMY7U4b/X7/mB14/fWig+6qqigAMAZGwNK9hUPJXaZyCYEUBnaiitrBBwBNjkCoFIRQKCvOEBuLTEtLPxAepUXZ1mIVhO0p2mjEiKMQpE6uUWlSVeUo1Qmo2aBXCopMTWUVwQ25nzCmDljts0jOUIjFPuQ1PclmDVFTME1poEvAVMI6LLa3OTR0RYrQ/B4qUFAqQByTCm0QBk6V2VFG+ZZsc3Zt71VrQBpCfmDIuFMm0D6HEICgfq7CZrC1pdqQg1k7hUYb21tPgOSvODsDCKt+7sJtY6l/wjh6iJQCYRTh/le+Fr/6y/8On/zD34YQCkIqW1spIIIEWtByy/ISszR39BBjgEAGcPrslqCw0usj4EyNIsrn+uoajoYDytoIMszSbs4wjHD/fa/Gr//mL+FTn/m4Q2s5s60CSUIbIc0bOTRdR8EJghDSvk9R0Dr69Gf/EM989SsQ4M1O45mlc0S2TYw2BqYqocGCD1yvRnOmggBgxU3fyYOHXTvHFu67DhTRnDSr19t1bGDr9IlKDV2vydrQcoay3uIsBmFsuxGABSIWneE6K1w7vcamUY1hsIVbpQVW+IMCe2qHQpPI4861l/ydHXYSazPufhVTnVVAd2dVmsgo0rjmRYGD/X0YA3S6HbQaLcQhz4MGNKDLCtc2L+Hf/l8/jp3d7euCUh9oWGYouBKXonD9441zbowNSIniugBE2PeD3dvaVMjzDPN0hul0jMPBAeazGTqdDlRgGSV233Hw5faZERag4Ew7BxSLATiDfbUzZtcQC18d7dQ2zBoSrYkFxCU/QipS8XaBhw0ODbfWov6kcRSjkTQIdU/nmM9IOCkNQ+SNHCsrK+RcRpHX79hg5ZvehaenBv/fn/1pVHbchBQoyhyD0RDJTgNRTAejQYiiyCAqynaXukIlNPKiJDVbQZ0tirIGTbTWCIMQcdKg+kFF5wOERumo4XB7B4DVBGBbSWP/nXufRdvkSIMGfufcO8j2eTRUCAp4oVmAiPZQVZGglTagYMSuXSUkVBhAAqjsHKuAuiPkRQYJUu4NtACkgIHGlc0LuO1l96HzN/4vJ5KphcJsaxeNSEGLykqcVTCVRBKFgNH49Of/CM23vhdnXv4mDC4/iVk6pZ6xIgS3V+H6cepLS87v7q//a9z11/9PvOaVr8LvffxjKLKSAmhhQOV19hl1AarVo9YtiQkwnhwhihXiOERRVuQ06gplQcAJAcA5irzEyopEp9Ohs6CksysMybnRlYaSAr1OhGKVaiV1MUc+T6GN10FAGxghkOcVqnKOotTIc4O80FhbVej2YsAUbt9oC4DDgjLUB36xHIFqZHlZCBzsH+Lo6AhZmkPKAJXNxAAEEidJA0WRYzwZ4vKVSzg8HOChhz6Pw8EBWs2WE8Fi8Z719XWEYYijIwpo+FJKOQo3Z2qCIESz2YLWQJYVkCJAEiv0ukRBL/IS81m68Bm9HvW6H4/HCMIAnahp6zMjHBwcIE3nuHjxBWhd4dSpk9C6RJaljn4JAEdHR9ja2rJKxAGKIkNRBDhxYh1VVWI4HGFvbw8n1jfQbLQgZYDpZGYDOVHPo67cs7Bd5DI5P9u9DKT6wKvvX/mlOXR2LdYy+xexSCprr0iEkjBfEuEDJ2kUAVBlWaEqcmrXFAaIwwiBDDAeTXDt2hZm0ylObGxg48RJhGGM8XiCPMtRGcAUJQyo/WK700NvZRXzLMPRkNprAQbNZgtSzVFpIIxCeo2QUEGIqNFAVFaYzVPkZYX5PIUujQtcJLiNKiAM/UwJ5Z60zoNYHxEGlS7B3R+MAQxq/1cbqg+n4EXYoC5Bv9dBu92AEBrpbIoiS2F0Sf64bZlEPrIt1RKgllCVQRxT+VFWZBiNjjAcDjCfTtBpd9FIYjSSiLxIwQraOYSUSBLSEYjiBgaDMXZ2D1BVNittCLwLZAilBHRVYZqPMJ+PIYRAHFHgX5U5tDGkURHHLuAOHBWefBwhSZCs3W67jHyr1cTq2jpa7S6ORiO8cOkSvvr8BczmMxcIBkKg00qw2m+j322g1QyRBALKZKgyDZgKSggoQYckiR/OUFYCBgr7e2Ncu3aIg4Mp0kwDCBElCZK4gSDimmSqcQ5DRUCCpSiHtg93M2kjiZowxmA6meNoMMBwOEKa5jCa64uppVZZVGByqNYlGg0SEBsOj1CWpB4eBAqdTgtBoJCmc0RRiE6nhXanjW6njXarBV1pHB4eYmtrC2mWURvBJMHK6hoajQa0Mai0IZXxgIBIKQBUFRGKpW1/xv2uTUXxRxDCVBVyG4BHcQN5USCbzTGdz7F/OKD9aAziJCFRQUVtSJVlLttwwz4kC0hLanEmJeIGlckYbVCUJYqyQqACsvlCImk00V9dt+JwCaKIOhtxV6kwUAhUgLLIMfPEZ+uEA6ChXVmqEUCkApRViSIrAA0USYEyL/FirhcfdBtTO2pCQMOKmmERYbsOfXNBA72H/SEEiMYHKWGkQGWzwqbSXvCrwJx5ZRUmBQwteikQ2X57SgJVWUIYDWEqQsIoPLUzJm1wZuqgG3VQK9h59RK5zgja4EXAo+DZYNqRbwxsQG2gK8BoARjpxkdKZeku2lIsiDoqBU12EtuaRVbfBexY83jViWvj3SvVnlDQaztcwepvOOSZv2vXSsw+jfQcdX5zK1XO91DTixxuUf97ac7DgIQQKtt/VkogabVx/wOvBT053SMA22+v8gK0+rCpAwmg3W7jVfe9Ek98+VGHtL3y/lfh9z/2UQSsXi9q5kMSxxah0o5m2mzEePnLHgBAKGIYBja7DZtNrRWK+SLHJ8PVzcs4ceIU/vgzf+A+g6kndIhZWpys70EIEqIKwsCKytd9hRf2g93Yxo0A3P8vfDeVGzemAFPMTJS60lJflrMM9f0ou3Y1tCltkMBBMwebi8wVKWskm9cPB9yLV11LydkOEoBhipyfddD2nrl+0kIsHOTDnwf69LKss5vCZhImkwl0pdHr9dBpd6gXt2V8ADXokKZzXLlycSEw5ovHSKkAVZUdM2aCaNEeeKgseMSZ0dLLODiE2QNSmOZJwAgF4GVFaH2z2XA0OJo32h/u/3nvs4Plxp/sh39f7KS6PzbA+oMfRGgK5EUGLSRKTVGIn21UzS5WPvh3YU7c7ICPei3S+pNSQhiD4uGPIv/Shy3KS2rU0+kUs+mU1H6TBGEQoNPtujrBomjSQTg+wM0v7eA1r341vvTIw3SQApCBgoHELM0xmqQI4xapKEsDpchRNtqgEtrRP2mdkT319SHCKEIUEdUPglvEcF339Q67dNQxu74AKF1CmRJSezVwwrbh8pgYxgNwIQBpAG3sOeVl0g3bUSWgoABD7bsgbX28rqC0QqlLSKEgAoHnX3gaaT6j+jHPMFy+cgFBQOAeAaWk1h2GCkYDeZ7i2t4Oztz5TYhu/iNkexcsxVzZk0s5wCKwgKCSCtl8inI2JcaQV/7lRJMEYAy14yJ2FdFL8yLF4WGOIBBYXV2h57LBTJpl1Cvdtn7h4K6qKttaiIDesqDewM1GB1FkMB4N0W43URUp0qnCZKJhypI8HEOMCu1NQpqWqKoxzaEmwDaOBaQ0bp8azfRCzmwqcI96Zoz5WVESPhraADuBEMIF3ZyxKUuD/f19PP7445hMxtjf37N2TjvWE9NX4zh2WaP5fI5ms+n2LtO0AVhmQgyit1NphlIhqNMI+Q5lWWE8nqAsbd/2OHZBLgAUeYpOt43bbrvF0nQLkL9RYW1tFe12C1EUObrpdDrF7u4uNjc3Xf/plZUVSClQFBlarSZuu+1W7O7uwxiD7e0d3H777Vjpr0BXBllWWNFT44mV1S3CADiWgE/F5q/jWE7LbKqF5M2SzfP/XZ8n5KO4tp/WpnEwzqClJGcQgSJlf6UCpLMUR4MBirxAu91Bv9dHFMWOtchemTZwXTJa7TbmeYrNrR3sHx5iNktp7I1AaQTyqkKr2bL6GGQDsqzEPM0xTzOkWY4sLyGNqv1O1M/N9kZ6vonvLyz8ALarhzeOdAYL5wcLQcJk3W4bvX4HYaSQZTPKNuaZa3OIarE0jTN8/P+hZT8cDY+wv7+PssjQ7bSpNtwKbmVFaenNNA/NRgPr6yfQbLYwGAyxs7OHLCshELhEDoPuxhiUVUYlFIYBBZu5NhUCKZBEIZI4skzNAEpSoG40gb1KSkRRSAJkinpLnzpzhlpgTad49qvP4dnnnsNwNAbA4yTRjEOsdJtY6cboNBTajQCoCuiSgFWlJEIVIgoCQCiUlYEpKhRViukkw9b2AQ4OxshzQErKbEdxAyoKYSQIZBea+nBbMVQpKBMdRwmSKIGEQp5S54ThcIzBYIz5LLXgVUBBrSitv1TZBBoBktTtqHIAEM9Zo9FAp0Mts7jePktThJIA2eERqc7PZjNElnG7vnbCBanGnmt5XkCFEaQ9z1gsVNpkCdvAShtb5kWsJ+4KACVRZhVm6RzD0RhHwyGxlKREu93B+jqc+B7FjbbTCECJLesbB0FEInRKIFYJAmt3Sk32XkhJwPo8s4mhEL3+qmW0UGu+LMtQ5JStjsIQAkCWkeZGYgGAJImhVC0ECMDqvUhEMqKWnVKiyAtMJzWw+rWuFx101y6ZZwQ9p1B6BhWADZ7tlyGkreJgAx7dSCyqi9JrOIMqbcAtEChBmWRjEAak6hfbTWdsdlsbDT9YtUk1EmARglrxcFRpUGdW7fNp+3fCGmX+co6Wy9RbR9lUZKgquv+iqlBqUsCtOAMFNmA8bhTI+LVfzqAdU3/OtEV+PX/3rwXaHqOksAG3dQQlrBIv7XPXls1HGmqSyA3WgKnVjAFY4QN2IqZ44cKzeN+3fTdG4yPAGLz3W78H8/kMnU4PRaldjWXp2gH4742F9xYARqMh/pe/8/fxy7/yC5jP5/iz3/W9EELg93//Iwv3yZnuvMhx8eJ5vOfd34Z5OgUM8M53vA9pOke73Vmo+wOwoHbo198zVfHjf/RRfP/3/mV85wd+AE8/8wSyPEWv28ett9yBp555HJvXLtHnW1oqv/eyk+H/m4O0xYzL4u8BEtHSxlDdj6hnx+0vANxOTmi/1y07mMtzxwJfdcBPAImwgUxNT3L1bt59+Q6S/xzH0f8MbzwHYDFgxIEjrWOl6vIRLIkaCS9LzmDOxKpr9vs93PeKV+Kd73gfzp25CXHcwMHhHj792U/gsce/BCkkbrv1DvzFH/zr+Omf/Ve4unkZxhj8i//1J/F7H/sdJHGCV7/ymxFFEf7pj/5tfM93/XmcO3sz/vvv/Ra+9X3fgbXVE9jZ3cJvf/i/4MqVi4vjiJpSf9utd+Cdb/8WnDt3C5Kkgf2DPXzmsx/HI4/+ictU3vGSe/BTP/GL+Hv/8Ifxvve8H69/3ZswT2f44sOfxece+uTC2J47ewve9fZvx7mzt0Brjaef/wo+8ge/aVU8eV36c0KztGwPktVTKGSAzl/4MS+gNi4zwvOyWQCPPf4EIb4VBYNCKqJ6gw741ZVVvOa1H0BDCejHfh9JowFGf8fjCeZWWCiOIzo4Wy1EUYxGgwKCySO/j9VbX453v+Vt+JMvfmGhX7FSAcqywnA4gpSKaiOjELqsHA5oVxCMEagqOlCl1C7wDsPIOvfUfofIFFwnp0BLmes3KWAXAq4NkjFAFIW1fdVsD7W3Zut78RkJTBmXEo4NIQW3X2H2F/eF5xppQuAry3gqygLKtoSKogibWxft3rX7XMM6pQISoGwdPHBbEND0pUc+j9PveT/OvPzNGP3Bs8gy6lnPfw+7bupsN9Ex1dEW3vfmB/HQF7+Aa1s74NpN2rMVmDWmLTNNCCBNM0gpMJ3OnLhXWZXQxmCepjYLqmx7nwLj8QT7+wd4Og6w3mxBNHuQUiFLM8QROXWUae0CusR4NEKSTJDnVvXaeII2qu6ZnqaZZSQJlGWOlZUWglC4TAxvC1KTt5RU44MLpcf0Eba8K8ZsNndU8Kqi3r4kOkY6ASwYRXXEITqdLgAgjqgl1/r6OpIkwf7+PjY3N+3+iB3l0W9LSHXXTVv3XXoq4WSP8zzD4eE+AIHhcAhtKpw8uQEAGAwGNuAtIaR2+7LVauKuu+5EGIYYjUbo9XoOLON1v7e3h0uXLmF3d9cFykQ/pdr7KKJ69BMnTgAA5jOq+c3zguiUrS7yPKcMvg226+4n2tE9+ZxjiiuXqHCW+ziaNNy+WwzC/WCb5nURTGM76lNrl8unfPCcuycUeYHxZITJdIw4jrC2Rq2zGDglv4wCgDiKsbq2gn6/jyzPsb29jc3NLYwmU3A/biGkBXbIStQif6RjMRqOMRnPkKU5dGUzaH6gDeeiXuePLSe5IOBaBHIpoxBwPbSlpTEDdUu4breLOI5RFDnRt+dzx3TkcfIZnTxurJyvNYmYci/uJE7Q69Ia43khvSBKSLSabZw4sYF2u4vReIxrW1s4OhpSYkTW80F17BplkaOwX4oQLZRlYcFvYVX86ctYsFPzWFiBzCgmpf+y0qiKEu2WQBw3kKY5Ll25gkuXL2M0HNnxpRKfJArR77ax0uui04qQRAJxpDCfUrmLUgqBoM5I2hgI22UhLypMxgPs7A5weDhGVgBCBAjCGGEUQ6iAfLmqgkYFIa0dF1xeFDplcCkVioLEKofDEWazGYq8AFPIuUSV/q5YWOMu4LVgHNscIUhJvt/vYzKZgFsKcop8Op1ic3MTh4eHTr1fSonVlR4KWxoQWsAuyzLoqkQQNcjumLoLDDNIhbZfgliKla6gghAQwGQywWAwwMH+AQaDAWYzqr2m+S4swF6vfGHP7sqCCQDo/NQaymgI1CWNtAdog6RpSqUwkK4lH7evC8MQ8/nUrTnW3GFGRJIkbh0LIRwIwG0Y2V5xGQXbsslkcp0dO+76hmq6jzMCfPnGzRibWWHjh3oD098qpzLIziQ7IcYGqMLSUwglpE8XgO1dF9p2JVwLwQbaZs6k8CBBUf8MFHS7+jqzZNw9R4a/XO5q6cG5JokGvBZ7qbSXmeQDZYG+S3VnHHBT5pWCbqKAX0/1XXQUFg+jhTHH4ucKYanIdlykU5+0wf/XmE9+X11jAYuHI4MTqA/Bf/8z/xI/8IN/E3/xr/w9TCcjfPIT/x1B3MJ73v3tyLPc1XD7wmI0s4vPwyyDw8ND/Idf+Dn8xb/wl3H61BlcuXoZ//u/+ueYTCd1YAu4vrxCCPz8L/wMvu9DfwHf/6G/hNlsgs989hOIkwRvedO73bxxhqGwfYR9pUM+dIIgwObmJfynX/kZvPnBd+Fb3/tdUEphPBnh8pXzODjcWwhC2aFYROWX5sKbTx+5P3bsAcdO0PZvFhDvGyH+S/MHY1xrOJ/OZ6fQOiF+v23PCfIOXv+zjnsm/9n8teJ+5o0JAy6coSVtAg4irbGDsS04FDkqoxGMMeh2u+QMrp/AlSsX8aWHP4+yLHHTuVvwHe//EKSQePzLDx/ryAHAG775Lbh8+QX8xm/9kmtfAQCdbg8f/DPfiz/85EeRpnO85U3vwl/8wb+BH/s3P4rxeOTWGt+flBL9/ipeuHQeD33h0yjLErfecju+4wPfBwB4/CtfdA40APwvf/uf4osPfw7/6Zf/LV7x8lfhPe98P/b2tnH+hWchhMBN527FD37/X8dz55/Gr//2L0AohXe/9dvx5777h/Bvf+HHvTle7BgBSHc/HOhd+a2fxGP3fTeI7l96Tr4Bt/QwxmBvfxvzdLowb5AKQoZQIaHb5y8+DykkHrzvnUi/+BFSpY5iaKs4Op/PUJYlZjNiITSbDQSK7HNRJNSr+9KTeOCbvguvf+034zOf/ywBpxakohZUA7DgTRz1MJ/N6wNWCOvE5i4QYv0LbsMUBAzaVtC6tN0X6n2xwEaw88dK1GyHhQNi7drlLYDr7a6AWMgqLXyhbstCTgC1syTBSXaQCAD17aC/9xa0BGz/c9+5qte2cK/VWmN7fxtn7/pmhE9/FvnW80izlMDwWDnbH3DrsJBKmnZ+48fxkh/5t7jvZS/H3v6+BR0qCzjUAB61rBTW1ilXR52mJHhDwQkwm81tIExBcZqmzin7iTDCqVMncfvqS9APQ5QlCfaQ6FeCRiOA0BVm05nNqlDGNEsLaD1ZGicae6ZXG1OhLDMkSYhGo4E4TlwQyKFKlmVOldYP+lj0am19A81mC88//zwuXryIoijQ6XRs66OGy3YYQ9nyMOTPilHktNc58Lh27Rq2t7dtO67IZZk5KAXghNa4bjrP2akjHwmAVTyvwEKVSaONOI6dA8h6E602Zean0yk6nQ5OnjyJ9fV1TCYTJy7JfcAHgwE2Nzexv7/vWpdlWWYz8hnabarrJrVohU6ng/vuuw9bW1vY3aXe5Cc3ek4ZnCpU6pZs7OzTGqCOCbFlobHdWu5+4+tsLGe4fVvu/5v/nrKgcK/xmWT+z/jzuL6V94GutKUjB2g2G46JVJQ5CjvGldZQQYB2p41ms4GiLLC3t4vNrW0MhyPkhYZUytrCmWv7xfoeQgiUJTEMOJjiZ16+xNL3G/2egT8Otuj5yHaxz0BrSTrhPhJ9I7t8eHiAyWRE4ruejeTx4nvjc4xsP5Uu7O/vI52naHfaaDUaSKLY7seMfFxJoFej2cSJjQ30uisYDke4urmJ0XiMmkEnXAKK9lWJLCefjO/BBwEYLKHzQ6A0GkVZuPVAXYxixGEEGShMxxOUusJ0nuHg4BB5UeCFixdxdDS0YoDUkljBIAkDNBsR2q0GWo0ASmhUpT07BYGzoQpQVhWKKkMQSpggwGA4xu7uIQ4PJygKQKkYQhCTV0i2QbaUSRgvn7do84VdzxzcsvCiMbUIIZdv8Je/Z+qzjGj1/N5RFKHf7zsbxMH6qVMnMZvPsX8wwGAwcJ0MYtstIY5jmCwjQM2QYLVLzCiBIiupRZtLHtaJEhJLpjnk4HQ+n2J7exvb29s0L1YXgexg2+ngpGkGwDjgEVBARe9Ln23LtPIcUmn3zFLa9mEqwHA4xGQygVKhy+yzNgdpF5RONJIDdGaw8M+4gxaveyGEFVCrIIVw957nDBj8D+7TvWAMBGW2pQ3kFhxubRYy3C6gMkSVYkGXQAYuECiLkjIynrGUAq5/HUCCaGEQEIIVRZamWFPXIQWEEST6wJk2vms+eIVcMNrLT+YCBdRUUuC4AKcO3sgg1f/P4i2+EdNOuIw3SB10Kw988GmM/Fn+598wsFp+Gg6CUGc4haRWRHJhDOhemQYPf9g4ULKOo+Bsqwuw6Nfa1QIIbO9t48f+9T+pa7GExLwA/suv/QqyLMPDj3wR73j3G13QCwBvfccb7XxLu1YY+KD/PP7EY/iRv/3DHjNgUTTi7/+jv2kPbtrw+wd7+D9++l9Z1EpSrY8Q+NSnP+bu64WLz+NH/8XfhTHGBSRlWeLn/+NPOcPOY7B57TL+y2/8/EIWeDm7C+C6A4sd8IX5uIHzcOycwzqGNugWQkB7L7lRlnxxzWiXJaoqagW3DBTQ2F0vdOO/7/I9Hxds+/cO1OwM/ned9b7BOPA2tdlbdliqqsJwOMR0OsXKygpWVlYAAI9/+ZGFmr+LF8+j1+3jtd/0Bjz+5YevH0/7fT6b4j/+4s840IavVrONX/kvP4cLLzxn3+95/P2/+8/xxje8HX/whx92gZi7XSHw2ONfXHiP588/g35/Fd/8ujfjqWcfcwceADz19OP44sOfBgBcuPhVvPTuV+Cl99yH5y88AyEE3vn2b8e1rSv49d/6j9BCIy9y7O5t4W/+lX+Eu29/KZ59/klLFyAgzSZfaM8IwEnuGYP84BouXDxPlDsbvFAA47ftACrbdgSo1e0hJbIiRyuKyaHPUlzdvIz5LTchee37kT72u5StKwuqgQtILTsIqA6+yAvIuO7EEIYBxl/8KFpxC3/r+z8EIYCHvvAnViCRdC7SsoSSCo2kgThQqIoCmjU+dIXpdI7JZIzxeGLF6GLEcYJOp0CnU6EstSsZMYYC7yBkYZ26rRmvKVKoniJN54jjBM0mi8pZNolcBBT5y3dEb+TUlyXRbmt1Z1trKgKbjV/sMsDO+XL7E62BqqyBMhZD5MDG7R1ri5UQeOTxL+DsqQ/g1J3fhPHVZ0igyQBSBYii2Iq6EaU2YCXbPEWVziyNjpRReN8SLdvf3wBpxxrkeQmYOcIgRhgpaAMUZYHRcISiLC07hUE+npccW1tbyLMCt9xyK06c2EAQSBRFjiwDOu0G2p0ONk5pNNst9/rRaILokJS28yJHWVm6rwAgBfKSgsksnSNJIrTbbbTb5FTVDhcgBAEEVVViPp8iy3I0mw30eh10Oj2cu+k2BMFFvPDCC5CS6tA7nY7LkFBwb5xzb4zBfD53mT0pKXhl8cSqqtBuk6ItU9bZ/kZR5PpBk/Bg5hhAvl5BHXiShkWSJJjP55jNZjCGMuLtdhsbJ9dhTIWBFaaidlUdywgxyHNSgT442MeVK1esOncOEj2S0LrCeDxFlhU2mWAQRbljIZywIkfGANvbWzAGOHHiBPorPeR5hqLIMRqNUBSFyyYxSOaLN/l7yd9Py+cCX/7Pl7/zVSdufEB58VxaFgn1rySOsb6+hmaTWrVJJSk4UhJSC5Sa+t23Oy30+j0YGGxtXcO1a5sYT6bIshJGKAgj3X7Oc1IjJ7CT7iPPK0wnxDTws+5/2otHwcq1gnpHS+uzkdihVArNJMHqyipWVnqOVjwajTAaDlEUGRpxaO2tBdmt71uVJaSQCFWAMIogDDAejXF0OEBqwZpWs4UkisimBAHyssR8ngIQSJIm1lbX0Wl3kWYZtna2cXBwCCWVl4Vle1ehqkhzgIK1ulwBoDggDJUDsIQgoMfAoNQUiMYqQpgkiJKE6mwrjVIbxM0mgjDGcDjB/sE+trd2MZlOESqBJJIIlEYjDNFtJui2E7SSEKGS0PZ+YDQiFSIKIkBIYmJpg0JopPMMe7tHGByOUZQGQoQwkFAiIKVySWxTA2PLR238UGlQzXMNAFEHD+1sSFlSizRhadzsx/EabzQa1p5xi7rAAb6dTgfGGMek6XQ6rgyk1WqRbUwauHZtCwcHB9BaI0kSJ7bW6XRonZYkalZVBZrNJhq2p3yWpba1pUAYSCgraq01lRGaSqPIcqhAIY6IPTMdT7G/u4/R0QhCCDSaTbSt2Nnq6ir6/RWEUWT9LOl6oAsBoLCxjAWCq6pCoTWErFySLLAMaCkVms0msixDGBKwyW0YuX1Yt9tGnpPNGg6HbjyrqsJ0Ol0AB/2Wa3FMflFqgTVm7tAa/R/cMmzZ4ZYQ9qBZCmRt8OgytoI70tUZNZ8yxtlipoDX7Z8EBPe+0lSfHUUhGkmMIGSlQzIssBQTdghg1Rb5ripD/3dd9m3h2TyDboTLevDf+RlorWuknDPd/iEJT3nYHzs6QP2huj6IXg6cjgv8/eu4zOLC733wwVLJqR6d3tvPdnPQUwfg3KZM1L93gbcNunV937RRasROa4M8K5DmlWuLwdSR5fPVgB3fWlQEAgjtXC8fvnx4GtStQHyaDaPZSRxeF5T6c3UjmjeDKzx+vpPNl09h8/eBm8PlLNgSeHOc88DftQWUNOrXOHEle89K1lRTNx6mbuNlDFz/VAq6yems6b3KzaX/+cv3tBwk+86Cv7b9oBsg4Q3ap4tZRz/gNWZxzTr0XsC178nzHO1224oEEaLeaDTx9re+B3ff9TJ0O12XGZrOpkvjvPhcz3z1yeufSwDz+cwF3BACWZbi/IWv4ty5W2uwxdo8zsw0my28770fwCte9kr0enV7upm9hyiK0La9w8+/8KzLRhhjsLu3jW6nDyEEwjDCzeduxcc+8WHaQwCUUNjf38FwdIRzZ27BV88/ZfeFBX8YhOH9aoBR0EIOhblMUOQ5KgtGcQBsTLWQha2079TYoFsoGF04O17kOS5eOo+HT5/FG+5+A8af/lVQS44UFRQ6d7wK/Xf+eRTPfA7TLxFLgMUI4zhCEicoixKDj/8yNtZvwpu++UF8+rOfgTEGoXUUAhUCxmA6mcCUOaIgRJbnCKoMU13i2nALWZ4iy3KbUTOUTdUGutKYx5mzTUEg0GjGUAFllNkOCeEH3BPX/icI6P38sqTjruvPi/rffiAeBiH8bgFAndVTSkEqX+3ZLGRyypLauBAYUZeC8Ny4Ojdv7ZId5uDbYD6fQoSRdYwyCCOQxKRmztoT1BYnRBCGFCAfXMG3ve3NePzJL+Pa5qYD7Hw7zxc5vW2bBW5jZWUVUkmMx2McHR1ZCjQsXVzZNjWhnRvKjG5tb6GyoMqJEyfIWS9y5Dk9Y6vdtmUMtD4bjTHCMMLh4aHtnV0zIYwhXYuiKCCMQZZRBp1KvoBWC2g2AyiwsKWuVbhB9O6Tp05ife0EhFTuGTY2NnDTTTchyzKnPM79u3ke+P+5j/bGiVMum1wzUWrmg08HbTabaFnbUBQFZW1kDYjVQakgvYKQ9EjSdI7Dw0MQM4QYH+fOncXa+ipGoyMb6JLgEdHqqVadA/WdnV1sbl7D0dGRmx/OfjHz5PDwEFVlFlplDeUQ6+vruPPOO1BVJQ4PB9C6wsrKinXwqVMDB5Q8d2TfFoNuH/jlny2zrPwsN9urG1+09m8EavssNgALz2uMQYNrtFstahWXZ6h05dg4SZIgimNqrRRHGAwG2N7ewuHhIVQQQtusZb0/4eaQ+9prrZGlhQMi/DNb6CVn6Bu66pp2KWCBVsqqBoGkZ+v2sNLvodFoOEBoOp3CaEM1z+IY/5L9Silc0DIcDrG1tYXZbIZGQmyAKIpt+1ZbG58XyLIcjUYL6ydOYHV1FbPZHNu7e5hOpwRGGrjyCvIhSawzz3M6t6q6DWmlKeAJI+Uy2GRXNUqtoQJSVxdC2A4aIQwESl0iz0u0Oj00mw1IqXA0HGJ//4B0GiirAVMWaDYSrPa7WO23sdJrIokCwOTQVUFxRxgikKFjyQZBBG0EppnG1s4AR6MZKk3lUkWhoasCUdREFMWApKww4ZjUVlHYORNSOrZLs9mEgMR0SntoMpl4IMji/Pg+HK9nY4xT4GfGDWduuX3gaDRyIo+9Xg/PPvc8BoOBq2Hur6w4lgsHz5y8q4oSuiwhJQfUKTqttkvYGEMimpzA8gNhaYEBYgdFttSgjSgK3D5ttVpIGjRPzIyG2/+U3RZVBV1QvbjWYiGhxPaD/P4Ia2tr1u4IRxf3W6gBwraBrPu/Z1nm9i0zmEgksmZdcXnW4ODA/S3PCSdYvt71ooNuxdRWwZluMhisEA2t7WDYgJv7mkHQwpMSwusVXZW2j7UpKWi2iJeEj1JaOqUA4jBEFAak+GczOBwqOVPBzgc4TLRBprYulQ0MjTEcV1s6YS3K5YWctqrPHhRGO+q7MXBiOJWpnaMFoIFrL9zd0HuReFidwfAdcZ48P/DWRh/78/qRxXWvXc48CklBDFdxUx0GOe6OOe98ziXn0xA6tzw27kBUHChbgQFFirBlVaEoNeZZhrTQVqEQMFawgjZMndumeyCz5kp93ZSyCjnVaPpjwSrCHFzxxouiiA7LsHZ+2LnlQ/hrZYvdnPtrwHN4bzRf/LeU6V5E948Lvv3P839eGUPsDdRK1rYRni1nIGV+CloVWKWcEGPtnNKqrJ0Mg6oWgVN1v26qQ1sENfxnWg6wj1tji+uSa7fr/cKXD1AQws013vzsdQZwOh1jOp2i2aT2Js1mywF33/mBD+Hc2Zvxqc9+Ant720jTFK951etw770P2CBhcez5mkzGC/PEAM90Nll4RvrbEU6cOOmcQoiawlZVFb7vQ38Jt916B3739/4brm1dRVHkeMub34n77ntNDTLYsZvNpq53ZBiG0KZCHFJfyHarDSkV3vPOD+A97/wAlq9epw9jrAKtDLx7rNe9MQZ/cOoNNJalhskyS7cKHasGqHvUcxCoNa0DV29pqN+2AWlkCElaGoOjQ5iTfcxmM8i4gfDs3Vh7/4+giDsYxB20T9yClhSYP/GHkIrKZqKIem9qQ9Te2YUn8JrXfw/e8LrX4+HHHkar1SKEu9dHGEUo8hx5miJLKcApqhJ5qTEcT8Cq+0JIAguyHBoSpdYIggjGVBBCIYoD6mMiBZQTeZFQFdVPz+cZsqIEhEIYBQiimIAGU1s+brHjr23e/7xmfQBpkboubE/Z3GVaiaaW2dq4EFIaKLUIQvn7wdgzBWB9iONsDGV7/RaYAHA0HcPc9c0In/wc0otfpvYrJdXsS6mgJAnnRGGIKAqR5xl2fuPHcPuP/Dvcc9dd2Ny8AhJvtF0sJImwGU33cvr0aZw5cwZFUaHf77n+raPxGBBAlmdIs8y7X+nuvwYDNQ4O96FNidl8gvX1E2i1mpjP51C2DIyDkiAIQMni2q5LSe2sfC0OIQSkEUhRAchgjITWlP9TgVVk1lSfW1qqcJIk6K50ESURSl3iwnMXcbA/QBQmOH3mNO6+6x5sbW9je2sHw6MRKq2R2j3cbBYk0KMi9LorWF+jTPB4PHZOJ2efmD4+m80ICLYiPQAcJZFKzGhs6oCTfh7FRL9nIIWd2SgKsba2hltuvQVFkePEiQ2sra26LLqfoeG2haRqnro1XWuZwDG8sqzAeDwmgFMTVbnIK/vcTdxxxx3Y2trC5uYm9vYKRx9lSioDFLwvnIgSsLB3eI0wYO4Dx/w3y5np48/S68/n5X3r/5wp+QDsfVKHE6EkIIXLCBph22t1Omg0GlBhgKOjI2zv7FD9pn0GAtpCB/zyGUHK7vV4ZCmX+ZBeBj0/Pdf/nbB7GeynEiS4dkndXgdRTGtwPB5jNBqiKApbox1AV3VnIR5/tmtM5c6yDIeHpO7PgpoE+kRQtlQmy1IURYk4TtDr99Ht9ZCmKXb393BwsA9dAVEcoygoexqoAFqXDpwoigJVyd196JmCUCFQCpHtR0/MRTh7LYRAksQIvVa7eVlAaAEZROj2+8izHIcH+zjYP7CtAAVazQSxAhqRxvpqBxsn1tBrNxBHAlJoVIWGAqnPByoAcwmEIB83TXMcDSc4HIyRVwJChICRdm4VVBDYDDecPRNgdqFAEEg0mw20223X1zxLCQycTqe2LMfSxVH7UP6eyOwZz+JozMrJc6o/bzQajmbOtdq8Lw8PD7G9swMArvRgdXUV3W4XSom6m4+Q1B4NVE+fZ3OYCgiUgBDUEraqCueTUlxD7NcoohIkLt+M4xinTp0iu9vtQAgCIqfTibMHbI/C0Hh7VrmxoJKrghK0UrjUqmMe2/3VaDRgjLE6UvWeVkqh3W6jqihL3WpRv+40TQmktsEzgwZhGDqqOQBXD09Z9NDRzpcTaF/r+oYz3cBiLQIvAl3phcyej5I4x0LVyExpBUAI1RDMFLPBPA8kZbNlIJE0IoQhtS4QNhMO7lPtoYt8r7VbCtZoqp9BiIW4sn42exDg+MwkC8EZI9y/Abh/Lxt3GixSTeffU6CnF9ppuODPu896HI8PdpbnZPky9S716p95Pqz4mDvgWNXcjtjC29p7MMufRc6RUlwnLiw7QaIyFcpKI8sL5HmBoqyzr/V6ASDqNeOe24aqP/aT/xpBEKBhM9V1tqd+PmPIEHDgzu/BaFQURYCpUXcfhfNpOv598aW1ba0k9HXj7DsFXE+y/HrfGThuLR0XpC9k32GoNgiAMH7ZQe1QMB1xed2Utg5UQLkSCA66/XutneA627ng5Hj37a9Bn0q//Dw1KMEIdv16YUEvDpxrx2sReDJGYGbruAEgjiNbVxM6qu0dL7kHH//kf8eXHv6sB3a9HgJwVOPjruX75KvVbC88IwC02x2Mx0PvZ8LV/sVxjJfdez9+58O/hk9/9uPOiXvjg28HjLE1THPbg3URbCD0t/53UeQwRuMzn/sEnnnuyzBGE6XLEDV3NqNDiQUD64zKMcq/pmZYkIKxcZkmAkLqrKlCHXTX2bsKAgJ5lqGsKrDK+uDoENPoPpz+gR+FXjmDPG7j6eEUD3/hU7i2vYlvevXr8KY3fR8CKTF97GOIY6KlxlEEYzTSeQP7f/JhnL3zlXjX296By5uXsbFxErfffjtuvvlmxHGMw8NDHO7t48rlTYTDCAolAkgkjYY7NLWmcouqqqANZfWUYvEphaIMAFEhyxouiGDQgfcBtf4L3DwGYUgOtG2lpy0letl55yCFx/r6dkgSg8NDHBwcwhiDkydPYm1trV47wiqya6Z/wtWt8dogNpBf71qLU3HN3SLQZRbu9ctPP4KNlXfj9N2vQ3bxywCAqipRViVCy0SSSiII6x7UyFLoPEUSxzbgtnYIPCbSna+tVgtnzpzFcDiiDHVeYHV1FSdPnoIBKcnvH+xhPB5jNpujqrhXa4C/0dlEByUGpcCPH55AWRYuIDl79gwQR1B2HHlvcNDZBlGxqTaY5pXEzJgNoCChYLREXmiINIeQKZQNDKQitXwpSPm22aL+vcYYXLt2DbNphksXr2F9bQN33nmnpah30O3MIKXCYHBEoltWDDQICrRaEXo9aunVbndcHeFoRPTJ2267DSdPnsTBwQEuX76MOI6tinAHQRA4B5veL3DaMJzhInCUqJtFUWA0GiHLSJRNCDgH0hiD9fV1dDptNBoJJpOJZ4cNBoMB7a3DQ9d7G4CrWVRKodvtukw8O6x7e3uYNVN0u12URekxfJq45ZZbEIYhNjc3ceHCeaysrLhsMQtssd1h8UTfxvt2loGx61iTuP68YR/K/7J/eey5eqOEBu9jWsNq4fOVUqhsXaoKSJArTmJMZzNcu3YNO7u70Fq79aBU5NakbxtY9C+3NcpZVth9Xeu/aE3BHb4Bp72+DLjdlFjy2Tjo6nQ6C9m6NJ2jKHLrDwlQsay2vlstgsd7NkmoJ/H29jYODg5cQC4EBTZKCtrHNrBqNKhEJIobGI1GODoaYTyZIs8J+FMmtN1dIlob8xyV55NxAoevMPTp18r5qHQekphxI0rQsKwRakWrEYUxmkmD2CvjIXb39jCbjIkBICWEriAVcObkOk6sdrDS70EpA11l0GUJAUP97aVAGCUwBigrAyEC5EWFo+EEewdDFBVgjPWlBBDFCeI4gVTKtsmywboEhLKZ0piU1zsdankqhFigOnO9v19OJLDo+/PPndZDkqDT6VhBRlpnR0dH4PIOznArpXBwcIAXXnjBnoXEIOh2u667Au8LozWMhGUrkV7BdDyhUrBGjLzI3boBQDXrlknLgS7VQBsHPjq/wDIWpZQWYKBn4aC7LCsnnM3gkPssQSUfjhtr4NZ3VWoUqnCgkDF1fCUtsyAIAkynY8e2iOOYRPdYv8EG3BwrcAcLpYgJdfnyZdx87pwDpYwxzpa+mOsbDro5s+0WgKXBwRqQqiwBUzuZdovQgGqNorA3x1lOUWenAQoAyqo2XHEcoRlHaDUSSJc0JsRaWKMjIT3DYx0S1IFPHajQb4zBAuWVFjAjaBTFGM7EGljHczHDCdToynFBGTuIZBwWHfxldUh3mJg6MHXvhcVDZPn7cQG5v8iEEIDtVQlBbcyUdeAB2O9Uw0QBtoDXlbsGTSy9VmuqoeGstjS2NyaobZoxFfIyR5bSIZOXFcrK/g5AoGwfShv9s7NfmRICtTJlGEUIhC8YxU5urUIaRRHm6dQq6NYqm+4wUwpFXrjAkzfGcg3GMrruH8yVKesab2/u+HW+UjnPiR8AOebHMQc/34fvHLi5ha1ZEqwgqlEWfO/EPOC1TYJGrLZbt+mobGucun5ssdWS5rYqS0G3AxDMIrXVpz76e8DPVHBGi8eJP4OdEP89fNqgLzZ0dHSE0WgEpRRWVlbQ7XbdGPnAADuJ9PoYd995rx03L4CHWZgzfy35e7nRaOLOO+7BCxefp/cLI7zk9rvx0Bc+7dYCPBCs0+nS/TMVCkAYRnj5yx8AAAyHw2Oflw8dYdFDrTXSLMXVzUtYX9vA1qeuwMCgqLgjAxyAaQTZV23XECm7kmZEVVau80O9tmshHBqzxYObBcR4b/AhXrqSmVrB+8qVC/jdh0K89/VvxObREI9+6TPYvHaFVI+jEE899RjW+2u4/6VvxPgLH8FkPIYAHdhRGKLdbqEocswvPIE3veP/gfR7PoQ0S9Hv99HvryBpJGjECbqtNpK4iS+VZzEcDLC9u4s1lWI2nSLNMufEl5VGUaQoLMpP7AGDrMiRDVKMJxOyT9aGhFFknSiFUCkkcWJbeCnqay4krR0Gs3RN0ajPBtjPp7EKI2AymcFojWazhTAMsbOzg/F4agWxpKXRRfT+Bk7UilokstoxZbOXg/plZhE7u3y+cEaIFdlprnPsHO7i7L1vRPjMQyguP0l9ncsSgQqJSaRk7ciGAWQuIPcu4dvf+mY8/uXHcPHSxYWgjcq46pq2s2fPYn39BC5cuICyLDEYDDCZTtDpdPGqV70Ku3t7uHr1CvZtZokptesiQ1+UiIO6rEXrCvv7exgMDnDnnXdgbXUVujLIswzNRgO9fh+6Mtie7kBXFeJGglNnTiOIQtuejBy94dEYraQFKQFd0hk1zzOkeQpIAxkSJRXCkPhPFKHUBtN5ijzLsH8wcHbvxIkTrhZbSol+v7/QU5trJDudDtbX19FutzGbzajm3PbQ3tjYwMmTJ105A9cUttttKKUwmUwwHA5RVZVbH1EkobWC1tRnOIyIUl7pCrP5DEVB2ZayLNFoJlhZ7aHVJhVh1ucgESLpgsCDgwNsbe3gwoUXkKYZGBwHhP0bbZ3+0rLMFLuybr1Op1PnYAoJ6uLR6+GWW2+GVALPPvssrl69CiEE1tbW0Ol03Fhxlo0prEIIl6FjxzZNUwcmLZY9XZ9g8MHtRTBb1AHzEp2czwv/7KvPJ+0+jzNbrXYbpaYAstProt/rYzKlkpTCAvd8/2maAbpywSE9b4xGI4EUCnlWYDZNLUDK2jP1cymlgOqYZI13LQMVtZ9ngdSqsgwR8p+VUui021hfX8PqygoqXWF4NMR4QjX3rUaTug3oEqai2ukiL63WQ0DsTCEQhxHyNMP29jb29vehqwqtdhvNRgORzYIabX0rC8p0+ytYXz+B2XSOy1euILO17dTr29KEBbU6rDQzPUsnxMjBpRBUx91oNul1ti1WIOuSHWM0YlsLzUmEyuo9NCyLauvaVQyOBkjTOcJQQegKVVEgSRKcXOvi3OmTCFQBown4rgqrzh1IRCG1ItTaQMgARhpMZykODofY3x9iOstRaBIdDRT1hFZhCBmwTwgq6ZECKhBUkx6HiBuRy9zz+TwajXA0JAYCn2dVZdcmpBOn5DWW21ZXWmunDdFsNrG3t+dYKkqRCO3q6qrTdTk6OsLFixcxmUzQ7/cRxw3ESYQoIZBCKYUsJy2QosjQ6bShlESWzmGMQafVQmDZEUZrsAAu6YXUZ2RZlDg4PMRkPAEg0Ov20O60oaSCLjUyUEJAKoV2t0NAtxC2tzYgFJV1lEWB2XyOoFCWURIgjiVkWaGoSDuES2SyLEOuS1f/Tuw96WIFti+8pxh09stNqH1j7YdWVYVOp4N2u43RaIQ0JRCSQY5Wq+WE2P7/I6TmB4Ns8PRils7PIEspaZNZtEdrLxsMS8EW3LPa9hK2daBUL6JINCcKoQLqGUsfsRigMPK1TCk19kDWNjipb3+55npRHMezce79+fmPC3KXv/uvN4Zoyn4W1A+8jKkVPoXXuokdq6qqILDY5/lG13FIb/3EgO0w790HGTkGMjhzUmfXF5Wq6T21dU41hKmRJ20o419VFTIr2pLmBSot4S8LarVAr9dGUxN7CNvSjDIwQVhvluPG2okc6FqMRAgsGF9G2pll4L/PMr35OISd5stYleZFZUI/EPWz0/x+PFc3QuV5nnwDwH/P/y9AQIUWrJZbQheLgAFXfFRk6Zwz4e6p1qujew6uzxq4OV9aP1zTs3wtO0I+WOCv6frni+O6TOkH6qwAtzCZTEYIQoVOt4det+cOGh6zLEuxee0y3vD6t2E6m0BrjQe/+W1IsxStoH0di2H5/n21VP7ZbDbFB779e/HJT/0+5vMZ3vTgOyCEwOc+/0cLc8Tfq6rE1c1LeOtb3oPxeIQsy/DOt38L0vkcYSfEdDp1YjHLr6+qilgUWjt09GOf+Aj+3P/0V/Ed7/8BfPmpRzCZjtHr9nHH7ffg4ccewguXngPXvtUAByBQi6wYmyUTfAgKrsllh5R6DXPWlLolVAvzTj/nNSHgimyEwXPnn8GlK+cBQWJUMBQYRGEIIQyubl3GPfe9Eq3XfjuyR3/ficNwxiRJEgy++BHc8rLX4YFXPICdgx1H64rjGJ12Gy0r1tRpt7Ge5mjvbmNl/xDb29ewvb2L6XRs7YQCTN2KK8srS4Wl52LRHR8UY0e51WpBa2OBHoGFlWJqdX1eQkIszl1VkehMEicocgrukgRIkib6/RXMZqmrGy6sg+fe3uuVbox2Np/6Ydf7+7iMHwNabEvq/VMHFJXW+Mozj+LM2ntx4q5vwuDC41aIEVbIx7JNhBU0teDp7m/+OG79kX+H+19+Py5dvgxhGT5ki2pbOZvNMJ/PEASRy4KlaYo0yxCECkkjwblz57C+vo6joyNcvXoVly9fxng8dkAvZxDCMMBweISDg31b66mBO+/EyY2T0FpjnlLP1EaD2hwdHR3ZmmpS1F5ZXcHh4aENhBu2bzSNMQyN1WyeYnA0gobB6mqP1m0kEEpq3RYEIYIgwkolUWWULdnZ2cF0OsXa2hp6vR7uvPNOtFotPPvss8jz3FE5SfynDyGEE3s0xqDT6WBtbY1q/2z9LAB0u12bWc2tKnGdNayqElT+QWtaCM4wEWOGA+4gCIgO2uug2Ww6Fsd8Tk4xq4SzSu+VK1dw6dIlZFnu7XPSFGBpDfIxyIG16QpnD5aB6q4hOux8PoOUAidPbqDVauLJrzyN+XyOwWCAZrOJXq+H8XjsaJnLgK6fqWOH2GX1jln7vmAR78XrkybCfZZv0447r5e/Siv+lyQR4kYDeZEjsMAUlzFEcYJut4vB4Ajz+QxhGKHT6WE6KxGGoZsPZQW0qrKm1tongc9UW7788+hGlw/u8zwJA8tqgruPbreLyGY9SZhriixN3VgKKVBVBNKVWe5qgbM0cwB4mqY4PDzEwcEBKgY3A68tXFkiTiKInGphe70+VlfXYIzBcDzC3GY5jTEuwUJJggplQcKuRvu+vAGXcHGtsLJgcc1+JZBAKQkllDtbqpL6hmsEWF9fRxiG2N6+RjXL0wmqMocMBJTQiBOF9dUOTp1cRSNW0GUOU+ZAQKJglZBQEtCC9ooBAbFpVmE4nuNwOMV4nqHQAhCqjnPAwDZNs5DMZGIbLa3NDZwPwpT/4XBIrdu0cePr5ttbKvzzsiw9sU7j9geDXeRPUVKC65vH4zExNXZ20OoQk6fV7iBO6i4M9BlUkgbBPmvhwF2lAAUDLShe0ZqSrCJgRXmJoqhQlSUKq+rNJXGBZW0VRQlUFZUE2P2e2b+tu2sQlZzaC9P+CYIQUikoEUAjR1bkrgyL/c9ASVSo/SpqKRo6gI8TDL4oGncwajQaTgSSVcrp/Gm4TD3/DQAXF3BQ7yfnvtb14jPd9rtzsDnYtv9fleUCBUIJgcAqH4owwCyrKaQCTEUWlppMTmJlqdckHhKi0Ygp6FaEULGwl7Ey/9pmgugj6b0MbACyhILC1WSg5uKIOsNuXwaKNXT9OmGzH5xzFgDz1YVFZmhcyAGGJkTT/d5mqhZR15qSXJYlJpOJpdGF7mDwAyjhjfvCnIhFA36cseafcN7Lxsg05hxw20AbxrhG9JSht7QY27KNx5FeKyFArSHuzzZxf77pQBWtK1SoUAXGto6gAP6abuAXi1sWnuMHoks4I+cEwnA2DhKitAcoBFbueyNab/sBfPjhr+CJLz9CxrjK8f2jhyAlIAtln6luxWO0ce3YPnXqdTgIe+7wPTPbxhuOnlxYA/T4GjMR4SMbD9q5rbNPvInrusJFKrr/bzYALrhZoMEtzhf/3fJcGlD9v0YtFKQt2ukcF2nFLsz1tDvaZ8r9LdUZ1aUGi/e0GDD7jAl/3fHvfOfGf46FgFsbcA06gVrUp5QchcUsRGizUOPxCEdHRyjLEr3+ClZW+raHMh/chkA6afCbv/1L+Lb3fRfe/23UC/6hL3wKYRThwde/nXQilveBd88cCNa0dGA8GeFjH/8I3v3Ob8fqyjp297bwC7/0M5hOxwuv90Go//rffhnf9i1/Ft/73T+I2WyKP/70HyIMQ7zjbe9z7IpqiXLENGlqLWhc1uTK1Rfw8//p/8Bb3/QefODbPgQlA4zGA1x44asYDg6ghHQ2j+aBS2soww2t8abdRxBVGTIZ47MnXuOoyzXYVDu8ZVkiL6g1Bzv3/HN6Tp43Ak40SEMjT2dEeZaAUiHCQCEMFJQELl96Hp+OIrzxDd+NREjkX/k4Ggn1YY7sZ0ghMT/aw6wxRZkXJMpSlhgPh9jf38dkMkEYR6h0giCU6PU6aDQS9PptbGxsYDafYmdnF2k6x2QyxWw2ta0IDaSwdG+hoCtgPqcMq65qoCqKI+gKyLMCSUIHqK6AP4zvRiwNSgir6lwzM3ht89oVog7WlAqgNbV46vf7OHfuJuztHiBXOdI0xXg8IUEdLIoIMjCkoGC0QGVK5wwIl1W354oFpIFaNIf3lbIOXBBSIKVLQuyvbF/D2t0PInz6T2AOLnIs5ZTZ/cyeUgpVnkJfeQp/5m1vxSOPPoaLVy45QNYYQMp67x8dHXnlHgW4jZ0xBuPxBFVF/99p93DqZIU0zaxdMBCBRKMRod1uOtoeZQzn2NzctE5QjvW1dQQB1dBmWY52u+Nol2maI0kS50zOZjPEUYrSCnaWZWUdYbJh4/EYaUrCaVk2J7XvjRPodrqI4whlVSINS+xsbqLT6eHUqQ2cPXsWvV4Pg8EAw+EYV69uwhiBRqOJbrePdruLKEpQFJWd56mtP2/j3Llz6PV62N/fx2AwAADXK9YHY9hJBWx7yIoa3JKiceDYPH77pEYjwcpqH/1+zwr9hGi1GkiShvuM/x9rfx5s25Lf9YGfzDXu+Uz33PnNNaiqpFKpBo0gSlIJCblBGIQIY7sNRja43d22O3Bjuu3oaIdxu223R0xIRoBAuMVkYxpjKEkgCaGSalBNr+rN053vPeOe95oy+49fZq61z71PKiK8Iu47552999pr5cr85W/4/r7f9XrNdDrl5OTEyYCtQwLQr28/rwOcWCkX0JhgK7y9stYSxZrFYuYqdqJzW1UFk8mEZ555hroy3L17l4cPH9Lv9zk8POTg4IDpdMp0Og08GN7++r3H2+IuNDMgBDtBuq+E+3toA1ke25suBu4+4L+IOvP23GAdh4omzWUsG1NjEc33oiyxCLqp3+/TWMWjRw8oioqqKNE6JkkysqwXAiHvkEvSQT12nf4SrNu/u9fzblXv7h7bLSqliUCetdZOJ17aHcCyWCxYrRZsNmvRS468frdCJwnWGIpmHfwUP9aA9P0+eIBn4R8MBuE5GOP64hUoJYi0w8ND8jzn6PiY09NTp9GMtPIkwpLfGCtqBWVJXZUknXZB3EhFkQp7klKEfcsTTIrPIJBpFYmRLNYbyk3BYCRs3cvVitu3b1OVG+pyA7YCo0jTmN3JgKuHOxzuj9GUkuzDEOmYJEqwceQY0ZW0MllLWRXMFxtOzhdMFxuKxkLkSDNjjY4cBDwCtOc40s7nUsG/9wmNJErAtLrVvkgUx0noG5Y2wQbs4ySD/hn5NewDyDzPmc1mIannfdX1es3R0RHn5+cAQlaZ9wJJXldK0Vd8k1gFeHiWS8KlMTV1WaEihcg0yt4bJzFpJm1bUFHXOhDYxZGwofd6PXdPkshTbn2XZc1ivmK1XpJlIm+mtaauqy3f+EmoSl8MC2taye9tUjMmSXSwtX7e9npS0S4ces7vh93EXF3XzOfzYL+VaqXYtLsez7Hh4enfyPGNE6m5ypB1nsDFipZp2sxlFEWksV80yjGxdsTNXUAj+40waVsRYnMZXoGVeyy/BBUSdDe2rSw2Rvr7Whinm5R0M6GuYuHh6CHwdlVed4iWMReMssDKjRerdsG9BN8SuUZRRINFucngRLja+1TKtS5vw5e7k8hXUpI03hpXkA2jrtoN5mKlEbaraE8KwFXn/f6eVee1EOYF+S/cOG0jAuR6JNGgoxjtAu7vLt5ysEzTBgbKYrR33uUkc2WITIyv9mitGaqaiarxbPVyje39aqU5/OAnGOfw+37Hd5EkMa+9/gqb6QlDWwhzpZWqW6S1SEXUFXXdEDWaLE1pypJa1WFcY2sYmMLNAb01n5Uz+FprjG3ZGD0MreusdCvV3Yq3P5qLKJDOnHjS57arqUoqoUaII6qqwtSyRryDaxyM/GLQ7c8T6dZxkXW5HRw/6fCOjVLy/d151A343+2z4TqsaTcL3TpCXYcBJANsrUjvSKXI0B/0GAz6RJHeatNQqtVjPDs75md+9r8L3+u/++d/8f+HtZbX33iFf/fP/Mkw5gD/3r//bwb79KTj1de+zquvfb0dmwvOz3/2X/w/wvmapuH09Jif/R9+EqCFN5Ul/+s/+DthDr3+5iv8X/70H9+yn8YY/ur/8JNbqBaAW7ff4i//7H+HJB711lh7tnLt1oTC2SrjUQlwpTil16xZRb2t6k533LtICOvsbdcRFie8dvbBOFtpnfmT1KO1DcqK3W5VJhTQ8MqrXwUifud3/SGyJKF46ZfkOqLIZbr92hA0ynw+5/79+0ynUx48eEBVVXzLt344rLvNZkPmKkyTyQSlFE899TTn52c8fPiQ4+Nj5vP5lm6xr6Z0+8D9eDR1EyqNq9U6MJSeO1moOFKo9UKy2nmPLBP4uUAjFVonwkdSw2ZTObZakfiKo5Sdya4EP0nMatXyEghyK2U8FqZ9pdrgws8p/7xaO9BCSEVya1tS0n+unStSvbYYPv/Ff8r+9/4IN9/7cTa/8pqDLWYO3tkGMh4NoJTi/t/4T7n5b/80zz/3Am+98w6GttqNm2+LxYI333wTpaCsSjZr6cfL8pzdvQOSNHNa3ZVDFQx5/vnnuX79Gju375HXSypSLl26RFmWoYqb5xnWGB48eMBivuQ973kPN27cQCnFarXG70d5nlPX0gsdx3GAcB8fn7BZbYLDKoFiHNZqXVfcvnWbvJezt3vgWlYUJyfnFMWGzaag1+vz1FNP8b73vY+dnR2Oj4+5desWr776Ku+8c4v9/X0ODi5x9epVhsMhm82Gk5OTwNqdJC351HK55K233gpBqIeUexsB28gsSTrLWGdZGqTB5vM5xjTBsRuNR4xGw8BOPBoNGI1Grr1BSPsWiwV3797l0aNHwWnsVpcv+gmRThASpDr8zesg+/fHcURRFszncweLzUOVJ4piLl+5FBz8R48ecXx8zNWrV9nb23PPcBXmRDfp6b/PO/3d6/L2sft+fz1dB1f2hm0+FX/P/vXuHtv9u3xAEccZWdYnjlMJnjNh3K/rCmOdv6MiojTm5s2n2dnZ5f79h9y5c5fc9Yn6deRtV5sg204CyOVdKKB0rr0beHfHo7sOg/3WYiN8X6/vrffzbblcOjUNE2xvCFyUBFdYExj3JxORFfM8AF4Crt/vhwqfT3ysVivsCi4dXuLGjRtOw/tUNLw3BVVVi051CORlPGtHotyYhli1nEASJLV2SZK0LbJMKYg7AXeaplgalrM5dW3Z3z1gMJ6wWq04OT6mqUvWywWxhiTW9BLFZNTj8GCH3Z0eWQJNKYkI2Z80cRTRoNCNqHsYC6t1yXy54Wy24ny2YlM1KCWwcqWl11iQmVLVxlWBRZ1CKrS9Xk6vl5PlaYiLfMDteRZ2d3bJ857r/y9YrzeOBNN2ClqyBjwCw9t+/2y8rSnLkp2dHfr9PnVdc+vWLY6OjsiyjKtXrzLe3XliIkXOD3GiwYi8pCQkXBOpuw4FGMc/ElB3yrcFiE3Y3d2VooJyCRLVIiO9vNiWf4emrhsnw+gk73Tb1uiTbdZaatOEdrMtbizbVr79PI3jbY4C+b1VDfFs7VprJ8XYov6Wy+UWUimKIjkHBJSXV+q4mAh8t+MbDrqDM+Cqb76S7KNaGTQJodMoDlCFsqooqorGKlcr9sbUa3AjDoUL2sV4ZGS5aHFLgNaIw2cNKlTJhNXch86+ao4L4dHK9W3T6Yv0gVI3oFRCYNJ04cByXaJT6jcGG7Io4gx1WcW3K2Ht+X3vZTvZ5DBbDnAcy9h6AgQ/aaIokr4ZW3fOzdbvF6uTT6rI+Q0dJPHQkqK5wN7Kb951DqPoIOTS6m1coiQmiuMQdH9kLZqd1lhmJnbJC+2cc0XQPEexsDFNQAzI81oQM1ep69tpIbHW5Tj2P/y9DJ/6AKtf+9sk6YDf+x0/yuY7v51/+Cu/zOo3vkAc6YBciCLpL9/UisIUYGCYJmyqijqq22SHjljHvQ5KwdCrCyINcRIHwfv1es3CMSt6/ULvWHgj5QO4i8EksC2d94TjSVl3/1MrTVPV0stdO94EJ7cWnPGmRZ20G3E42RMTMP5a5dq9o7IdWHezzv46/eHv/UkOQTfot2HNaRRRYPPvrg0fCK3Xa86n55RFQa8vjKuebdVfU9cpu5ig2Ar2/feb7bXSzY56Rzzc15MezxPGrvudPsDzjrPPvodkgiNB8Ya9uzl0z9flhOgGUB5mam17DXEsvcft2F9ondAKZdrexu57fdLTdk01rdoAAQAASURBVJKWHlnin7G/Rg9zbhNELVlP62BIsG1MQ113iJCQREOapHz3d/xBYgXrl37ZOW05/cEAraSv8+6925ycnPLS11/mzp07LJdLDg8Pef2NV/n2ZEqmLHUU8+Dat5IPsgDpvnT5ErP5PgeXD5jP5kxnUiV/+OAh59NZCLqIJFhWbvxrY7BVBUWB9ZusYywV0saMNI7RQC/PXC/XwFW1HRFM2kOryDmVG6xRRFFCsak4PZ0Sx5rJZEeg9GenzBfz0MO6u7sj5ENRRBynbn54ErhYegjD/JaESmNbskN5Zhftu6A/PJmP0oqqkn6/u48e8NQHv5forS9RnN4i7zXEVnoxozjCKoQ7w8H+KAtMXUmSQcedfU3WSVVXHJ88YrVasFpLoIm1jCdj8l6PoqzY2z90RGFpSLKPRyOuXLnM/nqfeBlRVTBg4IjF8kA4WFcVcZKwWC15+dVXWG/WPPfc8wxHI1ZOczzv96gbw3Q6oy4KUIokTbl67SrLuZCe1ca1A/lJ65bzdL5gPNlh7+ASWie89fZb3L17jzRN2RlPuHH1Bvv7+6Fa9MYbb/D666+zWq2EBXo85vDwkEuXLoUqtGhsS8/uZiNOsGfw9sgRH3D6apR3ALdg0KplZ/c9hZvNhtohF5IkZjQesLMzcVUX6PWEAEn0ZQ11tWG5WnFyfMaD+4+4f/8e680GhRDgCXxckmWmcQEeEWkaia50LagTL2nUDbw3m42zl4bpNMIYrzG+5uzslNFo4nr9D3jllVdC0L+/v8/e3l6owHcT2O8WVF7ch/z/dxPWXdvug25v57o+Uddh7ybO/euRjomTjOFwzGAwxFooypqs10Ohma7mgCLLMqqmYbVckaYZly9fYTjcYTzeYTZd4OUJJalSU5UVYoISWc9s7bLt/72Lb/Ckoxu0+OAIXI/9aMjuzg6jwQDbGBbLFbPFlM1a5qbnw5G90eKxm0mcMOoPsLWwS/fSjOlsxvGjI6qiZNgfSFDh/BGtnVywFR3v4Vh4DXr9AScnJ9y+c5fVaoXB82X4IoW0AxYu4dk0FqUkQagwLh6IiB1LdRxr4kRjQ8FOeAuSLKbXyxzM3VKsK4pNSa83ZH9/n6qxPLp7l7PTY7eXlaRRQj9P2RlmXD6YcLg/op9F1PUKZRriJCJ1PBMNnqDU89rAuig5nS44n61YF4baRiRxBrEkFIQkze2lPkntCCujWJFmEXkvo9f3wZlIcZ6fT5nNZsLR0OuRuLWfpimDwUBIiKvKsZqvw77m/aZuwlQqw3VQLlgul1y+fJmiKDg5OeHOnTs0TcPly5eZTCbk/R6DoaiG+DbWyNmlrpRllmVoZambirooUdoSKS8HC2ksfCl5GgshoJGAOo0j0tDuo6irWjTqywKlNHGWkqSZkKVpRT7ok+QZOMUU48dfdPAgijBuHVdlyXwxZ7PZuH72XkjKaceP4m2GMSZAxVvVh5S6LoPSRK8nRQqfFI2iKEg6ZlnGdDrl7OwMrXUIvEvX+tRNlr9bMeri8c/W043zT72dsFYga7TOYtypJPlqQ1EWEGcOtqxd8KaCEfAnjeMoMMlJhkWYmLVpiPGQOiECc6E23cpzqNjSBsdbgQjecW4rCWB9cqS9T+WrDJ2gW28HIRchw93spH9nd5PoslX6c1/ccHzvUHezsJrOeS/ex/ZrF4NyyWYqx/iutq7NWoGLasHkE/q4/c3jgxkVHr5WUdiEFaqF8GOZEfOfVu+hqmuHRpDFZlWMoiUKstSdjJjm59QLJFFCkkZbQYnWEKH459//I1w5vsPR5z+NQhG/8SX6H/hOfuR3/gj/aDThnVtvst6sQsYtikQe5d69e2w2G545uElucnJjQvXxYXaDv7f/bIC1GWP4fe/8A3rNBtOYAIlbr9foWAXyKw/F9HP7SYvMP+N2fm0/r4v/f9HZ8H8zrle1dgZRJMJ85WF7HvpWj/bzbZW0m5xpe1UvBpTfWAX8t3qtm31vHaS22mrDgPgATr6zLMX4iYan9CtKNjLqcDFsw3K3yaYev0Z/r12D2CU1u3g/T7qrblLt3b6jC8kLFWm3cVVNGd7TdZa61S1//gD/D5Bm/12tKoN8R4SXpfGwz25Vp5tok3O3gb2v9m1B+6M2AdEG/134v2gdd22Y/9lFeXSliaJI7vWlV75GXdd898d+PzlQv/EZsixnZzKh0ZrZdMqv/uqvstlsmE0dSVFVUZuGhw8f8sHe64xVxVLnvDJ8Vgh+XBUxiqMgx3Xp0qXQF3d8fMzJySlHRycsl8vAJl0URaswYS2Nk26KlcK65EtRFKxXKyKliVDkWcpmU7JabcJG7Qm0lIKyrAObuNYxq9Wae/ceMJmM2d8/YDgUVtrjk2M2m3UI7Mfj8Vb/V9MhUepW84xDR6G8LWlZurfWr9qufEVpEiogL7/2VV64+SyXX/g26n/6BnVVkySmnUvW8yloR4QjSdJYJ8RxhtY2fLdfBl6qq6oE8pznuTjBScx6I1rQvZ5njvVOT0Pd1DR1TZ7EjHt9bk5ucnp66sbS9VEbI61kSph8X33tNTZFwXPPvSAOdVURETEeR6Rp5tiRzxmNRrzwwgscHx0J/LzYhP5qYbkXe9Hr9dgUBbdv30Ypxf17D1iuFkzGuyTJhgcPHmCtDYoDR0eiLexRFL6aceI0Wr10jK/gjkYjPvjBD/LBD36QBw8e8M477/Do0aMOkeV25ba7V/i5PRqNKMuS6VRIfAYDmUd5LwuBv5wjCv2FSgkqablc8+jRI+7du+cIlYTFXGTrKqLIdPbY1m4Ims7I87Y1lWMOFkdVbFLd1I75N5L+4GLDYDBgZ2eMIAIXaCXw+ve85z3keR7g5sPhkL29PTyxk4eEdn2ii0ixLhy8SzzbtWcX97GLQbkf865966KLpGrVYzAYMhqNSdPMPW8hf/K2qGkM169fZzAeUbsgsCwb8jzn6aee4d69R4FIr6oqqtITM8XEcRdZeAE26Iy0shf34+17uujjhfvW0pefaIHv7u7skKYpq9WKxWLueoRNB93VjiUGLAL1zpKUw8NDANEgv3+f1XJJnueB+M8YI0kx15KS9vv0Bn1uPv0Ug+GQo6Mj7t69x3Q6k7GNU8eaLs+0KKXyvdmUAXIfRYIMjdUTELKd5KI/JNBMQnK7KivWi6ULkIZsVmtOzqecn5yyWq8Eph5HZHnMcNhjb3fE3u6IYT8h1o3ApLVyLVKxa/tyiEgrz78oDatNyWJVsCkbGqshSrE6ARWjI/FVdeyT6rLvRpELPJPYtTk6ObOyZLWU1qj5Yh7mdVmWTM/PKfLC2dRem9BXUYCaC/pX/NjRaPTYevF7omfvvn//PicnJ3hS2uFwSBzH9AcjEid35ddHmuhg571/EidC+VlVhrouiWOHnrOGJI6I08QlozPXamVFOS20XWmaGopGED51VZM4GdMoiiiqVkGhld/qIERp/bAA/YYQK2ndJh+qqgpxoW/zqGsTKuS+0u1REn6/9X69n1chBnVSeUAgt/M2y/s8XZt00Vd8t+Mb7+kOULdtIxncdp+pTaQSWJUlVS2C6hFaemaCs60DE7l1f4/jhCyTKrdnyWyamqau0LYJVXScYY18FKyUg4FI8GdsW4U3RvoxXH1NkgZWoBHSl90GofIFjsXW+J5U60iFpBqslQSatTXUpkvW5Ni7FbTmtZWyMsZssb77cWwDgschX+Ad5if3Cbybwx2el2qriVp1/ubfYFzlHhOGQPvNWHkAw3YVXRIk8reqrmisk1EzBmO8xl4ni6vaKvfFw8OxPMmBJ87wQVkURSQuyLCNyBilaYI9u8Psl/4HxlXJD3/776P42Ef5zNe/xptvvcbp6clWFaEoCqbTaXAOu0FzdzPzi6YqS9ZWII6bzQYdafbGuyHo9o5y10HoBk9+vMLG5pgdtwK8TtDWfZZdqI0xhgaonZ5l62CoC3PDwcsvyHKFBFinOizO5/bm7R38kEjpzB//rC/Op4uBnR+PbciynFMINDwhXRPY+T3qomlq1uuV9DPFwnDd6+WuFzkKGvf+u7pj5K/p3Q6f1PFEQ93Kit/o/H3+j3/nr4Uxa4P2J0vFdSGK3R7JLpQ7iiJJNqkWCtkdoy68sZup9jCtdhy3Zdzk9ejC/DNb67/7bDwp5cWK+2Nremtems5Ptq6zy/LbfSbbCUiFNTUNhq+8+CXW6w2f+tg/TxxF8PVfQkcRaa/HUA85Pz/n6OhIYMjDXnA2Dg4OSKt30G7uHx0/ZLUWduydnQl7e3vBfqZpxrDXZzIZce36Vcqi4vj4nLPTM+4/eMCjh4+YTs8d5LmkLCvquiJNslAdsFbxdFIRWana3ypj6rKkrqSyJZu4BBTLxYosSymKMhDAxbFULxQFzbDh+vXrKCVBmTD8KgzN1pxqx6xFTslcEu6DsL+2QJ6ttejl/9q56ua17WoFp9x99IArH/ok+taLbB69KRDz1JMDNQ6O10FrKSQp7loYJOhvq3KeWEsSZNJfPJmMhLVXZ4xHY0A5NnzEZmPC5xpTYyPLzZs3uHz5UPqez0+5eVNkyJZLzwCeM5/Pee2119hsCj7wgQ8GqS2pzopT5M/rIZl1Uwk5XYToAdcNxqmh9Ps50/M50/O5ewYwGPQAzenJOc1GEoDvvPMOSinm8znn5+cBDr5arcRRdNVtwBHCJezsTHjhhed5//vfz2g04uWXXxYSp80mQBK79rK7b6RpSpImJEkUer59f3+eZ67dZuCq2jmJQ2PluWh3l2VJWdScnp6FQFfaMrIg07Ner8N3dteyX/8+Ids6kk1ILGvdOqJa40ja5hSFSMKNRjJvZ9M7jMdjrl+/znve8x6SJOHWrVtMp9Ngg/04dO2G77/s2iJ/Hd6Z9Qku//uT+rq7xYqL9u1J9jFJEsajEf3hWJAZFoxVlFXN6ek5q82ak5NTqqomTXOs0mRpThTHFJuC2XzmSLFEArUqa6pyGyXkr8nv391rwnoU0XaAeXHfedJ+p5S00yVxxGQ0CYzK3aRE+90NntDUo2g84tPvBVEUMZ/PA/u1D1B8INRyfcg9DQYDdvb2mOzscnY+5c6du5yfnwf/3ljpkZZ9vnG93DWVaaQdE43DcrWxQ5qSxFLY8ftmpCSojZ10m09WlWVJVZQkcUyeZtRlycnZKcfnUwq3XouyYG93zKgXszPusTPukSUa00j1P4s1iphYS4tobZqgslM3Dauy5vRsznS+pqxqrI6JohSilDjOSNIIrWu0Fs6DJImCpxt6uBNJEksBsaYoShaLJefnU5qmCiSxni07jpeuyi2JiazTupAkSShKGGNCH7Gv1PrnMxwOKcuS+/fvc3x8jNaiyLC7u8tgMNhaU5ELTsWHkL55GoOparIkpalEblJZaSVrmgaMIYojVBy5litBTiVxEuKuGrG9cSy9/P7aJbbzib5tzXq/biSxI4i7othQ1EUIjv09+rnp/fLtfdV27JzG2ijsEX795XkWYOFAsC/eNs9ms9BWsbu7G8ghgRCI+5jC27Bv9PiGg25P2CM31YQb82Ui7wRFaYKtBW8vOnAJSZZS150+XZ+PsAohRxOCgyxJydMUHWlM00DjqngGKsdaKNA3gad76LLFZ0VU6OcOlQLr4NQdNI8HumMsNgTw4mgYJPislcE2YhRs0ziiXGHi9nBejAWtUA46r6xw/SqrsMrTqRGISi5uBB6SKr2rddhsukyb3Wp6e0YFPEFnWrlo2f0euX/bNty2P12iwgc2ygW9xjo5DZ8oIRQpJXPppG6qxmWRrKExmqo24J5PpBVWRRjjNgur3XkFhhM7spg0TYl1yxZuEURJEmmSOOHB/busv/MTjD72u2m+/ivBuEx/9W+Svvo5Bt/8O/i+b/thvutD38z/+plf5a03XyNyJBxNUzObz0nSlLox0n8TSUazbkA1ArEqNhWr2lJVDfPGUsUNO5NdhqMB/UGfJG11Nbu9WtuBaws59wtXd6SAus/Rz8+uoQh9Tr4q6bWaDbIOFAEO357DhKC7Ow/CfNAiS4SVZ0qz7Zh4p+pisO4P44P6C86KesJc7t6jcmtJeldVsBd1p2IBhtVqyXw+Q+uIvb0dJuMJWZqiVYxS205hd2y79/luh/RX+apdHKD0/hzdNba1Op6QFHnSa37z78qWhbHRiixpoaTQynI1jUi6+B6nbpVcrs2jV6xLIKlQ4fbjHsai2WaxdlfgrtV0fr9gJ0IpvSVN9HO5ReC0CKEW0qzbhIh2zpVp563sCQ1R5HTmY80rr38Ni+F3f9vvI60bNl/4+/SbhiSNeOqpG8SxdlVJsJFFIRl1nFMZoUkijTE1VbFmudAUqyVZv894OERrKKzA+SIlJJVXr1xhf++Aa9euhwr4gwcPePToUQiifE9cVQlE7E9cOmJH15zXmj/z8Cq1ESm3oiypm5pIa9ZFwXK1pj/o09QNi+WCLM0Yjob0e316fQmObty4wXw+C1XfKNLUTUO/39tiVLfWOcaRPK+qatA6ppZGfakCub3Lyzt1kybymFTnWSkiJ+1FI47Eb375czx99fdz6crzrG99ncGgJiHGuEqmr7RbP3cs5FlOgK8qD7dECGnSnLIsyPOUyWTEwf6uJMvyHuuixlghlrKmpiwKmtolvdy+pqzsdcdHR+S9HteuXWN3d4fbd+4Amp2dXaqq4vx8irWW5XLJ2dkpX/nKV/jmb/5mJpMJpSNlHQwGXL58mYcPH/LGG2+wmAuD+Hq9Comupqkxjewvm80mOH+CsFm6/kEhWMvSlPl8Luy7TSWSl+UmVFOKoqLXq1mvC05OjmkaQxxHXLlyjWvXrvOJT3yC4XDISy+9xOc+9znOzs4Yj8dBvmez2QSeAZ8A9o7jYNCnaiqOjh7R1DVJkqIcimEymbCzs+Mq5An9/oDBYOA0eYWo7v69B9y//4CHDx+yckgO76R6G+HtRhdV453RuinBIR+UFoSbOMCukhSr4FgqVySp64bZbEFVSVDnHdC6qRj0h1y9dpkoijifnvL6a29yePmA8Wgia7aUftCyrAOJVDc5H+Sw3N4maALvKzVS0LFGCCZtW8QQu65omu0WoovJdpnPGf3BkCzPabA0Ve0CgojFcsF0NnMIgYijoyNOz864eu0azz77LHEUc3Z+zqpeUa4bV+m+WFm+GERfSOL6X9qqSPi77r61cbZcaZS2KG0R3g+BYY/HI9IspjFS/avqUmDbSt4n7UJ+D/XBuBSw4igiSROm03MePToKUp1bfapKkHdaaSrTUJeGgRqxs7PLbDrn7t17LBaSnPS92943bG/WkZVhHceL4wOx0oIWayHkjOMW/eDbZTyfQZZloDRF1TgSu4rDgwOquub89JyTs2PW6wIdK9JY+r93BjnDfsx40KeXx2ArinWJyiLynhB9WS2I2so0oDQWTWVqVquaB0fnbCpLYyOiOAWdoqOUNMuIE4U10rYaaekHbxM6ggiIk4RIRSEZ4hm0PeositJQYS0LkVcDSWwNhyJLGDkklZcJs9ZucZj0+31AAn0PQT+fzXj7nbeJoojDy5elcptnpIOeFHNMQ4Qm05ooz7E0pHGCMTWGOiT8pmfnFOWGXi7EpuvNBoslS4XrxDSWRkkrVBQlbm8SWPx6syGNM+IkIU4iBlEPY6SFpTLC+5NlQkhqbROSjSDJWqViVmuzda++Mp8kKT5h5ddzFEUQaUxjAkxcgnKNtbqjQmQxpg420qPsADabTUC5+rYYr3E+Ho9ZLBbMZjOUtSEh4tFO/5vDy+umvJBBc/A4B3sYDAagFJuNvK8yBuMYrjFSEY+iRPTsrBEDhyy8PEnopRlZGhOjsbXBVjXUDdqCVZoGgddqJQ8bLWznwVGk4xT7fnrfu2xd8GxlwaNjJ1fmHFwXJPvqkiIiQknfgrEoo6TU7wJ0gWVGkgWyDXUpTqLGMQQLVltSAB0H3UMcUZH0RWvRrK5qZ4hcD4wYOcTIRjJ+4pzHLgMtVahYxW3Q5GrrXdIqBWB8L7a8bowQ0GE9CZK75kiq3n5MwaJjGWOlNEmaoHREbRHt61qyl680Q1JTMW801mjHai46jAYjzy0w5iLa24kmTaSXTNnGF1uIYyEskTZthTKGr7z4BZ5/7gU+evN9nH/pF+gP+gFNUZ/e4ewX/yrRl/4xk2/7AX7kO3+YX+oPeO2t17h9+xbEEeu6ZLpckC76ZP0Bk3xAlERs1kJUMZ/PmZ6f8Z9Mn6ZpaobDAXt7u4zGQ7LUSZdZhal9oCO91I0xojmoHfuo7mSvjZLqlpKkTmNdOzau7q+9Y+DG2iqs0lgV0VhD1Vh5xkCsQKeJICasVIzrpsE0TZtM0e1PFSlUJDwCQoDl0yrtWwPloAXbGIzVwrgZgY41cSTkIE3UJgG6CaEnEZF1g2F5jzSEGJc8MNaKzXCO5Gq1YbHYkGYDhoMhg+GIOMkxVlFtapRuRD/S9Rx5Bl9/eDvUrSb7v8VRgmkgUjGxjlFWURWt0Z5MdojimOOTI2orGyYOTmiMQaECIZRo4CahKhpHEVneC5DhqpZn2IsigS5XFVEs0Ko875GlPSK9ZGVXwYG0BpraUjYlg0FM7ALAppHNzqViULFuJQeQpJjyNhCBBFvl0EYemRBIt/z4OPibjoA2cWTcuvbXEwJ+oDbdJI+lllIssWPtDvq+Tm1aE4l9RWGtQmtLrGPKoiBWinfefpW/X5V8/7f+CGljyfeucG33Kpcv7ZOnMSjF8dERVWXoDwcMen30WpKfSRwz6PVQkcI0Jedna5I4JlnPWS/m5L2cPO3Jz6xPnGRYbYh1xN7OmIO9Ha5fvcxTN65xdHTM8ckxR0dHzFwLickSt25tSDQ2rhe5tpZIW3QsrQ6L1YpNUTBdzMXJShLhDlEKIk1RVRR1xcPjRyRxwqrYEKUxtlJcunzIlWtX6Q0HzgmunR0Uh6MoKsq6JMsksYvSTu9V0Rghtovi2F2b7DXWgqktyrbSnHXln4eSRF5jKMoNNhtQlAWr9Qodi2OyXi1dL3Xp9mPg9ov82A/9Lr704pd56523yJIEpcA6cktbG7I0YtDLuLS/y8HuDlmehZ7RsphRK5Fb6mWWpimpSmHAbeoKaxpUBGmS0tQNZ04f++rhVcq6pG4qF9QLM7cnGppOz/j85z/Lxz72MQ4ODoWhtyrIeynXrl/h5OSEzSYjzRr0umA1ndIfDMjynJOTU3qpkBhtNgW6UjSmYblesCkVE0fm6JUTyqKmqguEYEuj40zmAJrT8yl1bSESNETaS9ndP2B3f5+yLPiNz/46X/7yl7h1+1ZAKviqtU/WtYlOkZeKopj5Ys75/Ex8I9tgKsNwNGT3YI/+cCgBVpSSpz1inUCjQCvqomE5W/HwwSPOTk4FvhnFRE6ayFhRltFOa14S4pKgwkigWZcVkQussEYS9s7Ox5HTbW5AWVcIsDIHIxVjDRTrknN7xjPPPEWWxrz95utkWY+bT93guWef5vi4x8nRMWcnJ5wcHXPz5nWuHF7i9u1bnJ4cSwIhSlgu1/T7fbIsZblcSYVNK+qmIU4TGltBpZzUoUP4xALpbZoaq63YQy1Fh8aqAAONkwSsSJsmScJ4PGJnZ49ef0AUJ1RlwXQ+Zb6YUxZC9lXVNWgtkHJboqqaBw8eopRmb2+Pfm/Ag4cPOT0+d4ijGE+K60Pqbdipr7qH2gigWjfVtZIolNyHOKOYusbSkOBkQlWNUpbhKGN3Z0Le02gqTG1YzuccHz3CGsvOzg5plnJ6csJysSKJpX2rMQ1lIWM96OesVyvOzk+om5Ld/R1wVdCGhjgSmSZTSxd4WdXsTHZ46plnWW7WvP3ObZarFWmakySZoFMbQxzJPCvLko1rwzBOEUM7NRxtNVmS0OvnZL5iuJF7U67NSscJcZqQ9wfEUcJ6vWG9LsjzPnuXrpAkCSf373K+maPTiEzFlJsFvTRj/3CHw90Bg0HKeJiTJqIupNOUOInlO2JLXZdsyoKq1mT5AKtSTqYn3L1/xqbOWJc1dWNJck3fBVpNU1NuGpJYEcUREREaTRoLbNmvvzhKSBLhzfDJhLyX0pg+ZVWReuQHkPV7FEXJ+WzKaDQibXqoSNMbDEjXa87nM+rFXJAW6w00NqxDpRRpnjGZjHl4fMLdB/exOiIfDImSlHQ4JO33IU2Jk4SmNhTrBVpJ8GhNw2bjZOfimMYqNi6u6Q+81GFBmg0c+gGsUiwXC1ANUdxDRzUbJ09XVTVWQWUrbCN63Nr5pmkSEdmYxoJFIWzmFVpD5vZjqSZLC8FiLknULMsENp+0SUOfzPRICaUUFSLFuSnWlNWGfn9AlmcobdmsC4piHUhNfbKu3++zWCw4Ojri7OzM8VUUIdnjyTKVEvRBFCuKusAWgvrdlBuGo+FjfvGTjm+80m29Pl7kDK/0KsZJLHproTTvqp9GHAfrDIzWjqXcGExTY5tGeuSjmEhHslHgtLiNCVVub6XEYVdOPD2SWrlyZGnenlnbSR+G3H33f9sqe/fesL51OwTo3nYqq2mM9ApY7StAEkVZa6ERCTQsrieuJR8iQNofh+n638X4KqSDWUkA5sHwLpC3Sja5FsLrq/zunlQLD1SKUFX3gbf21VAlm6ryyQVXlZPqNi5IEuMqiwpUFLvsn1xr3YjhrSqBkv/t8rL0m7iHIPfUkvxEGMds7pgWI8muxpG7NvcsIiza/RT9b3mwTWVZb9aofCBODALH040OWa/y0Tuc/eLPsNOU/OBHf4Tf8S3fys/GGb/wjz/NuiiIkpLFekO2WFLXQpy3XK5YzJecHB+DFSd9MBgxHo/oDwTmHMcR1nQg3x2Yd6TdotfbRGqmaatR1spG2oVey5zC6dLLjGxcJVhgpQprpRLsZk+7Q9t2TrdziDCHtirQgBfqDgG33u717mYJwz0YK86LfZx3oPvZbtX34nv8uVA2oALaXuZaSHsaS5pmDAYD+oMBSZL5OyOKU6Loceg1wPvOXud909fDXBAomh9/H/hrzpIdfuXwu9walfv7XY9+gxs3n+Hq9/4QEXD+9tc5/82fZ333bYSoUc7z1cHTvNh7JvR29iLNjz36ZTxc29+/QoU54Svpn975MNPkICQmri7v87FHX0RIzNrnFbKzM/lcYRR/5+rvCtUFuV/J0Pr3h6q2hTiKxeaotie8Y9A6lW619ayfBMHsGsPGSh+Xr356BzxNE1InkSKfjcRGKu2qFlGojAv8WBHFYrPWmw1f+OJnqOuaH/rOf55Fv8/0wX12diaBKCpL5dyNMSRpjtp0WbwNpm6IY00vT0Kv4Ga9YjGfoZD+1slkl8FwTL8/JI4J1XtJtEwYjUY89dRNVz0V3oe7d++63mIVqrE4uyLqGG3bABbhq2hqGqOomtptuBLMZllG3VT0+xm7u7vO4dbkvZzJZMJwOKSqq1Dh9pKEoS8v0sRJiuq0IQhay3MiKLK0J/PInSNy0D1JWGqWqw2iCZsQaQO24tbDh1z9wPeSvP6brB68QpoJ5K8oChbzOav1WuDxSnHvb/8X3PhTf4Vnnr7J27feQmvrktOOvR2RKOplOYNenzzPiCJNVRXYpiSKGqAU7LbbzyMlc+qfRtdRtiLNx4KiQeRiPOLrqZtPUdYFx8dHISnU6/WYToVwqChKXn75ZcbjBzz//PNBVmu5XAqJ1/4h9+/fl7nhqtoCr05ljTmHsCwLB9f0iBPLplij0SERqpVznF0Pq1I6sNUaY9BRRK/fJ9IRj46OePFrhsX8nPlceAR8T6ZpBMGglGI0Gm1VZWLnoBtrqU0NGNCQxlKN393ZC5XyJE5cZSXBGuvaJBqm0ym3b9/m4YMHQmDl0TXeZrhqb6S1C2TaPsQuTFv6NC2N9Qn57dacqqpEmaQx+PY4b0Ma3ZCmKXfv3qXfP2c4HJCmDacnJ4xGI3Z2dnjuuWdZrYTR/Z133gHg8mXpI57NFigVMehLZa+ua4rNlKquyPIcrKaq6oBOIhQ+lGv/c34Zjbt+7xdut3N4qb/BYMhkssdgMERpRVlVrNdrVusVy9WKsqjYZot2hSBbo5RmOp2jlGazKVjO19S1CftCu5fyWx6dt4ZKsjfeGkNjQTtPECXXUlvf+6odk32P4ShHK/GXl8s5p6fHFJu1VEgjxWa9Is8ztFYO3iwBynAwoN/vS5DiiBe96oJVKqCyyqqkXNWh8r2zs8PTzzzL0fExt27dpixrPImc+JTCDO2RNHKeGqWMEG11EiayvqSd00voiZRTQllXgedlf/+ANMs5P5tSG8vewSUnP1Vz+8F9FqsFVkHWS8kSKKOMYZYw6sUMezG9NCKLlYyTrzYgtrxYb6jrBmsk+V1WlrP5lKOTOYuVobERKspIkyj0Uutgu7VDk0ayHyI/JUGWhHXo92lfeQ1tgZsNvp9b7l9QUFEsZMU7OxMaIxxDfp0enZ6S5zlXDy9TVw3np2cURcHly5eJk4TzmWhxr9cbdnZ3Ge/uMNndJevlKLe3qSQmSxRppEgSIatu0R9JKBKu1wU6SoiSVF7XMXkmvdur1ZJHRw9CYJokgkKoa/Flu36gwZEz4nxHXPwiufzgH3qb5NGDHpVUFAVnZ6JWMhqNuHTpkiM4bVUN/Hz1cP0sSztys8a1wgi/R1kWRHHLNu5bKTySoCuRJySVnlHdBD3zTSEKGko5je7kG6dH+4bfGTKLHTiPUipsbI0zxq2mccuMa523aU1D4zYCrCVKBE4imYu28mxd34nFuAmuQwU4OPZbQUgAjHfsWFvlvoDquWAcfXWo+3rrGAdn17F4+890A5IudCmcA08c1sK7ukFJ+G5aaQvoBuFtAK+07+M0LvEhY+vCdIHah/MTBOdD8P8YgRahr0KS2D6JYDrjKPBRpSKX6JCqd1kJHK2sJHDyAXakdEhzdCHJ1hC0hQHJMrrFIp/zgYNLNNgwyG78LHfu3GL5Pd/F8GM/RPP1X3b6jPLM4zoOMLLTf/TXSL7yy4w+8il+/FM/SG0Mn/3cr3NydooxsFisiFVMVTas1wL1S6KYncmE/d09RuMBaSbOWFeCxPdbdqFq3d7xblAeJJl8u8OFAFVuTV6T/k35rO8/9PCibcjw47JjvnLinfPu/PKGTbLv8hy3+4JVmHddKLEE2tKTY7HBKHVbHroBd1d+yl9Tuz6Ep76uK2eYJINZliWbzRprDYNBn9FoGOQuvI2RPv8IHbF1re87f51vPf3alv1R5vH1BIoirYnjiNqhOpSC/evPcON3/8tEL/0TzNtf4eAHf4Ldp7+J2auf5/Qf/jSetTeqxcg3jesjylMGTSHVXM+F4ALo0Kftetcjd62Hl64AsJsbdqoDqpM7bVKje60ONYFqCbIaYwIktUvU0X3+XbtxEWrftTlPgjw96e9bNkhJtVe5ueVJReKO7ffv9UG9/CRcv2dS3Ww2nJ+fU1UVL738Vc6nJ+xMdjC2CayiPugCYUnO8n7nWgkbod9vvCMspG2aqhRpj6axzGYLyqphZ0ekczx0z2+OvV6P4XDIZDLh0qVLvPDCC5yfn7P36jHJZkpSKXZ2dgJJVnd9GeccdgMXLz/m1/6jRoLI4+NTTk9PsRb29y8xGk2c9JVIQ/pAOcxjEtLEsilLqrpB2XZfMbZBozAqagOexvVkK0NjGlIyEqVJ4izsTwKna/j8b/46z13/MQ6f/1YW77zIer0hSzN0JOPeRypyZd1gG+nzTpOULE3dvmxQKkZhaOoK0/i2girAAYtiAxiSVJygylQIwZbTNE9SXh48zfl0hl5FDE9OmEx2g1zLZrPh7t27DMcDDg8P2dnZ4eEDISHzGsCr1Zpbt26hdcRnP/tZ3ve+93F4eMje3h7r9Zoo0uzu7oYqxcOHDxkMBqEX3I+1TwT6nj1BoTXifHf8Gu+AetsSnGWlSOIkFCCWiyUPTU2sDNolCweDAVEUURYlxpQhgO3OYw+l3Ww2lK6lQmvo9Xvs7x2wv7fPYDAIREVpkrokVhHsztHREbdu3eLs7BQgEAR1dXwFJh5vzVvv3HrFFD/XtAsmnuSrtPvXBW4IK07v6ekxWZYFqTcPp79y5QrPPvtMsDFf+9rXOD8/bwnWdMx8viGOBNUkUmSCkCvLgqouQ8JAILsxUexbpEx4ryQZLNJSJfZJ9mfXHxzFJLlwh4iGsGJdFMwXS+aLFYvFms267MCifWJc7FuSxPTyAUpFLBZrlotl6O98zMl8gs19t6N1Ud0+7DwpY9seVw9/TZKYvmtjGQ37TmqvZrY4YzqdblX9vN/ie37n8znrtQTkvj1htVrRNE1gzPd7U/AptCXNcuI4YTyecO36dbTWHB0dOXSW+KWmadBOFlGKIZKgahFq4uN1/YU0FZkzX5jyvlBdG9fiYen1+kE6eDjss5cI1He1WnH39Jj7t++gI0MaRzRoEmUY9nIm/Zx+ntLPM7I0ItFKeKIcl5Nfz02jMCYmSXvouM/ZbM3RyTnT2VJ6/I0hyXPSrOd6syU9EvmYBEk4dxmsL3Im+HXjE1jBV3TX4NehP4/fb1erNYPBkF7eZ7MpQjDo5QRHgxG9fj+Qis4XC+7dv8d8Pmc8HjMajcJP5ZBYZVWRKoWKY9IsA2MpyyL0NPv90vdQ+/tYOQi21hFVJfwRvl9c6xa6LTZyez0IpwlA224n8zqi2sj+0SVVtLZVchqNRkwmk0CI6udmkrbJgS4Ss7ve/L14+LiPVY0xlEXJnDlKKdfeM2A4HHL58mWSJGEymWytEb/+vF/llSuKomA4HAZ5tG/k+GcKuv3N+H9dR1yC7Sr0bnerU9a6XgnXq4aDHAshSEKepS7octBI22BD6Vmenw8k5HxPIHR7F6PWVpPbv/n3h83D+KDDB4vb1Sj/GT8G3d/9vW5V+NjemNqExXbVqfve7nVtvR+CIZTXtWNDjIlQLkHRdM69XenGCuSqm5TwAbfWWoQjghasZAL960oJbNEiUPu6rkWjthGDKD1tAo8z+ODAkzzJsqsap7fnHLw0ODPOSOEZ6f3G5INu3DzRvPLqS7z0nvfz0avPs/nSL2B7vt81JsszIXWrnRjZ8R3Of/FnGJYb/uinfpDf/73fx0/9rb/J537zsyzma2ztK4bSM35pf5+dnR1293bo9VKUapzsmYNTmu1Kdbda3H3ujwXd1qMHBD72pPnp9cpbg9X2sPlnKQH3dtDeDQIursknrIAnXu/F93TXi1ycwB+VssFhbNezDRt6N/HkHTfpXZI17MfM61gvFguaRphfBUqYhY2oMzKAtIl4yDfAuFqEd6yi/F3vWSlFGed4YhDfn5q98C3oumDz9/5rMA3qnS+jn/4wox/81yj1v87RL/wVTNOwrOH8fBqMtEWxjDLZTBx80VcxDbLJRJEk5YyO+O7v+F185JmbKGtITU2v+ee49/M/w/zVL2wFz5XTubQ2ovHSMtbyifkrjDeaKkr5yqUPP5bguPj8g52xlrvpPlmz2bJxf+Duz/O4U9i1bfLzV3Y/zL18T5BIWK4Vp3zf9GuEHm7vGgbyLff/xvA/3fzUlr384MnLvG99RySTlisAsnUOj4RNGSXtFfPdG7z47Pfz4MEDHjx4yL379/nXB58nUwuIJK3oiVV8kAtOXiZKyLKcNGnvwRjLZDLBGCFE9NW/8XjMlStXRPrHrbckSbhy5QrXrl1j/2QPNYeqhCu9K6xWqyBx5Oe0D7D9emoTZlXoIZtPp8ymM+I4pm5K8rxPvz9gPl9QloUjwMowucWY2M1hcd4ayf9KEqZpkTXGSKOWST0hoKswNqJJXcQFA2vdOnp8b7RW8cadO1z60CeJb73M8s3fJBpHDIdDenkPr406W8zZFHJ/WZ4xGPZdpbSWZ26h1+szcHIqcSyJkijS5HkPr63qSUg9L0EUyX61u7sLSjOfL9hsNvQHJbnqu0qqSJKdnp5yfi7wvr29PSaTHabTKefn52RZ7nrwNiyXj/jMZz7Dj/7ojwZ5LgWhErJYLJjP5+zu7rK7uxtsmLdB5+fnoXrheRYC4sA5zr5q4nsxvWPqA1pfGRmNRuztTUjTrO2rdfML59R5AraWx6Ul8JGgewO6oZcJY/RoNAz9/56g1lrLcrFkuViGqvvp6WkInAIkPG6JiboJcP+6n1ddbpKLBQC/ttsiSnu0ydoWpefXWVmWPHr0iM1mw2g0IkkSHj58yOHhIZPJhOeffx6lFCcnJ9y6dYs8z7l06Qq9XkFVNoF5u6orlNaURcFytSJK4hCA5nlG6vSOfdLYNfM9tk+2euCKPO8xGU8cg7OQ1i3mS87OzlluCmePbUi4+7VZ1w1JkrEz2WE8GaOVyAut1wVN89uUtHny3r/1uvuv3ErXV/O96lI9TuOY4XDAZDIRJEWkqOsSW9ecnJxQVRU7OzvhGXu2az+3g+xhgEhLwOeZmYuiYLVeU5tW1q4uhNgvz0XKs65rXn31VUfM5/xgx2nU9YvLsgoBtzwT6fv3z9B/Z9Jh8i+KgtlsLoneDjrIV1Pf854XGA5GHB0dO93ph1jTgAJTlhRlQ5THjHZG7O9NGPZjsjQiTnQgpPTFZyGeVGidgVU0TcymKDmfLlku1hgjDOyJTkiyjNhBqoU4WGSupGVjW1e8m9zyR3etbCW8O3a63c9bNGGapmKjGmkV0Frz4IFUl+PBgLKp2dvb4/LlyyxWS+7cvcNyvWIwEvm0/mDAwMlpNQ7hamh5beqmkRYT51t024ettQwGAyeB1yaVfX/1ZrMOfBSj0Uj2dLxvKPFE1z+TOeDiSCXtj2maUVatz9xFRXZJ05IkYW9vL1SeJ5MJOlIUxcbJNdpQgVZK5Ei75GrdZKMf16psQmDvEwx5nnNwcMDOzk4oBvhnIzKNKqB+tNaBlM6f53/zoNtaEG09p3cWtXrF6/Wajcu+YnUgLmodE4tyzMVEEGlFEsXkeUyep6RpjK3bDTsEEw7ahhO38hkqP4m7wdDFYLd7PB4Qg68eGmOCZmW7QT2hPP5bnPti1ejdrqX73u57un0/3dettQEZIGNi0DpxD18TKcBGNLUNSYXHAhGfRHBZVPw1KIVRvrLpwE3KJwZ0+GelqEJVNa4aawJ8RFia5Tx5mlHVNXVTUJsGRUSkpHdONg1nmJKW2CqOY5SDBPvguyvRhm2rbHVVoXsjirKkqoQEIY5iBzGOqJwsjI4EGXH6j/4afO4fMvroD/Inf+zHGA0nvPTyS9y7e1d6bGJxqjbFhun0lO9efZ1hbKnilM+O3ivXeqF/2Wf9ukkTbyy9UfLVYe8ACFS/lZPyL1rrHZrWofMb+JMMdnceXQyenxR8ymaddOacz/C2BtB/Vn76Zx6FYDuOYqK4Ta4BwUD6f93v3zawUr31kKyiKJjPRbO415NMvWeyvSgBJv9vQG0b788efJhf3/vmrcD14hgIaVOMbSThJNl1y43rz9D78Hcx/+qnmQ+viD5kDea1r5I1P03vf/d/5s7wWT79jz7N+ekZi8UDdnf2BarcG/Fzh98XnFtxEkzImlpryTLJqn7Hx7+Hj9+8Qv3pn2J1+yVWSqF+/P/Omx/5Mf7p5iAgJlarFffu3aMsy1B56LsxfW79gNGqZJ30+PLBtzzmSG7NC/dkvfN5lgz52s4Ht+ZDv95smzPbDblxjh5oYY6UCovWpFoxMCUYh465kJxR7ceDrQfXi92U5KU44hGCdogageZGpiDNMrI859KVSyQf+Qgvv/wy8/mC+WyGaU4pe2DjmMrIJtfvC7nXel2KDvKmZNXI5ppnXqcTqqrk9PSU2cxLiIkzOhgMODg4cIGcQM19VdTPmzjLGCQRN8c3A4u0aCVLYLRYLELQDZI0Wa/XAR5YFAWb1Zooihy8OGK1LFjMF1JxGA8Zj1vHpIxqp8saY52NzbIcqz2cVxw8v5kbhPDHo0ZWqzWr+QIw1JXsvZ6AUJ6LzP2yLPlHv/Rp1qvv4Xt+4I/T/MOfonz0MqPRCJ1HDvJuWK3XGLPBIkQ2u7u7VEXJplixXq8oq4p+Lw/VY9FwFd6WONLYqGXWl+SvcDtIS4IKjkqSSHtAVVacnZ0Qxyl5nqKjGLQJe+JyuQTXTnR4eBie6bPPPsdmU5AkCV/84he5fv06h4eH5Fmfs7MzrBUn9fr168EJjqKIw8NDvF60JHkecHp6GvRW/dF10nxSpWVtT7YIkbwtG0/GNGXBZlOymK9omppeX5Emwkvhq0GiTS6VRzlnhbE1KIFTejh2lrUs374KtFquBGa/KULAPZ0K4Zz/jtD+10Fnhb264yt17Yl/zb+vu6d5h9s71Rftvf9XVhuSRFAWQqqlSZKMON6w2RTUtWG9Luj3+7zvfd/EgwcP+PKXv8zDh0f0+2Nu3HgKrWPOzk55++23OZ8K87uQuSqMg5wGFu3I98PLXiUobIvWrTSmJHuS4FAPByMnDZY6BvYVq+WK5XLNpqzAETH6YFeGKCKOIvq9IYPBiCQWJvj5fBmQKz4J9lsd7/a69fhjWhvuX/HGtakq0jRmMBAG5Z3JRKDjmw2LxYzlVEgbBwMJyK21bu0QAlprbZAA60JmBZGUhSJLVTc0ZeH8BCUIizTj6aef4fDwMu/cuuVsXen8qJimtsSuvcqvi6JYhySVrBcTfL4uiqQbqPuEkbDKj5k4RnatNVcOL3Pz+g1WqzWPHt7nzu13mC9mjHo9lDJQl0QaxsMBlw922d8dkcVaiB1VIy2LmtA+JAGgEO6VlWWxnHN2vuBstmRTNigdo7QoVlgViYSryCQFRJy1Klyv91O7/mG30NZNnAepwQ4PTVsBl/XqkWLezue5DQm7gE7REUmWYrBBHjPt5YxcS4pvTfFHkLxy11OWJUkUbwWo3fnaNA2LxQKlFP1+P5Auij0QtOlgIKSOcSKa3EpHRImTSg0tsEaojqzzGawRskZrtxKQF5OeHgHlE+2j0YjhcEi/32ezWYWkThdx6oPgXq8Xkk8+6ennuyCR+jRNqyKxWEgiuCvV5u2+UorxeByStsvlEpRcjzyflSMNf5zr6EnHP4NOt3fO1Zah9s5GXTud5E4VNXxSS9a7WzXLkpQsS4hiyVE2GDC19HMrrwuqXKzQZjG7k2Lbyd+uSnPh/dv/v10NMF2JFqWeaEQvblbd63jS0X3/k6rcF9/XrURevDeBWwn0TKnWaXPols5Y223f2jFGKiU96qprBHD928aTu8l4+wynBNyuwu023wAnwhMzwU/Er3P9hQ/w3j/yb/Pr9+b8N3/hJ6kWC+d0bbcYdDd2X+mOfFa5I5aulMCaFFHIeN17cJfVt3+c4cd/mPJrv+z6+SIHc3dkX0bg8aaRLHb14B3O/qc/x7Wy4id++IeY/+4f5Cd/7m/yxS//phvXgnKzYj6z3By/w45uWOiU+8uhSLX0+uxMdrdgQ93n1q1EdStL7ib83Tz2PI2R5FJRlB3m547k0oU55sekW7V4UrLnSZ/pHkFxoHMPXtO7m6H1a0Brl9zpOGLd++1eRzcYDH+LpDLnq9x+I/GGs1t16ULXpS/IJV5okwzdTKy/nm7gHyCVmiATBPDUU8/yg9/+nfRe/AXmv/Sz8j6jQv/95s0v0vv6L3Ppqe/g/Pycs+mMdVGxrzVZKpvWcrHm+OQoVDQPDg7C9wXUiDFc2T9AvfyrLL76j92zNBQv/hLv//jv587N53jrnddRSrFcLsOG5p2QrgPiN2BfTevaXWh1NLsJyCLu0SQ5RT5GdZ7PKu499tzdL97dk3PinYWIKI7QZKzjnjiGDi2kO1Ug7ec029rdtWkodMxSZ1hlqFPp9/bEbyjFzmCHaDiiyocsFgvyPGd/f58syzja1ORKkySWdWxYLpdOrkjup908E7I0c/19DbPZlOl0znIlGfD1eh3mXVEUoXc7z3MODw95+umnuXHjBpPJROaVMcRxxrPPPgvAer1msViwWq2Yz+ecnZ0Fp78sSxaLRdAL9c8gy3OauqYoqjBOUtkt5DyzBXmehf69vJcGreWiLIizlvU+SYWeR6k2YCqLUpw/dw3yXmlVkWpe7q57ucUGC/BL/+QXsfYH+B2/+1/D/srPUBy/EdZhWN9xhq/e7O7sUFUF67XAzJdLyLLMOVpDcbzUBVWBYO9VaHMwlbQjRZsFqqyIjKHQvdACA2sWC81oMgxSoZJM6QenvSiKQH5z7949hsMhZ2dnDIdD3n77bYwxPPP0c1ua2cPhkPv376OU4umnnw72x8PNPerBS4F5RuhuFdoHEW2yrQ38PFoHYLVcUZcFxtShopwmArX1NqPrnPtKtYcnZ1nGeDLk0qVLwlQexSh0cOQl0Js74rua1UoC8MViEc7rNbX9XPQ2o+v0+9ckKRttBeTevnhb27UtXcmobtLX//T3BIRgYbFYYIywzM9mMzzh7uXLl3nhhRew1vK1r32NB/cfglU8//wLPPvss2SZoH7eeustNi5J65PF3qmOyjIg5pQSpY12HzJb1+rnbH/QD8ScXg5uudy4695W9fBKrVpbdnf36Pelh1RI/WasVmt8Vc52fJd3O560p4fXVFsJtXbbh1NaYRtJ8A4Gfae/rEPQPJ/NePTgfuhB9QGZD7ZWq5UkRdx4pakgJjySx7oCQHcvk+fdEGlD3utx4+YNdnd3eeWVV7h16xbGWjabkqIoydKekGtGKgSUkqgUlmh/Pq9YE1qVHNRaRxF1VYdqo6+aZi6h3e/3uXLlCvv7+8xmM15++WVef/1V5vMp2AZVV2gtPBPjYY9LBzvs7UzopRHYEmtr6e+PRKRMRT4ZKeo7m5VhvWk4OZ1yfHpOURqitEeS94iSlCTNqRsnPWhq4R2KWqksjxyQ/altv7pY3fbryAdyZVl2imm4CmoTECv++U4mE+JeGvyAw8NDlsslx8fHvPDsC5yenvLGG29wenpKUZWMdiYMBwJ3lnXTqsZEjlFdevUrkXNW7Zr3ts1fu0eE+QLJdDrl7OxM4hGtyBzaBAjBqfdl/HP3yautcVFg6oq6ETSBr1B727XZbHj06BHz+TygOvw561payYxtArGa/66uprYvBktBRJ5Pt4fbuqq7f24+we6/o5usEh6FNIxddz37PcRaG9okf7vjnyHo1kQ6clVux1zuYKS+8qm1liBag7UO7usqJMo2AimIhZQnTxOpQjU1pXN+CZ+xaB/fdGzVRbPlv7O7oYT3bgXohAcvr3Ud28ax93azv9sV6W6w8aTK9cUg/2Jw3g1mnhRwd9/XdV7b77HS++4NlRtfL+sRBUfHV726/Z+tIyTBrBbGXSP9T43xnxNd5SgWtkqUlvfUQpomvdy1OM/aBdNac/n603zox/8t0sVDvu3SHn/iX/lj/Lmf/u8FghFpemkvGGJjDLmDSPqNPmTZO5XXbtAdZwnLxYrX33qFV597ng8ePs38iwVZnqG1DY516YhetDEkMW6zzYmjhJNf+CtEn/tfOfie38+/+Ud+nL995QqvvfEa9+7fJtKKKBKW5EhB5Fheu1Xr7vPaDp7bXu5teHT7PJVkcMJnmqahdsbV97S2993NlPlM+5MTTf78F6sXF50hrAoBqHL9sSgPFVYyxlHsGMvb8xljsEqhrOOotqJc0hiX2lFRSL5olz02PqGAdi0K0DQVq9WSzWZFmsaMx2Pn6AuqwesLy+9OudMZasV2ospXblpYYeuodBNWsskLidH1G0/zqU98O70Xf4HZL/4MqSMpaUr37Dy0qxBn9uxs6mRTEmoL89WaZr7g+PiY8/Mz5xxE7B0cgI6IYve9cYStDGme0RTCVB4noik8/ZW/wVhF/MDHfh9/t9jwymsvc3I+pUEx6A+IXXXTKE1DR7rLiLxGN+mju+vYLXprLUprPn3z+yT50AjDvWfF/ds3P7WdtHTBdgiWuoZVQZZmKK14mF7if3z6U8HuiXpEG/wnUZshV521Yq3lqzvv5Qv9Z8JcEpgcYQO/ceMG47FAIcsHD9BaGIEPDg74869NYQ79fp/Llw84iGO3EQrZz2q1YjgcsrOzx/7+Pr28z2y2ZLOpmM0WgNiFk5MTJ0dmt5yBzWbDyckJb731VoCXf2sxZWgKikRgwL6am+d5CNovXboU9KDPz8/x1QK/hiNXfStsQVkKPLbf7zuZrZKTs3OOT09DWwVIsDLo90lSkWBalxuiJGY0GDKZjMiyXNZU01BVEoxXRYl1vZRZr0+/32M4HJFkOcv1hvl8wdnZlNVq6ZIMUo3NsowXX/4qKtJ88gd+gvKf/FWih69ItSEWR/jqj/47vL2seO3116icPqroPe8zGg6ZjIeMhsNO5VQmjXG9gVVVYRwUXRA+whjdGMO/Ov8Mg2bNuYn5b5KPkuXSAiIJkg3r11bsHexy48Z1er0ey+UyIGNEI1XWxvHxKffu3ePg4CDswS+++CJxHHNwcMBkMuHOnTssV3N0BHmeMdkZCSHb/BylFLs7u1y/cZX5Ysrp2TFNbUFvV7l9wN0NYLtJRQ//LsuSxpQkrhKV55GbD3qLqEyCUUtRblivV6zWS4wxpFnKeDzi8PASe3viLEc6IonTMF9n81kIuH0CyGuAS6I8Cg4wEJKo/nq7nCRbidELle6LidrueHTXtz+6lbpuvzpIwOdts7fbPnh45plneO45SZIIoeEd4jji8PAyu7s7fOQjH6Y/6PHmW29K+wD+2ttWJX9dsUuY+ASyfF/r7IOoiVRlDVaQKbPZjNlsSlHWWCvoLjw7ewO4hIckiaXK5fkp1qsCrWLiRAtK4bc5uvty5684by0glRQesSh/j9DC9J+LRvtwMBDpwvWa9XrN9PyU2WwWqq3BzhrDcChMyt1iki/g+LktQY4KiAYJCmvqSjiOsl7G5ctXePrpZ3n08Ij79x6iVCREir2BBChOLi74Nh399O6cyLLcKRKkW0lkraHRjuEmVsHHjSKRkrp8cInJcMT8/IwXX3yRl156ifliitai8lEVK/I0YTgccWlvwt5kRKItTbXBNiU6xiHmhPDTc1JVdU1ZKuazmumsYLbYYE2MihQgqid53g+EwRZpKxPiShmDOI5J82xLP7wlVm05Wi4iZ/zziOOYxu0f8t62KAlit4qioNINh5cOyfOc09NTjDE8/fTTRGnC+WzK8fEJVS3V3dFoxHA0ZDweU7kAulvYMJH4q3VZkXaSiN5G+QpvXdchQT0ajSiKgjt37nB0dBTscZb1iOMUY3yrDc4vSLC69U+lb95gTO3Wg8Rg1lYoHYcks0cOLhYL12Z0Tp7nwsLvXvPJSiHcSymKItyfT4J5NFPd8Z2SJAn7btM0rJabgHDyVXEg+I8++eGJ73zR0QfXStvQ1uQD/9+uCOaPbzjo9r11gZa9ozvrjW4bMLbyWCFAswjJSByRpLHLzvuARSDI4mkLa3OALgLGBY7KbG8Y/vxPgps+nlnsBrxtBvdiJsZ/9t0CrO5rfjN5UlW8e1wkWruYDYM24O4G3X6T9MbfO43bQfWFjXLr3P78LSxaaR8E2uDYW+gYwVj6uC1IP6wEUk1jA9GMQFSE7bR/6TppHLH8qf8jx7vv5eN/+M/wb/yxP85P/cxfpjENmWMF9ItgPGwnqF/Y4Kpg1obAUEdIQNghESmKgni4I5WHuqZRArEqylJgOW6s0ywly3JhE65qN1fXTH/hZ9iPIv747/kBVuqH+J/+8S/y1Re/RK+fM57fZWAK0CnX9q4iBrCVd+k+199uXrg3AVoy1e4ptPAXgchXVYkxdosboX2MHTr9C8+5+7Nblbh4ffJ8txEq4DW0dZib3X7s9p4aCboVj20YwVm4UOXeRovIezabDbPZjKqq2NsTNl6/ZtuqiQ3vF1uiQXUSea5a7sfvonF70j3EUcSNa0/zyY9+jPyrn+b8F/4ySRyjO20vtZM3iToVDkniVOyORzS14eT4jOVqHjK8/b5Io/jrkkqLkMR85yd+BzcyxeqNL4HCJSiFiHD2Kz/HwQe+h2tXb/K5L3yW2WwWKjAeStWFgCIm84lz7KKBv5gIFGmxtmIiCc3WtimfhXTvt2zbqzjpVPQ6z9M2hsJBbH2irAtnDfOP1uHyz2u9XlOVTSAnuX//PufnM5555hkODw9df1iPq1euc/vuA9dTXzEYjBmNxngpmsGgH3q7dnf32dvdJ8/7jEZr4jhlNNrhfDplf3/O3t4es9msTcy5jdNv8nVdc+fOHe7du8eDSw/YjS2raM1XvvIVLl++zM7OjkCHx+OQxV6v15ydnaG1EBP5cfIbfFkuSBO5FxmDFt4bNXGAgPoqBCgGgz69Xh+jLC9+/aukWUKe5njejKIo2SxX1E3pAtE1pjakacLOzg47O2PKUpyE4+Pj8FwHAyHd8X2dAKv1ii9+5Qvs7u7yie/7V6n/yV9B3fu6kET1e3D1Bf7nv/sLfP3lrzEcDtFKsbMzEahi6iveS85OT0L1t+twtrrtHXk/K3vHJlqTUtGgWNdrFsslZemJvISrRJjKp0wmEy4fXmFnR5BGs9kMUK7fzgQCtul0ynw+xxjDiy++yCc+8QmstXzhC19gOp3y/PPPC3ri6IiyLDk7E7bf5557jqeeekruUWs21YYkSx6rDHeRNb7a7vuEfSLZWkuaJDSqCp8VWyUJXF+R8evPE9D56l6/P2A8FtiwhzcmccJwMMIYI3PYaUDXTc35+TknJydoLXB9sacGY8p2n+/sF1370EUGPali3e3v7MI9u/vNxfNa57d559X7hn7vns1mgRBOkibHIlflqt67u7u89trrPHr0iDt37vD+97+fD33oQyLpg+Xtd95hOp/J9aKomxpTtN+dJilxpNG6lUFVymxdI7RtTL5VoOsjtXwV4g96h3swGIRnPZ/Pmc/nYGXcARbLlUMG8lsej/ujdL4b6UjvnEMpjatrOI3goYP4ig2Yz+dBT/ja5csB2eORER7ummVZ2DP8vAScfrEkTYUjYemCLR8kZ+zv77O/v8ebb77JG2+86QKROFQGoygW1upOwN0i4NoAzl/HRXSbfyZKqU6Pfqs2ceXKFQ4PrzCdnvHKK6/w0stf5+j4kXAaaQ22IY0i+mnEuJ8zGQ3oZRHYCtMUoY/beUOiemS12KMGNoVhOltzerqibGry3gBtFeuypDKWntZsVisiJ3WltSB5RUlAtLo9oZf3w7oJuu5z764dSZKJpKpHanYr3n5/rapa/CUVc35+ThzHTCYTDg4OaJqGL33pyxyfnNDr99jNhZRyf3+fJJNg1CNbI61DPGYDslUxHA5pqjpUiH3A3+V82NnZIc9zjo+PuX//Puv1mt3dXUGlucBXbJlX4GkLlEkSd/yWDv8MkmpSkQ5rS2sdKtqydw3C3tsdWz+WkeNkePjwIZvNJhCheRi5D8D9Pu/nPEglHVqeFm+X/Lm7CYcoisJ6s9YGdFPeE7UGj+Tpor1+u+MbDrqTJHWQON+j0QSHIjBRR0K44wc5ZDSANNGkkSaNFLHCVbi8gbnwZcoBhLx/j8CHoAtBrbccUp+huBjIyvv996itz7QVJcIXyWZb0+2Jv1jxfFIA1DodFwMPtjIu/nxbTqpSYcL7SdLd8NI0kYWvrKsQOibWQH4mFUJU+xlfPbSA1Tg4d4yHitXOKYqTVLJ/ClQUu4yvkBxVdcN6XVBWwkafprmcUUmFFCCZ7EuAoSBZnXL21/8sH/2Df5o/+cd/gr/2t/8mG6eJl2VZ6KMSgpVeyIo3TSN6v1pjTJt1S9KEk5MThsMhZVny5jtv8k3f8R2Mv+P3Ur/4j2QxGietZSEf9NiZ7EjPXBSBlb7kLM+xzpGoP/O3KL/0Dxl9++/lD33qUwwHA9585zWipegsRnHMeDxygQnU1eNwIX886e8hoSKzFoxDFti2FaMsSuras7S28J7tQKpdAGprM1aP/d6taHTnp0ekdP+mHGy8/WkxthbG5BDkKqIowdDg+zFl7XRZ/tWF1wj/3B2wXC4C/PHg4CCwCrcyPOqx8QxV1ci5IratcP9zD3+NXlOwjjL+7qXvkPkbt8iJ7tp66sYLfN9HP07+1U8z/cWfceMkPabGGCc1o4LkG70R66JkXVQ0VmRklkeOnTPSNMZSNTUq0uwdyIaj48hJ1ECcplw5uIR65TOs3viSIw1MRZrCGLTSlF/9JT7ysR/l89ee5s233qYxlktxzGg8kaxp09AEIixLQxPGywfkPhDw99x1nv0ca4zBqBZWFjLt2FCF7No/QPgL4u3+rki3fdrd7LzXHTZRQ+IqpC0ssaaoyq35aIxhd3eXOEoDDNUHzv65LRYL7t+/z71799jb23eycjWLxYLxeEiSSn9mnvd57rnnZDw6bUGDwZBLlxRpmnPj5s2wUXr43dnZGb1ej9VqtZXN7wZVdV2x3Cx49ehV7t27x+7uLleuXOGZZ54J1QzPfH7t2jWuXLnCa6+9xq1bt5hOpwLHazZk/b7ry22ha7PZjNpCZSzn8wVpr08UxwyHYx49eoA9nVIUa6SSlJH3+sRJSlFWnJ6dM5/NBOq9WJFmMWVRs1ofcXx8ysHBHnEspDvXblwPbLbGiPTQpqwAB5GOIspqxT/4hX9A9bt+gO/6Hf8S9lf+CvbtL0olNk1BiQN2enrKZDxiPp87x0gIL5umZVdvK6omrNduZQWgqhuKosT2LVY7uLIL2LNMEnAoqSAUlbAvn52dsVpuODhY8Oyzz7qks7Dhp2lGvz8I89FXR3Z3d7HWBk1V7xDtO7LML37xi6HCZ60wfyulmM/nDPoj4ijecth8D6Pv0e/yWfg921cXy7JkPOyzWKxCn7eXaMpzzd7eLsPRgFu3bgcHzicadnYmHBzsk/fyUPHJ0vwxWP3x0TEPHz4M/bvdYPhiG9eTnP2Lr3WRdd72dhnN/Rr2JFv+nv1nt4sNEXVlKDZV68BiURiwhqa2TM/n4hjrhDt37qFQHB4ecuXKFaIo4s033+T27Tu8+dbr7O5NuHnzJh/+8Lcw2Znw5a9+ldl0RlWXGGvJ8oy6blgu1zSZJYmlWh1pV1iwgl6srWF6PqOuGmFK71x/kiRYFEUJVVWD8i1cmvF4zP7+PkopFosly+UytCFEURLm+bslP7tH91l0gzH/d2MMFm/TNbZpaKqGJE8ZDHrsjCckaQTGslmtuX/3HkfHD0NLjk9+eR9YKRXmbdcv8evFH75yV5UVxcbJeCYpea/PeDzhxo2blGXFyfGZoCKbhrpp906tI7RSVKah2BSUVRn2ZF9Q89BcH8x5X7qdP55QWQKcSMVMJrtcv3yd69evUtc177zzDm+8/jrFek0vy6hNhak39PKUS5MJk/GIg70xgywBU2JNhdKQxrCpSvr9HlHsuBiUoTGwWBY8ejRjPrNUjcKaiKIy5P0+e6MJVsFmU2LFCyLRMWkqPEXeIev69/7/u606/m8+ieX9k9AbbczWfGgaS5bFwcYUxQZjhhxc2sMYw+npaUCK3Lp1i3sPHgiiNI7Y2dvl2o3r7OzsBJvkSYCTJGEy7mOA+XwurQZa9K3PT89Cb/JyuXSIIpmTV69eZTBo7ezu7m4oAApSS1OUModS13tvlRZOJy38AABKa2ItnB2hJdNayrqmqlrIt/dz9vb26PV6YX76RIQPkgFWyyVRHLG7uxuKOt7mbzabwF3gkUK+naLX60mlmjLYOyHpzAKapaqqUN33ttMneUGq+qv1gv39/RDkL5fLIDH72x3fcNDd7eH2mf2uQ9cGlRdh2gJ/zhKpYD1udLazA6Lf1lbT8ORP/i8dw/akDeZJRzcj6zOZ29WZxzPCW9ek3r3P9uLr3euRMXh3Uqxu5qvrOLfnB6UtWrewY1+lUeE9XUxA+1M5mJK3EReDtUhrrBajh/IwM5kOde2kwaoytA9sjQWSTLlx7SZP/c7fB6/9BpFS9PKcxeyIs7/5H/Oxf+HfJ/qxH+ev/K2fC1lvCfZrx0bZ9qo1TUOsnd6dqxyi5NmMx2MG/SGr1YrX33iF4499Jy9cf47Nq7/K2i0QrTW9fkovd72RTlrAw5N9dVOq/NDMTzn9h3+B/TTj93z39/LXpo+w993cMJ7YLgrBSffYqmZfmAM+8OjMkADx9YZXHDffK9IuP5mLzdZ8kLVkOs+2/c7Hnmen3zw4Y53r8HNAuYSX/ItxYsudOWLDd3tJMz+nu46Y1noLeuM3/jzPXZ/kMugY9no98jwPGdxuEOnH9OJa9t/XTZT1TEG/2WwFml2IJIidun7tab7vox8j/+rPc/bpv4iykHaqTR5y7P/1P/DdbN7zXXzmH/wiQhapHXqihf5bq8izPpPJbsioaq2dAyJIjV6vj6k2hPaUbkIBOP3ln2Pvm76H0Uiyt9JrlLdBsXfCvA29kFT099sdJ7/JB+dKCTLIo1cuztGLDkEYxwtoAY866Nokb1MCcsfXENz5fFCiJaMTYKZ+zkQ6CXPTb4aPHj0KQcS1a9f4yLd9G1/44pdIk5y6KdqxMTh221lASpjGSj+hjoh0TF0J+ZbSAlW/dOkSV65cYTQacXR0xHK55NGjR07Kq9UGTdOU/6p6P+vVmuVqSa03YTO+d+8et2/f5ubNm1y+fDlIVHlCtqtXr/Lw4UOOj4+Zz+e8c+sOjWFrjQhjuRDBeef97t37lGXpSGE2oc94OByzszNmMtlDa5E5XC6XLOYrIavSEcVGIHZZ2mNvd5+6rjk9OcbSoO/H9Ac90iQXppRO0sQHoU0j0jO/9tlfY2/vR/jwp34C+4s/jXrrK8SZMLhaa+m7aryvzJimRmlpM/PZta6989O9m4DWWnRt0zR1CAwHzY5SdAfhEcVei1wcMG/31+s1X//611ksFjz//AtbzlRd16F3O4oiZrNZ6NlN05TVSljzfY/fZDIR5lutOTg4oCiKkBAsi7Yvv8tC292Xu4musK7dODRNE9oeBMIotnI0GrO/v0uaZpycnAghXVkSx5FrkdhhOBwQRSKh4yuQxhpi11/eNA3nU6luex4Bn9Dx6/jimvbHu1VgtmzGBfverYj693aDte7h1+d2m9S2X+OTXFvntdAYabEqNiVXrhwibXSa+/cf8vbbb9M0htF4woc++EHKuhaCtbNZcK5XqyWgMY3YHA8pFwhzm6z2lW0g9Ax7yOpsvgBVY6wElHKvUjzy1+wd8WAHO89d5scTh+aJx+N7XoNHevnzKBRJKhJZOzs7JIkkt+pSyEjLakOe5+R5/tie6ddrd/+8WADaqkgjUHxPEqW05tLlfS5dOqSua46Pj7ckk7zv6W269Ce3clF+DlinAOP3/a4P6+dTkkaY2pA7iDYoRgMhQDw4OECrmFdf/ToPHjwIa8Y6LpYkSxgNB1y7eoVhFtMfZMSRKMagDNrBm4fDfstdpGIaY5nO1pycL1muG2oj7WaJ1kRpQpJmrgJrgYb+UKqYKOe/OXuVJjJHur3cvo3So1g8f83FdkqfqCyrypFWpq4w1yYqZb7K+WezKUVRMhwOqaqKN998k7Ozs/AdPskKhOfk50NLRFxTOPnWJEnA2K3P+mDeP0ePjvIkhFeuXAkJSq0lsK7LijhJSNKIWLUFvapyajFZthV7dP0JrTSJ08r2bTx+v+yiNbpSXX5ui01sVRV6vV64/6ZpAseFHwNPIGit5fz8XPS+h2PnO7Skbb446vcLv38BW/61/55u4devjW/k+IaDbq1iTOMZrAU+1s12SqbVV/mkJ1trTRxFxJEmS6OwEIAAc7BON68DsqETYhNCBysB07sFt10j2P3bk4yS+LPd11q4ZXuuC9/vjouObPd4tyzzxff417rB9sVkRLfqKL1K7bmNbcR56QRR1iIawtZsB+SqmxRoZHy1VPiU09a2aKIoAaUlKC4rNmsnFWCceJs33u7xGCy7e3ukWlP90s+KY5Vn9LEs50fM/tb/m4/8wX+X6A//Ef7Sz/21UFWq65r1ek2eZwyHAxzMAIXPaLnF20jvZFOU1KZhuVjxQ9//e3iur1B3vk4Ux5RFKddiLdadd73eODZeqXJ7luk0TR2EvcFambvRcI9KRVSNJxuyLrHUtGP4LnPr3eZCCBLD3JZ+xm6/k8hESaWjm/Dx13VhVl1IxDxOonYxIRTeE6rl/u9bcWD4f58ca6F58oJWiqppaC5Ig6FEf7yxlqppKJ3xy5IEHcdslkvO51NsXTOeDBmNB2S5r2x7cj1BaXSN1tZ9WIXnLAjJMf+yIhjmbrUG4Mb1Z/jkRz5O9pVPc/bzf9HlDhxZEMJAKv3QksyrG4Pevcrrx1P+7v/y96QXXSlhg0aqJY0pHTnTOECDgy2zsoI+/pHv4FpUs3zji+jIy/a0yRbTNBgdg46oSoHcjUajQKLlNxQZB5nTjbWUTY1xSBKjhOUf/1itkB0q1zIg+TNp++jO127F+aKN6kLzvTMgzyZ8U/t+N5+6G1DXWQ8baFOHZ7IVpPj10Hi1BoFynZ+fu8BzHBzixXzFfDENSZ0oiqgbSfienJwwHo/Jsx5VVfPw4UPKsmKzlkTJ3s4O1lru3bsXyOpu3rzJeDzGGBMq4MfHx4G9Wmst8jAqQrvkmK9ILJdLjo6O2NnZ4cqVK1y5ciUwZl+6dInDw8OQ7X7/B6ZsNkXIfBtjWSzmPHggxDCz2cL14m7cvHBIKLUmTjSTnR1G4x329i+x2axoTs4oiorVpmC1WhIpab3J4oRv+qYP8KEPfYg7d27zuc99ns16w3y+pGkMvZ7Yl5DIMV7e7BwgBKdf/OpvMv7uT/Lcp36C8WbOcbZLWRdox3MhOtPyfOvakESJJOqsrCXjdJLbVgvAtm1LWglSREcde+nRMZ0KkHZMwNrNl5s3b/Le97yPe/fu8/nPf563336b1WrN1atXOTy8Epzd7tq/du1KcL6uXr3M6ekxDx/ed72RPSaTEVEUuV7jhtVqwWIxJ8sSbt++zeX9q1u9e207l0CSu4FuF6nm9/DNuiHPTEgkD4ci3TOZjCgKYRuv60qg/L0e+wf7HBzsBZhq7irk4Cqvbq0sFgtOjk9CH7dW24lGeZ8Na7N7jd7+dN97MeDuvvciWtC/xyMKur7Utn/T2nbfWx1FMVEkpKxVVVOWldhcR7or9ls4fuJkj4ODPZHTM0Yq+uslN596mve9//187GMfI8tyXnv1dR48eCA+po4oipKmbkiTDKUEzad17IhWvcMcY4yQp9V1zc7uRHwPlVNUJY3RbMo1GEOv3yfPc9I0diSCa1arNa2GO1hctVe1xaiLifGLx7sVhEB8YYXBGElW6kh6oIf9AcP+gEiDbYwjfzvBVDWj/oAsS6WaeeG5XkyaQNvj74no/JzQOpIiS1lhDOS5JJajKOHevTs8ePCATSBKFqSYZZuJuywdj0Nnvsi4R50girDfdxPlWZaQZhlaCQT96rWrPP3009DA3bt3efnrLzGfTynXG6xpULYhiRQ7kyHXr1zi0v6ERFnhALIV0DhuBkHx5XnOYrWmahqiOGZVNBydzjk5X1KXgh6Io5gkz0jSFBVpau+vWUNkBIXj9/rWBYkC2rMbtM1mszDPfEuS3wP9uPiig9dF9zZL6zY2kGcoiTxrxM8py5KjoyNu3bpF0zSMJzsMhkMmOzvCrp0kVA4a7ROa3mYtl0sqR6aXxMkWM7df1x5OrZTiypUroS3LX5OX7VquViyWC4wBXEJVErENta2D7fK2qBvbhMS/be1m9xq6vBD+891EQkDmYKhL+buHjftim69ad6VBfQHAK5FMxjuBX8YnTHziwaPE/HN4ks89mUzCc/dE19/o8Y33dLtM4nbfQrQVDHb/RXFLRJFEmiRWYFvt44vnFo8RuoGuD1ouOn8XA+7ueZ4U5CoXU1+sJHfe1PnO7u/db388uLqY8b54XU/a3LoPsZs53wou6AblCu0qTOBYSfET1mdZ/Xeax75beoo7gQ2AkqqvVhGoyJfUqRuBAa5XwqpaG4Px1eLO5uoDwTfffpPZ+Rm7f+Dfo/qZPwVAnrnq59l9zv7Gf8y3/vif4Y/94T/CT/3sz4hDU6xdZauHUsPO8PrkjSN2oaGxNVksGatP/s4f4JPf9ALxL/8l9P2Xw7NMs4x6taIoSqpSModieJC+uMkuo/d8m4Mrt/MhimP09ffy+a9/mc3GwUKsk5Jo2uy1Vh0JO7UtFdb9mzcg3nHxHKrdgNsH3X4ueiKTboa6NVDbFaruvOpWCy/Ov+7/iyPk2jgca3SbVRf2e6Wlb0ySOz7bLmtR64jGtjC6bgBljPQaeufUG+zFYsH59JyyKBkPB4GpvDte3hHsjufFdfOkZFmovqK21o2/nps3nuWTH/m4VLh//i+BQ2hIa0wSpE66mfi6kmfi9R6xopcMEOsYpRqwijhKGQ5H9PIBvl9NKRUC0b3xGF79DMXbXyUK3Bc6GP6qrtj/0X+Le03G119+MUCVM8dW7Q9jhNnQX0sXmtZd190KXHf++Hnl3YOQqDPbLTV+/vjn6h2Brcp2ByondsfPKR9EtyzJIbngNqGL19Odl/77/fdtNhvH5FxyenLK9evXaWpLchIRxylV1bgEbkIUaW7fvs3e3j79nsB5j49PhSm5gSRNWbrKzPHxMYPBIMDkfJVrf3+fy5cvB81m0dyVXu2zszMWiwXL5TL0dvkK+9nZGXfu3GE8HnN4eMi1a9e4fPky+/v7oe/7Wr9HXRtmMwnsz87OmM1mHB8fMZ8vArzZOwL+WRZFwaaUxMqV+qqbr4lUdoxP3lgaU5Nlwmy9t7fHhz/8Yfb393nzzbe4fXspMPZayH+8w6VUOw8ad091LdD9Bw8e8Btf+AzZd30ve7vX+frrr2AVgS0Y2qy+n5+KtiLsn7936v08kkqRrwyqsL130RFNZ27XTU1iapQWZMyzzz7LRz7ybaTp1/jCF76A1jrwICgVhSrS7q70fK9WK+q6IopkXG7evMk777zDo0ePHKnUfqik+Dm+XMp4XblyhbKsyeM+1igWi0VYa77S7OfsxcRV1zEDmE6nwmWSCRNzFMUsFkvOzk4D8dloNGI8HjEeS899kqYkaULq5oO1IhO6Wq84PT3l7t27nJycuHusiaN4i2VY1tU2VPWir9P1O56ULL7od1z8zMX3+9dbO97+vWufun/zJISr1Sr4hrIWImbzM65du8LBwQHvf/97yfOc+/fv88Ybb2CM5dnnX+CF558jc2zSxycngG9tbNUtPFO8zElpuxM9+Zii2Lg9S+RpPSO40jVl3RDVwnrf7/fD/PDIAgnou/wurdpI17/sjpv//aL9e8wHtdL249dRnmchIasjqMqK5XLOyekR682GSLckfr9V66P/Pr92fcDSbSGy1s9pI5rPV64AcPv2be7evSdoEbXtmxnbkUj1vpF8ebhfkQeLOpVgIf7tjoEEhSKtmCUZe3uXuHz5Mmma8s4b7/DlL3+Z8/NzFosZdblBR5YkVkI6eLDP5UsHaAy2KV37qTCui2ys2NKyrmmsojGwWVecT1eczdasN8JJotGoWFqr0IraGqpGerrBUDdtHBNpTe2q2K1+fbblo/nx9hVvv7f6/dAzuPd6PRbLJZVjypZKryeBlfW32RQcHR1xeOkyw+FQIOX37kkVV8He/j6TnR1HapaFirEPWn3A2vVRg++oFJUjIfO+T7fnfjQS4snunu7bAiMtCXnt3rtarYL9Fx6mljy1JX/WHaSzwtQNxhXEvA/k14XnAegiBLr2V/agtrXIH/6ePdqyq/zSbSUbOym6PM8Dt0p3nfg9za+ni+tKKdkjuglOL233jRzfcNDtfEFEUD4mcsQCliYYX6+tKwMcu8kaE2tFrFTQ4LZbGSMN1mXoACzY1mUM33/RAX+36t6TMw7bfbHdzeTxQOXx3/35uz8v/r17DY9ngR//fHdSPem+2qDbh7kty7D1lXoavAZ0+z2+kgBKy0g2rurgzxtpV63UAjNXLuD21aLNpqT2kzkE/K46iMUqBVZxfj7l7q/9PXZ/z7+IGexQVzVp1lLrF6d3Ofsb/y8+/If+NH/sD/+L/Lc//VOcrpdsNkLcMRqNcFSh6KiFMsdxTB7l6Kam2EjQ88KzL5DffZHmzotsioLlcuWCGceWGcWMP/DtKCWbglaaOIk5/O7fy+bmt9DQZlpx9/Cgbrhz7+2QwCAENI7NFbYS2BcDw4vzoLtYZU20juXFfv/wne5og1odPou75ovJGL/RXoS8dDczlBUkBAaI3E/lgm8tbQtRpwUkVKIcHwPQNLLuoygJRhNaUguBYiuSJCNNc+bzOUdHJxRFQb/XYzweBSKXADXVrZ5i17m7eB+/1f/78eoeN64/HSrcp5/+abSzJxYZB5zh9VrbOCewcnIl1kKcZM45rEEZSUppjU4SesMB/dGQKE2oGoOKtWh3IhWPPO9jqjJUP6IoBiWcA3UjPazN7g0+/euf4c1b70iP+2CIihNBlNBWuIO96jjA3THr9sR3g3K/6SjAKIe2MCI9VptGtMn9PNIKIo1OYnQcoyLR75QB78AIu/bswrz31cyLAb3PUneTNH5dad3Czr2cV3dDHwyGZL0hly9XJGnk4GJRgFjGseiwn52ecVSfEPTtrbAlb87Omc5m4bsvXbpEmqahV1cCoSg4Ur7n11obWM0fPXrEo0ePRBPZOSbeeWiahrOzM+bzOXfv3mUwGITe74ODA3pDYQmXnrWCotpQ1gVpnnA4uEQcC0v5crFisVgyXy4EqRCJIz2fLzk9PaffP2a9XnI2PWdTVHhSyVjLtc+WS9565zaz6YK93QMuHVzm1jt3aKyhNtBYse94IkctiVNTG8qqYrZYEKcJOtFM5zNeeftV6Y+bz4gixbVrV5ien7k2IKjritQxJOvOvnnxp3BUxAijsUeyyBpBcoxgHU+KIiRDPfTeyzrt7OyQ9/LgvHWdyOPj48AL0DRN4Iuo6zKQ5Lz3ve9lNpvxta99jZOTk0B+N5lMQlDlkyvPPvssTz31DMvpmkcPj7l37x6z2WwrodC1u0+yST6Z4NmjE9cf+ODBQ+q6YLNZC0Ihy0RreVdgw1VVkeYJ/UGPyDnfxkhf4sOHj7h9+zYPHz6kWBc0dYNtHMLAwVzbpNk2p0XXH7pY5X5SsrabzPPvu+gndStT3USejMuTA3J/Dg/Z9JVW/x3r9RqtoTEblDakWcLu7g6j0YjReMwrr77GW2+/xdl0xgsvvIcPfvCDJGnKF7/0ZR441YM8y6nKhroybGzpUFImyKhZW4V5aEzDcrUiiiOXKOuT5xE6SigcmgGkn3azWVHVRUhARyFx7xOXKtz3uwXc3XG8mEDv7umgiJOIwbDP/q4QjkaRojEV8/mck5MjFrNzhF8gB9qEx7v96z7foO0ctezYXideEbGzs8eVK1foDwc8fPSI+/fvO7kxyczHcbsObCOSnHVdC7qSdl23FeyULEs7/u3jPrCfP73ekKuXr3F4eJU0SXnn7Vu8/PIr3LlzR4L1uqauCnpxys54xO7emMloQKQMTV1iTe3aMBVRrIkii1WC6yw2JeiY2sDZ+YKHx1MW64bGxigSBllGnEboWCHEwaKg5Hltsl4mlfAkBr8GTKhhhDHxFVKvZ22tVE/n83lI9HU1oK21LNfrIOnmx8g/Ux9Qep9psVjw8OFDFosFh4eHDMcj+v2eQ2Wk4ZxbkGit2XRlsxyMve1B10Cz9bkkSULSwCcXvK64LxRorRn0+1S1YVWUbJaLEOz2ej3iJEEZw3pRYNDECmLt1a1irEP+WdPC7bv+sQ+Au/bX2zafuItjSbz6Xm4gtHL5BF9VVYGA2ic2PMKjrptwj95X6BZA/Jh4yPnF4Nv7MF1b5/ee3+74hoNuX6Frqxeuh7VjXKElqBCZkVSILWgDyscdaBWMjnP5aaupbiWHYPPJ53lSALRt0C58o3pylnf7/9Vjr71bUN8NpPz/dzeoJ2VLLsIuLsLVwj8FSL05pCKefO02OMquTVcq3FbGz8N/Iifz4+Vc/HeXRc1mXQQnE+V1dV0lvLPB+Iqj1prZG19hMTtn8If+A4qf+0/CJPdjUJze5eSv/1k+8mN/mj/xv/+j/Jc/+d8yPT8PVYaDvV0xCInPvjonwOk6DnYn/K7v/QG+aa9P+vWvYLM8LLI4iVksl1gdceMP/jusnv0EtZUAK0pSkizlSCn+/j/+BY5OHqKAxN2OVFoasG3vtw8Mkjhzc8yArUPF8d2O7nzrOiJ13QhUqRMYyTPy0ECF75dvgxSffNBhHl583v5auhnri9dhre34Qb5S77OdYnDbgNvff7u2GiNEF90MvyR7TFjvo9EobBLL5VLIj1YrBoM+e3t75LkYpotwza5D8KTj3dfc9jj4127eeIbv++h3kH/l05x9+i9Ick+Jgdda2G6L2ZRiU7Bx/YAokZBpTBNaXWQ8RS/TGuE2kL4tkeIQ5u0UYypBRSBJyO/++PdwI2pYvPIbLiiOBGFiWiZ4v6n4yomXcPKGvbV5cKt3SNYUVFESMr1dJ/dicnBrbmlNoMXozJcuWkO5DdBXW7crHzYE+z64aj/fPoumacet+8yUEmbRi5Wu7uEDmLKsghpGN7kwnc4wxpJnfRpTIc4QISPv+SGaxs9X6fmWtRuHjVUpxXQ6DRDy3d1dDg8PGY1GWGsDW2qSJDx174v0Zg+4dO8rLKOcelxTZAXr9YbNYEPjhHtvVSl//nSfzWbD2dkZx8fH/P7yRV5YKJJbkrXPezm5Iwaq6pqVWrIZFnwuusEr+99MFEWcn81YnZ/wE8VngxPv2WbzzQOSt2NBHpUFptfw5zeXuRVnDiII35yt+JPlZ3nunxwzHo94IXrI/RtH1KZNzMRRRInmv6jfD4iEVZrmfMre5lvNnGyRMTB9RpsRvVs9FIorVc0LqxXfv17yT3ob/k59DbBUVUkcRfwb6euMVI1DVrp1KGtTK41qhA/i0+oGX7E7eETJHhuGupBg3CGvGttsre80k8BsNpuJFquruAwGA87Pz1mtVq7nOQ1B88nJSVAB6EKgn3nmmdDXf/fuXe7du8dgMAj8E8vlMkjI9Pt9kiTjcO8K/d6wMw+nYb55x/DdfABjDbYxxHFCkgjS5fz8nOPjY+JYhXYqsY27jCcj55ybcA1K61AhWy6XoQVitVqB5wmItbhEbl12k1tPTtq36g/BRjxhP/lGg+4uoss7xt09yb+/W5kCgsPb/Y6yLJlOhUBwstPn5ESSaAcHB1y9co2nnrpB3dQ8Ojrh3v37GGP5wDd9iBeef4E0y/nSl77ErVu3qSohw7WY0E/r/wn0VAKyPM+QYLUOvB5FUbF/cJm9/T02G4GYzueLYKdFuz1CaYso6+iObfX3HD1mk7u/P+lfZ+Zgm5okadnShek9ZlOsHEv5GSt3vT7I6spndu3qk3xD5RLOXn/Yw8wLR+g66I84ODggyzJOjo958OAB67XwIWgHQe/afV817BILWlrWbq+f3vVvL8YHSZIQJxqtI4dMeYos63Hr7dt87cWXeHD3voxOKXubkMbtcuXKHsNhTqxhtV4wShKiWLnKuiaKAS0kpL5FraoNy+WGk7M503lB2Sh0lBGrmLzXE8k5pWiQXuRYR1L9dntvWZZUZUmkNLES3ffhYEDWy2kqA7qd/z728c/H60r7e+4monqOE6fd09oCpm+J3NvbY7lccueOMGX7Fqler0fq+GB8wOyfrQ9kSweZ9gElEJLcURRRVWX4Lr+2u3Brf/1+3foEqIdvS6/8JrxX3idSZ93ruFgA9nNIqygkKPyYeHvWnd9dm+Sr7v69XcSkn6O+P9wn0c/Pz0Xv3NlxIXHto5XeGn+/rrr8DV3/qpuAPTg4CO1nq9WK1UpQSd/I8c9Q6X6clduGQE5gPEop4qQVjJe/G0zToKzvpXYBqDQbbwWm1iJtf52gV/6w3S/SNfD+eDdj0/1bO5AXK8sXP/vkoOBJG+7Fje7deqe8Qer+v/9cF762HaC789AWXNvvd7Bha7cMnq9ubl2XRrJzqg3mldZYpBJXVjWbopQNy1pUJIQ3Cg9Pvxj4KKwyoKCcHnP0a/8z/R/+o1TZgKqWHoosF61fYxqKk7uc/vU/y8d+/M/wf/qJf4P/7L/9L0O1ezwchI3GGENRSD+cRqEixbd86CN89MoB+h//RcyDlymL0vEKSNZLxynX/8C/xaMbH+U//wt/iVdefZ2dnT2RhLl5Ba0aqnotC9f6ALiiLAvqpiJPBa54t3dIZhqKKCWOEzdHXCbXbEPKL8657gL1xqeqpbelNi1uA1wm2PVGSdW4DWLBKwBIYOwN0mPBdOe7LiZ0wkaHAqmfopQ43JK97RIfeli5y6u4PmtjDMa6KncSo10VxeDYrxXoOELHESoSaOfZ2Rnr9Zr+cMDBwQHj0QDblDSm3tpoumuqm8ndCuY6G/TWmusMv//sUzef5fs/+h0OUi493G02UlhRxYmVRI9FxsCzfOPW1mg0xrP7KyUVQlmTYs98gCYZZbcG3HXujkbw2q+zeedFV+V1lTHrepzLikanRD3JEg+HQ4bD4VaG128gWit+/dJHwNRorUiQedDUtZCkYWmsYVMWAbYWyPqwrppNII/x89GPf1dpwjsC3mZ13+ffs1U1czY+ZKUvIDC68697BFtLS67V/Q6fwV4sFkynUzal5w4R9lhfYSpLkcU5Pj52jp30XpWlJEmSxLHkWhPgmV7qR5zpOa+//jpJkrC7u8tTTz0l1Z1+n+u3P0u8nmKBoS1RscKoiCpKKTOvc9xQN32u5deYzWaBJXukp/SbClUUqGqJLRNMlhOnKSlgm4KoKVHNiiSJghRZOcm5fEdT15aqMoAgdFS9QjWKxFoyDFbJYrQWNkUhQVoaM9Zr4vWUNFPsxYY61yxXG7CKqKmJ0EQ2Yj6fh/UwGAwYxoqJbohNQVZakg1EtgAUqbVo26BNwW4ek1VZeH5VVTFMK0ZUAppx+0OwSxb8ZNSmcgonjaC0tE/aC9IqtrFUb12CJI5jgVc7AivpkRcYsicj6vX6jMdjRqNJ67hpHZ7F0dFD+v0ei8Wcvb1dnn76ab7zO7+D2WzG22+/HZAu1lru37/P5cuXQ8XCJ1UmE2HNjuOYhw8fMp1OAxGXt83eHnWrIt7uiO8jetzr9YayLEiSmCiSz0llNXefMxKcOOdPOYdyOp3y4P4DHj16FBAaWrl9Q7UqBl30i+gQt2vu4r7wJF/p3QoYvmp2cW1377ubAOw6zd396WIi2tsfH7CFgKYu6fUjUJbzc+v6WGH/4IDLly8znuxirOL0VLSan3r6aa5du+ZsQMLdO/cpN2XYIKy1bDZFuAapirWtHMbZ5fl8znK5JopTBuMxeS/F0lDVpWOO9rwj4pu2FX2/H1lHSbNt8367ALw71oJsE7mkyWjMoNcHJDk7m0q7S12XxElML09DgBTHMY2pMLZGOze++7wuVuyCX+ICLhkL5WSm9sjznPPzc956+x3Og/a3VLl98Lnl19StHrdP8EuFO3O+//Zc8O0mIg0pFdEsS9jZHQtpmtbcu3ePl156iXfeeYdyLdXMpq7JsoydyYArlw+4tD8mSRVVVWCqGpEWdT3cWhIv1jQOgaaJk5Sj8zMePDhjtqhojEYREyU5ed4njpQUqJSw7KsIkSfWYGjYrDZUVY2yijRJ6ac5SZyEuVtWBVEShX3R2yRPUObtRndddcnKGofwkeSzcGX5YHM4FCTPyckJs9mM4XDolH8SennOYNAHrQPvSxYnoT8c2FI+8XtsN1HmA3Kv6e6Dc611eK9PUvpEjW9x6Q0GWKscknHs+qmNW3dt8iFOhMnef6+Q7K5YrdbEkVTVfd9/6Ne2bdGyLfjYgCaw1lI3Lcma7533yVRrrfSeL1vVgaZpQpzhFRQ8KbgfjyclJLtKUt3neH5+Hn6Poij4iN/I8Q0H3dtBq0BLdeT7RDycGZIoJkti0gtwJ6zt+MxPqoAoKdFaJAK4EPBevAb//90N4WIVyEN4vYG3LpC4CIdURFsblj/31tW9y6Z18T3vVt3xr190Sq2VPj0fVos+o0ZpT+b1eIVbfkiQJpXsjiOrFdqxThs3Xlq1pCVaxwhrtVS666ahrBoqV5UFTaR9UOEei2or0P5v2gXj/6C5yqXXT/i9i5pLf+BPsfzr/0+iOHLQbGHojqKG6vgOZ3/9z/KJP/Tv8W//iX+T/+Yv/HnKsuTuvQdbwVdTG6yCPI5Jkh7PP/cesvuvED16lcYSjIBpGtabDYc//Mc5uvFR/j9/8S/x6muvkTsD3ctTCfhsialF1xuagLqII41WsugTrfiNg28h0jEQESGodyGTcv+eMB/9U/DP0f/z88pXuf3r3cBEnleEtXVYI8bU+PYNHwD6r+2uvW6ypmuYuue3TqoFQKvI6UzG6FgT60Q2F4cKkAob0j+KC9qabUkZQAhflEK77Lrv2Vmv10ynU6JIJBx2dnaINdQegG235Wge6x2+kJx6tzXlIZzWPcOb15/h+z767eRf/Xmmv/CX0AqsM9rSexSRJmnQa5fMvvS7doPz+Uu/zjMf/gH+9X/5X+En/+rPAJClWSDmCG0gW+gDqXDEsWY4GGPryq3dbSKjupKN6/AP/V95a6N46dWX2N/fp5fnpJEwxmprSHQMjQTQWRLTNMj9WIvRGkNbyfIbgWhBx85cCjJITK2QsOHbebw8YBQRRzGR1kRxFOS+Ih1hLSijaKidCVbOLlqUioAarPS6yNqwNE7XMbRJKIe0cQFCHF/sO5e5laU953w01HUZZEN6PU3ay1iu51RVyXqzxlrPgNuiQKIoYb0uMGZNmjpIGQLVXW+EUdVLhHhH8MqVKyHY2mw2vPXWW9y+fZvBQJJEL5ianbjv9gjnXEegkz6x1kRu3PtqwAv5C4FJerVa0dRT5naBqR15WNMQlRuSxDgnKIEkoT88cMmviCQxkObMSampKa1HABhs5R3JCOVYYRsjpH7D4VhIJI3maGOJNgZNSpkOWcULprZCo4iUMMqWStPL++hIOUbvJZtewlJn2MaiC8MoUwxzgeImsThtq02DHvYYlCJNtV6v2aw3TBuNUR2puk6g49eGBVZVQ1mVYTs3WrFQktCskj6j3ojCQQWxijTVLOZLRuMxB3uX6OUD7t+7JxrNZ1OiKObypUN0HLGYzwPaabPZMDufUtYV07NTrt24xma95ktf+hKrpZyvl+fs7Ozw6OFDIcC7dIlf22ywRiqjTV0zHIyYL2f08gFXr19hOB4wGPa5e+8up8dnHbmo7aR68C2wpK4NxydoANdPLEFgVdUOedNQzDehYrVZF+JPOQbp40dn3L51L2iLA0RKQ6xQkeyRIqnnUQ06QFd9MOX7nLu+ysXg+Um+1EXb2/XV/H7UNGJD/c8n7Y3dvRBa4kvYlmCN4xiFyHLt7I6DrOTp6akEaP0B+/sDbqyvoZTi6OiY6eycb/nwt3LjxnWBR1vF3Tv3XQBrXEK1pig3oEQvWPq4JZhRmi0H//T0iMY07O8f0M9SslgTKQkSy6YhQtNYnwxu925cC4UvOL1bsL0N5zd4YlylxL6meczO7oS9nV2SRKp8q7UkIKfTM5IkYTwZ0nNBnKUhTiJUI1wQKlZgH6+2+38hQWMMjTVExpBkKWmvx+7OHlevPcVqveFsNudsNqcsa5JUuAZ8ssQ/y7qqtwIVn4QQNuqEPM1IE5nzdVO50o0LaFULwx4MBvT6Odev32Q0GnJ+fs4rr7zEW2+9zmK5BmNZrwr6ecqgP2B3Z8TuZECep0TaEEcZKrFUqxkqBqsiDBFGO79XRygdkWQ5p9MFD45PsbpHkg7BatJE+vmbYgXWtERwfs5b20lcN9hG1sMGSQouVyJZFafRFnu2D1y76Jiqquj1JEiWCrNjLY8iqqbBuqAbpYW4dlOgI02W5Tx4+JDpbEZ/IC0xSZZy49p1sTdpStV0iPFok2K+p9kH6X6v8j5d01QkrhV0b2+Psq5YLZbUxiHyVku51qbG1A1xKomGwsnC5f0+ylW18zxnvV4Glns/D3u9oRQ46pbpu2mE0HCxWJImUn33DOs+oPa23Y9pt+rtCx+rVcN6U4Qihg+EF4sFcRyzt7fHzs5O+KxH3/rr8DKP3aSID/yzrPX92vYZOdoec4hjHRAJXd6T3+74hoPui1p0kQalLKZuaKwhTjRZnNBLE9I0AlfVUNaI82hs68wpt1VvbQAXxNvDe6Wy1PY6bhPDWFe11np7g5ABFnKFujEXAm4ZNGMVQnXY6Sd3lXbrEgCWDqsw8v+h5qu619hJKlwIhKx1TK0WQBG76kBj3MaJEM9J1luhlcUqCRKtv8ZwaoW2fvOU2NkYCczruuTiIQ6x3uqh0HFKYy3rTcWmrCiLirKsqWrTBv0WYaYFrNom+ohjcb6bpuHW6CYPVUb0+S/xL33yu6mTHk1dkcZCuGC0BmNJ4oTm5B4nP/cf8Z1/+P+G+on/A//1f//nmM0WWCxxmrG/v48hEsi4jfj+7/t+3jtM4PO/IbCupsEYqMua1WqNsZrsqQ/x6197iTfefA2tDKNhj8NLu+zu9EmoUSIoS4PwannyD2uERCNSkVTVrQVHsCLzz21gUiAPwbUkOWxIIvmFKY6XvE8I6QoaY1F6G57VdW6apgJEJqVtN7AYU2GMJ2CJ8L1o1s0fT4YGkkjxrR74SrT1SJIYtPR0S3FWY5QgHKxSJDrBqEYceoz0C8qswWpLXYpBipyMm6/aazcPelnK3bt3OTs7Y9DLGY/HJJGmKgtUmjiDhwRrEJI/8g069CFaY0OCSF4TIjBroHEZcllH7v7RPHXjeX7g499J/hUhTVMu+ItjCfiSNJWWDMdOOh6NUUqzWC7YbArXdyrfVz54m6P/73/I9/4L/wH6j/4r/Fc/+VOsyzUaMbJFISy2o9GI1GhsbdBJhKkavvsT381TUc38a79GpGOBiSItBHXls8sNavcqv/y5L/D2m2/wgQ98gCyO2KycdJlp2KyFjKSXp6KF7BAoSRyTRglJJj3Xdd1QFiUq0hRFhVYNKtIkaYpVivWmwDau31Mpxx4du7UraIckcZWRpsEq6Vm3FtabDYv5nOVqQb+fs7OzRxQpqlIk9KIkYbVaOFvq7bkWskPtnmNjSJLUjYAkDpRjqzd4Fmzp5a4RJ04TY1EcnZxSVTXzxdQ5611JyhitLXGcolRErzcINk4Cn1qcpMawaWqSJA6s5E1Ts9ms3QaZMBoNMcZwfn7OdHrOarXkP0pEy/nSpUN2d/YCk7qHbxpjAnnRN7nWmLfffptbt27xd5OPuJ6uFQ2GpjZENmJ6MmUymfCe97xHnIYkIdWKN15/lfl8Tr834KfHv5PT01NOF6dUVcN6VYtWe6NQkSSxRaHLojEkUYw1hi+vc/7UvWs8kz7Fc7vPUdc196tLmLzm9PSUXq/HcDhkuZpjjDjRpWOv/fv1Ff6X6hJaa3Z2drh+SSR6+gMhl1mtVjxIRabn+ShyrNvivPzni+vB7iSxkH+FxA/bZKtosZNGwSPb4z9tPsx7n38vn/zkJ/nBkxN+8Rd/kTfffJ0oiZkMJ8Qu8bRervni538TYwzT2QxlNbvjXUxtqeuKphIEkm0MReWhf7AzmYCBsip56423KFYbLl+5QqS1cH/UNW+/+TaJjvngN32Qt996i/VmgzUiJTMcT0gySSImWcw3fej99Ec9fnP+RepFha0MvagXEtFJkoJzbpOohe0aIw6YsS2BlbUiVfjg/iPiuEOgt5lxfHTK7u4eWdbj6PiERw8esThf0xRAE4V5J3u8+DE6SkA59tzSYs2GOFLEUSKM0FFKrEX2sqkb0RcG6Y81gqoIQZrSpLFrdWkMpqlDslcS9cLrYUxNVTeYSvZhgFjFrp92mzHdGPHl/F5Z1UWbtAh7ANhaWKLXSmPMOaaB8XiCMfDw0TE7uzWTnZ3AzdDv93n99Tf46le/zHq95Pr1G1z73T/Ab37+i7z89ZcpNhWxFoiwtYb1YoHNc/IkQVvpirBG1qjxlfeqZDE7RSuR1Lt8uMdw0OPsbMZsthBmdK3ZbErW6wIVaXr9HGuFR8JGPknWrZR1JTb93mYwtsI2SgpWjsj08PJlsiwhSjSGhuVqzvHxIxaLKTqyDPspmIq68m0zADVxBFGeY5X0H3eTGqYRElxRAIcoTVkvFtRNQ5ok2Krm4PAql68/xe37R7zx5tvMZzPyfEA2iGSeNCa08qzXQnbZNEJ2qJTwUAjCQhSK4tjPtxplKsfXE5FEmt4wJ01zgatHsjH08j4H+4e88frrfOlLv8n9+/epyo2LGyxprhjvJExGGeNJRpZDXa1ZFxuwDWkKw1FOFENjYFWUNDUkaf7/Z+3P4y3LsrMw8Nv77DPd+c3xYsrMyqjMGrMGlapKiFJJgMXQyMgY1IBoY4MB08bQQLsNthEtgbHbGDDYjJYwNpYwiEYImUFCaEASqEpDVWXWkHPGHC/eeOd7hj34j7XXPufeeFlK9a9P/V5lxIs7nGEPa33rW98HIRNoCLz5xkNMlgYy7UEIhSiRyOIUSSwAUUHGEeqa2peiiPY4IdiuSkMignDGM64idPtdZEmKqiJQuNAlKq3DHGUhvE43D3OCGGWNj7qERCSBqtbIOhmu5IdYLhcoK3KNGO1sodvp4uHRQ5ydn0NXGn3vG9/tdbAqC6RZB0mSo14sYGuLNCddHUq4aX/d298n9thsDABIsmaMCKEwHA6pRdBaLHz8oS0JOJ6en2HYHyCKFTEFp+T7HcUKTgCLFVHmFWL0un1sjXpYLhYYj+m70jSGrirUrlEGD0whKyAcoGKJ/qCLXp8S+LJaUZwSS8QxARfEvvV5l9chghDI0pT87I2B0wZWWMBYZHFCWlHGopNmuH54FcsltWn08g4JxI0nKGuDPO+i3x+G571alS29F6LZz2YzLJerEIewqGtkAVj6bu4rF5fX5Z443nHSTQswLyqN1zA1GznEMoLyPGZnvc+vMz5joeR4DQ3kxJuXqI0qdvP7ptrXfu2Tr7ucxkPJMNvfPNmX69BU8MIhwIVkwF3uv7b2+ktQ5Pbf6dojQlh9ctQkawZRTMJ0sae1wFOChVdrcOB+WkeBLfdURwj9yJs3KdwPHyBTpCBhHVl2aI86GWNhnPMDW/qEofHhdVbDRWSbYJ2jTddFSBKFNI1DIP/GW6/gjY9+FM//1j+O4of+Iky9RBRJWBshTmIIeHXR80e4+Ht/Fp/4rX8Cf/D3/AH8hb/2lzGbLTCfL7G3d4CsE8M44Ot/xafx0cMdqJ/8X+DufwWVtVitlpjPZpjNZyiLAld+/e/Bw2wPP/Uz/wjCGQx6XRzsbWFr2EMcAdbUUJLGqBQeUREyUJLCOFmrsnpoxVlfUb1cSbtNu+Xfcz9IgwSLUAnaZEq0e+PWxmo4Lwsgbr0nCufW/PBzZrqb8LZoPB5prIXKekRUxqBKLbia76+TEBY4QeqWWR776j8DW01vjTEGk8kk0DW73S5Go1EQTjNGh57lNp2wPTfa93NtzPpx68BCb+2qjUPn2Y/g13ztJ5G8+CM4/+HvCQFAFEVQ3IPm2R5aN/7hKo4RKQWjz1F5KwkhqVqwvP8ajr/vu/Cpb/8O6N/9u/E/fvd3Q9c1YBDorqvVCrEi9sxisYBSCp00hXvts9APXyPEViWAoDlWeiRVZl2o7hAODr0eKRZHXqzPGR2s3YQzsLryVTOKJKQgsUNy55BwEYv6KMSKxof1VWMhBM1hISAR+YQXAKRfT2ikWO5NhYTRGpNlieVi6avHOvjSChEFxW8hhKebaY82N1uHgYPgHncpIJzwgRlbSfpzAAeeJiTsVDGixGDlfU65OgbAt5yUYWzEcRrocu3X8TgSEZAnObj/jHveGJEOtEDfi8VzlcGR8/MxBCgZ3draws7OTqgWtFshOp0Obt26hevXr4Ntz8qyRJxTYHP79m2iyhfU8/b0009DKYWHDx9667BpQOkjJWC91QqxMIg9FkAqR/ugtRQEdLtddDod1HWN4+NjAPB+zz3MZpPQNhDHcVBn5VYBXg+46rBarTCbzQI1jhkCzrnggZ0kCeYz6lkjyiL57jqQZaAO+yeNKfLybr7D+ioAVxxY6bUsS9S1QZI4TCaz8Iwn4xnKog7MJ6bUAoD2oj5M4WSBnKKg1gNWnBdC4P79+zg+Pg5Ux/F4jI997GN49OgRZrMZXnjhBZyenuIzn/kMnnv+eWhrUZkKWTcLQNvBwQE++rGP4LXXXsP9uw/Q6ZJQEj2/OpxbWVeIpfIVjxrWGmL+xTGSJEaaUpV/PJ5gOBxhd3cHDhZnZ6eYz+eoKoNO3sfF+QTz+RJVRYAlrfsEnCPEDE1MwdaEMAZGkwYJjdMavLU5ZxEnTdBP/22tuY77FnmtbXxqaV9zcK7dexlBCGIINjHhk1Zj4J2ptc8xq433K34R93GyEnKaWsjIM2usQ6dHvf03biQoqwLHJ6e4e+8OFssFrl25htFggDhWmM9n1Dqm65CkU4XRF2uw7twghECepajrEkcP76PT7eHg4Ap2t7cQx2TJtVwWsDUlKr1eD84i2J8pFcOgYbO19/CwPhob4jkhBCDJ7izLE2RZ0mLyECNiNpugKJZ+/vaRxtw2CHC8LYSAkhKII9TVet8p31O29uXq3GhrG8vlCnVd4/r1p3BweBUXkxmOTs6wKEpoCBhH67f17CVda9R1RRXZtTiFzkfICJGKid0aR1AKkM4CQkIKC6sJZCDF7hS1tphOpqi0QafbxWuvvoEH9x9gPl9BCFCs6AzgNGIloSILpQwioaHrApEAlCIwMlECcQxY1NDGeivcFEZEWMwrTBdLPD6bYDZfoqwN0lQikRSvSmgYTTGvjBUi0bSGchLF9GumDjM1mQW84sUc4/FFqGYHurEvUjBoy2OP4iCNqiKbNW0AldAeXtU1IAWGwy0opUg5f7GgvStL0ev30Ov3PbuN9ofZbAqlUgyHtJ7yXgM4JElMuhjWrmnHaO/skyQx9vb2wmtGoxGqqgpibVJKjKcTz5AwxKCNqHovfIuiUgp5niFJSWQuSRIMh8PgRsLCYtzHz1V+Zvhsb2+H/ndmsHJvNY9jpm5zBZ3fn6Ypcg8Qc9UaaOzDlstleH8URUHhnZ+tSvIQG/D+3349fweP9804va4MjBSQUofnb/7/Xelu08idkzC+qioE9YuGoASCqqo+wGofmxSmt6PDbL7+soT8sr9vJkbNa9Z7xy872p93WYL01Y5Nau8mfUv4TUUKpsH7fhhLaS49aG+DJAHnzMb5Cljj+zSd7/GDgHPrPrw+a0JjZwFfQTSQQoVAqaor1MaiLDXqlmog3ys+Z3j1c3Be6gA4moCJir3FgEQkgNVyif/1738vfvfv+F147lv+H1j8ve9EmqSQwja0t0jCOov6/CFO/+6fwSd+23+OP/IH/iD+8t/8qzg7Owv2UlEU4dln3oX08WuQD74CExJajaquiapngfTm+/GZL30Fr7/xGpIkwWAwCF6ChF4RnYrd3wP12l9ru49+nQLmg0XXJN2b44yTUL73bUpPW7SG6TxPjgkRXrPZFtF8x2bPNv87PSdreZLzOKDfN/0wzbVt/rSvvz2O6bNY1IKqwdYZ/z4Knqqakpaz81NYZzAcDTDaGiLv0IJHDBMZepr4mjZ1CzYXsrXzEKS23L5/n9t6H6489W58zad+A/ASJdxSUI92rGKoWHm/agGH9vOokKQkUrM12oJzjkSS/PyQfsNd3X8NJ9/7Xfim3/EnIX/v78Nf+e7vDos00+edqX2CQhYb/V4f7lxDxTFV1wWzTprk9fC3/TG8VUb4wktfCAkcB5nM0iHBOrovv+HRT6Fja8xFjH92+A2NHYeUELVG7Tcpvle1MZ4RQOMpiRREpNbGAOAIeEK7l1743sY5zn2VmRJTi8W8CGOc1Verqgpzoz1nmmCz1dqAKHwHHdZT3wWMdoENBFAAu1isMJmSs0EcNaq3jc2eC0FMlmXh3rZbUwACUIluR/1l9B5KWLnHmAOUutZ+XDpfDSeqs3PAxcUFHjx4gNGIlJSzLAtWYXzfuf+3KArcv38fxhjEGfUlP3z4EEAjGhPHcagCcJ/y7u4uBoMBhCDBt7JYwDlLTI24aVNoi80EIKtqaIXn52PfbkBUe6bbsYJrmx7aWEsRFbcoimDFZYyBjIjy2+/36fy1w/bWLt73vgxJkuILX3gRaSq8JkV73Wj+3E7q28+HBMti3LlzB48fP0ZRFMiyDP1+f43GysBIWyG23Z7CY47HBa8ru7u7a+uz1hqTySRcz9NPP4033ngDjx49QhRF2N/fx8HBAW7dukUCQXkHi9kMW1tb6HU6VB3p9zEcPkfPrNvFyckJJpMJmI64XC5hrUW/10fd8jQXQnrVfbK546Roe3sLnU6HRMSmpDPR7fQQSYWjo0eYTGZrdnV879rXxdfLa2MUibCPw689PHY44G/3+HI1vt12l8TMJmlaQhhE3gS4mO3YjlEat40ne8Hbe+Vm/CX8Oh/HkXd58ICFcIikgDE15ospDCyGwyF2d3f9/gDPsjrDarFCN+35Hm+J1YoYWv1+D71etxGKFFg7l2b9qaApA0NdlBhfXMAYhzTJcPPGDRyfnGE8nqKsPINIRdC6hLW0JlnjQfqNOFWI9bgDrXOgedpBv99DnqdwzqAqS0wnE+/HvsKg30e/14MUxBaFA7QmnRTnHCIZk/uEsKg0zzWqekfWQnuF8bIyNF9rYrUNhlvY2d1HVRncuXMPRw+PYIwjJxtQZV5KYmeWZYGyLIKuTTgcAQcyllAxFWHiyBuleqadjEjINM9zdHs9CABVRWKKAhGKosLt17+E8cU5los5gVSSigtSxkiVRCdPMejlyNIIwmlIAF2/zknhICQxOKU0SFQCoXKsao35co6Tk1MsFwWMJXAkyzrI8y4Jp/nrqerKu68k4IonJ9ycjA6HQwwGg5b9Gd2H1McUm5oPSdz03tN8Y1FBF4A0GTko4aj1T0gM+iP0e/S5ZDd5AbJ9zJGmGfK8iyTOEKuGil0UVaCxV1WF1WrlhdFU2FOklEjSRmBNSoluN8dgMAjJIo/RsixxdnaGoigwGAzWWmra/cz8Q335aViboygKew/veUVRhBiwfW8B4Oz0Arq26PX83I38PbNAWdTQEe1pKkoAJ/1+b+CsQFlWSGK1BioLQW4I9+/fh7XWC6bla3sii9qxaCUJOZZBfK3T6QT7WwZr0zRt2lot7ZlKega2bfb4tp/4Vzt+mZVuuunGshm481SAeE0K3znfFyfaFeT1pKOdUDfz+Mk/bybSlx2XJdxr7914/dsl3uvXupHQXvKdm69tC620N0ii40tf7a1DX07kaVu8cbJ9SttKyvkqmHMNKs30trUk37nGvgGtflkIj0YqCElq8yScplFq7skiBPiyDZErWLSI0sZMdhC0UI3MApFxcELgpHD417/4c3j2G38lbNaH0StANJL/Uki4hJL45dl9HP9v34VP/s7vgPj9/zH+1vf+r2GR+HXf/BvwbCeC/Ll/A2MNtF8cam9xgUjh2m/5w3iQ7ePnfvGfB2EO9sptAguiskbySVVPHn/8zH79o59CpgusohQ/tPd1FOxb6nHne7mZtALrauX8A/heNakCtbdd1W4HTu3ftRNxCmTo2TQBSxN40UKj1ivB9MDDuOCe2vZiuVllbif1HJBs3qf2Udd16A+q6xqj0SgglrygEjKcrQmwtOfM24Fj7XOLWvc6JOnv/RTe//GvA176EYz/xf8MJSWkr24LKWGNhQksHCC6+UGo3haKNz6HwgfKvV4fOzu7iCKF2XyG5WIJIWU4//m9VyD+7n+FT//2/xLy9/5e/JXv+R5PT5rT4loV6PV6GAz6+JWf/Ho8kxrMX/pJJJ5CRj3PLrQYaK3h+rv4sZ/9WRyfHOHgYH9t3NCzUYhj8jZ1sOi4GrkpYEQTyGpNyfZkNsdsNoODCE4BQko40TAnlHgSJBSCqs9k+8Zj1ydiYQzTj1IEjrGnLl8HzxXeYNvjBkDYB1C3fcUjD9QyUEhJbhwrIFIoVhVmswUuzseYLylo2B5l3jmhGY/tBL/b7YaxuAnkCKGgVIwkkSEJ5aNdSWNUfTNJVEohVkmohK9WKzx48AAAiWzdvHkzXPP29jYODw9DEh/UT3W9FtCzAA37nqZpisFggL29vVC1X61W5P0pM98CEAdAzlhiXPD1U+tKo41Q13WoWCwWs9AjZ61FrcsQcNGa0dzPOFYBeFksFgSmSBeCldVqBaMd9vb2MBgMMBoN0e12A42SfuK1OU7rlgkJfzuQKYoCb7zxBo6Pj8M4Yl0IDt6E3y/a4n7MHkqSJFi+8T0ry5J6XgcDXL12JQBDHDC1XQKOjo7w0ksvBUbOj/zIj+D9738/3vOe95DK/LLAia887+zsIM9zGi9RgitXrmBrNMKLL76Es9OLsFby+hSpCMt5jUhw32qMOKEqF4Onu7u7eO6555AkCrdvv4Xx5ALb29vY3d3FalViMplisViGCtsmWNsk9Ot7mTFPJrm8vpBQJq2NnPBdtq63E+h1oFeEucPjZrO40N7bLtvP2vtP+7z5v87R5wtJ4z5JqfpLMQt9xnw+hxASSUz9+bdu3YJSCm+++RZu376Nfj7E9vY2traGuHfvHoqiCGJWTTxm0XYL4XMoywIqpio2HH3XcrXC9vYe9veu4PAwhVIJHh+fBposgRkE1kkh4LzeRHNs2rDZ0KLXJNx9dLsdX6Ff4eL8HOPxOcqy8O8Tfj+n6qmHymFKojvzPTbUPBeSfLb85GekdY04TjEeT9Hr9nHjxtOoa4vX33gDjx4+QrGqoOJkLT4QQqDWTf+25Dq7o7Y6KSMvEBj5uFDAOgNraghryCZYKcRxgtH2NqSUeHxyhrLW2N3bR6fTxeScBAOLgvqq48hBRw6RsEjiCJ08xvaIqMu9PIOpKkg4ZKlCFkfQTqOsKrKlihM4SJTaYj4rMBlPMV8VUCpBnESIktTbSVG7HtUDGeyWYa1pA5VZlgXRU1732EKLqqskVNauirfHQFVVnpLfMH2aQ8JYB2tXyDvk9iKEwMOHj/D48QkWixU6eRdCEPN0tawAN0OaVuh2u5BSIcs6EEJgsVgGtXkqWomQAFLbkw5rKjsl5HmO27dvh/Xx5OQksK/yPEfl7fPa+y7P5YaCzUKmVZgXDLJ2Oh30ej1cXFzg5OQEjx8/DkClcw5lVaHy6//+/j5GoxHyPA/3sG3vxXsBFyuMMVgtF7BGh+/hvZJBZAYA2ushg7b9fh/LosbFxRgnJydh72Q2HPe5M8OB91N+nlVVI86zcF/eLi99u+MdJ91SWC+ZQKIewtOa8tQbx3sVZLQWfMCB9vj1ZO6y6hYfmxtKc2F42/dcdmyicpcl3m0EefP7N5ORX+rYXLD4HITwNCA4NNZBJoh5JElMUl3+KwRA/Wph03IwnHB7iuilFVQAwitGCr9E0nlLQkQ9nVVri7qiSlltSLgLUnq6p4MQ1ifZ3Mfuk3lJaFKeZ962IoZzBr+1eAk9V2ERpfju3sfxxluv4a2PfRy3ftMfxezv/ilkWQ4pEhhrYDQFZtZaqEpheXIXj/6XP4VP/K7vhPr3fg++7x9+P7K0g/fceh7J8SuQD1+BBQE4RVFgOptiPl9g79f/Hpxd+wj+h//5b+PN2695O4mdMFE4SHNGw9QVZOuebT5b9vXLbYXcFLA+wWEld6bR8vvb4FJ7MW1XAzggFZIE6zYDoXZQ0v5zO5ihf6M+btGiptGiRMJ7Qek8erKCsPmZm1XJy471sdt8RhtI4kC5KIrQE8RBLaPDHJRvfv9l4Njm+YQg1n8G37c4TvBvffJXYnj8Kh7/i79FjRBeEZi8sInGmr7rw4gGu0i2r8J86JtRqxyjj76Fi+//r7FcLpCkJPyxtb2FyPeUVxUJPln/GcWD13HyfX8an/od/yXc7/7d+Et/46/5pMjAOo1VVaIyNeJYwb7+c6gfvYHOYAAZReHaar9585jQ2iDxGz/fR4Bo/ElCFFSlSME3iiJIKxEJGTaZxWKB8WSCk7NzzBcLpGkWBGm6vT4ST9ltbzBRJBE5EYIiFlfizbGuGnuMOI5R1zTPSDXWIokl4ARWS6KKBcRYIPStry2sToDVqzcB1EabwldiogQW5Ik+GU8xHk9J5CeKQRoAtIYl3p+7DeD0e0NCvisDuMKvm7RWCtiwgfJYYmSdBZpY6IaDCg4UkiSB0TaovnKAwFQ1TkRPTykxy/M8+HPHMTF/EAHaaFy/fh3Hx8e4ffs2zs7Ogj2VECJQwfM8x3Q6xWw2C7R62QbWYIiKH9aOxoOZaXQsYpjn5P9MYoY9KCWJ3r6qQrUj8q0XvKYQTVzCGLLpWq6W6PU69MwsUZAZUDg6Osb9+w8xGAzAFndiQ9m4DWTy/Ocxk6YpRqOR98S+iV6vh5deegm/+Iu/GIA6Dtw4WQKwBtjR/pMHWjl/PleiHKjlZbFYBI/WnZ0dLJdLvPrqq6SK7O24jDGI4xgPHpAVzwc++EFaq9ResGlK09y3IEyppzhN8eGPfBhZ3sFXvvIV1LrCcIuUe6eTMQAWH7WBxkwVb+qffOGFF7C7u4Ozs1MoFWNnew/D4QCT6RSPj04akK6VsG4K+bRjDKaMOmcgHa0lfK/4fZIBZ18p5edD4AuvvcJX3Jr3t4FmTiza+0p7jr/d3ra5p7T3u/b3WOtQlgXyThoCXBl5n3dL526dQ1kucXp27AGgAZ5//jnkeY7XX30T0/MJer0utrf3AADHx8cBrOR1Fa4pXrTbFtM0BQRQlaS8zGyhqqxwfHyCwXALW1tbAICz03Osytonm0BVaj9WBaxst0LyvknMRZozDmmaYNTvYTgcIs9zRErCaoP5bIbx+RnKskSWEGU3iRSpeMcNsMO2eMYY0gjyjCq6t4CzmuRiLc1POgcJYy36gz6uXLmGLOvg4YOHODk+hdYOaZoRS4xbgsLYquCsRSwjWEeaHMJ5JX2feKk48vGHhjU19XwLIFFk2Zpl1Ge8mK9QrEqknRzdbg/GWBwfH1PrkCXtJwPKMZJMYtjPMRp0sdXvYNjNkaUxNAxgNSLhlbAr0iSK0y6kTFDXFudnF3h0cobxZIZaO6RJhDTtIopjOOtQFiUcDFSU+DU7DXNp5X2znXOhqMSAZps9wjFQWRbQuhGHbcBOh+WC9sz5fB5a09oUdEgJa4A4TbG7u4ckIdupe/ce4vzsIuzHzhlYW2KxKBFFM8RxHFS4d3Z2PIDcUK5pzyKgMk3TVquYCO1V4/EYZ2dnODk5w8HBAZxrbBq5yltV1VoBi9cgbg/i58p2YVzd5rHIn5MkCcqyxNHREZRS2NnZCXuKjCKsViuMx2M4R+wmtsRjv3BOvgkkjkPsQgwTHeISBtcYGDfGYDQahe9v3/9Op4NVSY4XLIjK8QAn+Px351zjPx68vmvPRFovILdFNr/a8Y6Tbo7pacEkxJztweLY94ut5blfvdp8+Xc8meA2gfk7f+8Tm0K7Uoy3T7gv+0xgnYa7mZQDjZT85vduIsEs+CO8VRNTz2Bb/p8bwSr990kK+yZyvJl0+QsH0TwVtLXkV1zXKOsalfGVXCEDJELf7+8XNRJ6cQCiG7ESNAWrPiAS1LcsIPzmXODnX/oC3vV1H4fJBgBI1Ajab7hwIViLIoXq+C4e/53vxEe//TuAf/fbkHW6uBFVEF/5V4CAF6Oinr1iVaAyDsmN9+IzX3oZX/ryFwFBFKDd3V0Mh0NIiYYepGvqk231NbdpNhxQtMfoGlpvHW00b1MF4E2dk29eHBrBGK+UsvlYLkk8+Wg/1ygiv24h1scEn0dgVsj1gGYzeW9XQNrf1x4zm2O3TVMntJyAiLIsCaTIcx+IkBIkB8Bc7SSgpl11b3oKN2ntm0cbUApovtZ4dHGBXn8PycEzqI7egjMklOisQ/rsR9B75oNwH/q1WIoYhXP4wquv4c692/i1n/41uPJb/jhm//DPYbGYQwggTTICaeIEkynZAgmPahltUNx/HSff+6fxDb/jT8L9vt+H//6v//Vw/XSOAp0sB6xF7K/NeJ/Nqq5Qlt5qI+9D9behogidTk7WYz5w4utsqoYUHIb77jcaRnzzPMdoNIIxFmNPmyXWjEDWYk4oGSGLE89IiQM4gRDkeoqxIEoZqYTTmk6WHpTI5nkezq8dcLSrRzxmQlXWGGpQaAX+gits1gFOQcDBaIui1pjPFlgsfC+u7xljQIITX96EeZ51Op1QlQAadVMe27xZ85iO4zjQwrXWOD4+DlRn3uw3WUrtICtNU+rt/ehHAQA///M/j5OTk9BDXNc1CZF1OlApnfN73kPe2OPxGI8ePcJ0OsX+/j52dnYoOQcwmUxwenpKlPo4RpoaWONgbI2qdpCmTdOmhJuDbiFEqJJSlYACj2eeeQZpmuLNN1/HZz7zGZyfn0MphcGQ7GYYZJG+qgiwwwgxGZx1wEDAmobNIoTAZDLD+fl5qKBL2QSZPL8rT6/m33Ggx+O0LEuMx2Ps7++H6vQHP/jBwIRyzj0RcPE44LaCNgOhqipMp1Ocnp5Sm8Sc2Cy73mrqxo0beO6550IP+NkZJTUMcly7dg1aa7z++usQQuDGzZvYP9iHlGRfVHvhKg4m4ajX//3vfz+SJMHR0REmkwnqiizUVBRBeJoxnzsHntwLyhY5zzzzTKjKnJ9deMr6uktGO+HeXNPbr9FaQ0lJvZb+35pE3bebiYapyMlgs+43QCvQ9CQ3sYZAXT/ZftX8vaGqt6vxvL5BMCi2foTXKBJ5ajyqkyZegl8HUwLR2D/bWIvhcIT3vve96HeHeOVLr+Dk5ARFUaDb7eKZZ55BWa7IcssLK7bvHc+h9r5nrPUJpfJgXYGioP7w4XAbu7uU5JycnvtkA3AgRieARl8nRLsWgPCxQR3W8MFggF6/6/fVCvPZBHO/Byml0Ov7tclXmp1vQYSKoNQ6GEX98CwySjZXRGeOoGSCSCWQkoTvbt58Cr1eH3du38Xp6RkiGUNFjvqoZdO+RnOv8muFpWfHMYOf6zRPFVRMGjn0zOE1fmhtYCuo+WyJRVFiOBpha3sXwkmcnpxiMVsA1lERT1ioSKKbx9gadbG3M8D2IEOsBBLpEDlNftjOQtcrGEf+21k2ACKqci+LCuPJHJPxArUB0qSDKE4QqxSSRbksiQXzNUifxJVlGeylhBBhz+MElJNLHvvcsywlgp7NaDRClmVeeG4VLDCXy2WoeDNYISMFB4lOdwApYjx6eIKHDx+G1hXnIlhbElAOYjnW0ChWJZaLEufRBWazGYbDIYbD/hoI61zj9037ugoVYWMMxuNzzGazwD7iucDrEyemnEjzOsZrMD9XprPzvSyKYu3+cVvPcDgM59cGU5erVdjT4jhZiw9ZmI4LCO2CGYMAtWeRAQgJc5ZluHLlCpbLZfgMjhvyPA+g7cnZODzXdqseH2dnZ2Hd39nZQa/Xw3w+9/3uACzpNLTX1HY+9tWOX0ZPN1EOCf0GlIgQy4aawfZEnKjJEOS/fR81H+2q3yba2iQJb/8Zl72Xf0+nxj6BWPv9ZdXBy87tsu+77Ad4MkEXQkCbKtA4pWgGsJKkEg7e3OCXa0H+5oxESzjf39qidYknr1OAlEFdi35OQmoCWlsUVY2yqlBrUs1mr+5wruDA3FOhQBXWJIqQpomv1iReTIoq+LKi90khqFrvLF595Uu4/cKH8cy3/hEs//6foWq+RAA6okggSWNAEM20OnuAo//t/42P//Y/gc4wgviX3w13/Dq0pQrfakUooBES13/7f4a7ahc//KPfD601BsMetra2MBgMAMDTP2gyOp+AEIxAIlMQEYRUDYVRRAH1bvLNCEJS1eyy8dBOKNr0R04+mtfZMGzb4+jt5kN7vFNSrQLgFD6v1Z8O4YDQ30+9WM1CcPn43KxivP1Ydz7Zd77ndhFQYEb+kkSFPhulYnQ6WUgKyMrlyT63y7+ruS+bVXkeMwDwmX/5A4g//RvwzG/+TzH5//45yO4QavsQargL96Ffi6lT+PJbb+DlV78MEgF0WKyW+If/9B/h3/61vxHXf/P/E7Mf+PPAfA7bceh1u9S7KoC6qlCUJaKIBJ7KokT54HWcfO934dPf/h0Qf+AP4C//T3+d/q0s8W3/zm/BrdRg/oUfQ5amoXWDg7eqrgAHXPutfwRvrCR+4Qu/EERQhGRFf+Ur3E3ywwFM+z5JKdHv97G7t4c4zfDo0RG++KUvhc1ytVph4RNA5xyyJEW/0wXQQ5I27SvO2bCJ5nmOLMswm85QrAoIIZHnHaRphvl8GvqcypIUPbvdLpxzYZPm58oJF4MqzjkkUpIehGuEm2gMU4Bf1xWKosRkNsNkMvNATgSBCEY7zM2CEtgkDn7wKomRSKKKK6WQ6gx53SGLk8LBeP0GJwQ6eQektkwb+uHhIT70oQ9R37J2ePjgCHVlvC0e6WVEUgLOO0h4JL5NVe52u7h69SoGgwHeeustvPnmm4Gmzkh9URSIs9hXlK7ghRdewGKxwIsvvoiiKHB6egrnXOiX402/2+3SGlJbaE0LkTEaxjAI1+h3GEs6BRAp+v0+vvZrvxYf+9jHsLu7CwCwVgeaXZJ8vgnyhAKchDGVXw8aUIueI4E+i8UCaZpiMV/i4mIMrRuK39bWdgioCHzNEKsGgOGEoj1nmU3AwIJSKlDt2QOb21V4PLWp4+0KAlec2pUPDtTqukacRIHC/dxzzwWaPFdf+LOeeeYZVFWFe/fuYTgcYn9/H7P5HG+++SacI3r91nDkLXYi5GmGqighVYSL8RlUlOD559+Nrd0dfPGLX8R0MUfe6cDUNWLJ94OqVGSJpzCZTPDqq6/i8PDQB6EdHB+f4sGDB74PM0FZ1uEc+bouS7Q3CxqRFzaSESXeIRYR8NVDEkzkz2btGP5IZwElBNZdMZr90DlO7HjvM+HPfA7GGoobbCsBpV0EAjIAf+3Yi8dmHEvk/RSdThb0I3gd1drQHirpdyvv7c4x0/b2Lq5fvw5ogbr+IqbTCazVODw8xGg0gDY1JpOxv0+km0GBfbPPaq2hogh56vt6tUZRaERSIYpTD9QKdHvDsA5Op1MsFytY33fevq51gJv605M0QZ7l6A96SLMkrBfFcoHHR49QFyvEMkKWJaTJ4aijJIooLuQeZHp+eYgHnLOQCih1ibKsYTSDtpKo+Q5I0hT9/ghxnODx0QnevHMXujZN37EfZ1JIYhWWBcqigDMWQgoYOBLfBLUnJYlCkihfgXcgET0DGQlEkhwNVJIAkcSqrLEsC0SRwmAwRBwnODk5xfnZWWCCKemQJgq9TortUQ97O31sD3N0UgVnClhTeecfr7pvDeAElEqgVIJFaTGbz3ExmWMyW6E2gIpS8uGOU6KeC2adEIU4TzMgInV3fm4NmECspU6ng+FwGJLsdqtVURRwzqLb7VEMuj1Et9OBtQjCjnWtAUhEUYwkab6D9kqKRZVKMJ+vcHJygvPzsV8zE+jagBxeqHDDhTeA9BOqSqOuT1GWFQAqPAkhPEjqAnNICIG8Q7oZeZ77+UlCZsa40I/OcReDhVRpb5h6XOHmdi2KeSs/1sg5SQiHfr8bQJfBYBAq7/P5FGdnZ1gu5wCoMDabz6G1BVvk1rVGllXodPRaa4i1DAxzDtEwS/m8N9s726JtDHz2+31ISdZi1tggtEj7pg37vVIK0+l0LSFfrVY4OzvDarXCcNhHJ8vCetkG7N/J8cuodAsIn4xZK0Da7TTZrG36ljbfA7yzKnc7ad78/Tt57+Z38u+dc1S93ficy851swK5efCCellf02Xnyn8nCw5ScY8iFQQ/hGPaHG9ITVXceVG09neuJyRcwW9EBAjOFkGwDb4hwFiLStdYlSUqXVNyQF8WEOgA0AoCboUlOjv5BcbodjteAZp6NEO1eNVYmAEkVjSbT/G5L7+EZz7+NbD5EMbUkL6fVAjAmDhsuEZbLKMl6tkJZt/3HegcHCAfjqCFQFmUKApCDBeLBfZ+3X+A4ysfxJ/9S38Zd+7exnA4xM4uUb9YtGE+nzb3STKjwazdxxCIttkOzqE9UtuJ3xoabhoUsY3ut8EWrpR5M+y1MXJZALX53gZM2VQ4v5wF0oxnTw9rVYo3v6/93s0x3/5vG0TiiszC+0lynxOLHTHtpx1sQ2BN9KgNVjTXs360z7d9HjzPvvHuT6LzfT8G/a1/FKPf8adQyxgTF8HoGl9+/U184aVfCM9FIEK/14cQAovlHD/6Uz+OX/Opb8LVb/1jWP7gXwCWi1BJ7XQ6QJ4jXq5gjUEkpa9a2yCu9g2/8zuA3/sf4b//G38VAPDup5+BfeMXUB+9ieHuLiVgloAqay0FKVIA3R38q1/4BZyfn+HmzZvhPigf/HKyagzRD5uqwXrFiiqDQ2zv7iLLMownk9CjRFZfRGMDAJ3lUEIiy1IgtCGQPzAn5t1uF1mah8qlUiQ8lCTk1zweXwQqLiuuW2tD4EHVFBcUsteQXmFDwh3GEnveO1LonU7mOLu4wGJBwYtAtNamwYh4e6xmWRZEY9oBElcheN2k5EWH8ckJId/rthL5GjMF69aYrLINUAvCZDIJQdh8PvfMGhkqrqvVCkmeoKxKPHz4EC+88AK+5mu+JgQAp6enoac7y7LQ68w9dW8ld/D46BRaU8UbWN9vrPU2cr5CfXZ2hpdffhlKKVy/fh1pmmI+n6Lf76MoSvT7A9y8+TTiuAlA2mJ0xB7Q4f6wQGCaplitlkjTDNvbO8GHlMGTNo2yLKoActZ1jcePH4cglSmPkacRsuMBB7TW2lAJaj8fZjFwAMTBJCenXDVh0KJZc2gd2tvbw/7+Ph4/foxXX30Vd+/exYsvvoj5fL4Gju7u7uKpp55Cnuc4Pz/H0dERVqsVPvKRj+DGjRu4ffu2p1ySUrwuqW9foA4tTc899xyM1jh+dETU2KTpT2fgimxnGt94DnRv376N09NTL/xJrRebDCXe33kt3lzzaZ2nhElFIrTM8CFl+3WtSrdPup1zvoJoIF20EWOs69K097l2CyGFEO6Jdb29Z7XZZW2GT5qmpAuUECOvvT/QemVgrEFtSJyTe/vrWmMymUHKGGmc4fr16+j1enjjjdeJ+l/XuH79GvI8w3IZh3NgUbv2fWSm0nrBBLQWG41IxZjNplitCoxG2xgOB/5zNLSpoY2Bc5v3zYLF1Wi+Jej1e6GCWJXkGrBczHB+cuyF+pr1mPcPcuNYLxQxMwSgyjZqi1KXPhHyPuBSEhBiLXr9EW7eeArHx+d4883bqDy4U5Y1okigrAokaNwdiFW4gpJkF2q5YioJlCTRK7JaNbaGtZoq7pL0VahKTGOXdHqoZURrg5OTU5yenmK5nENXGnAG0jPP+r0cO6MBdoY9dHOFSHibVA/ykDUdOZFJJaFUhmXtcDGe4ej4HNPZAsuiggUgVQyHiCqoTtIzssID3bS3kL2lgvVjUykVGCncx82sCwZnmFXFLbXcJiSlRFGWKFYl5vN5APq63e4ae4vHh9bE4lienmO+WJKNqVQBCOGWSOc4NmjaeZhR4ZzDYjHH6SnNPU4go6gBGHmt56o1FU1y9Pt9nJ1dAEAQnGWQWgiBoijCutMWFePEnBJ6Fz6XW4S2trZC//u27+XXWqPf7+Phw4c4OzujtU0SyG+txcXFBebzeWgV2t/fDxXq8Kz8ukDFMoFupwspex6cNmse5FzxZlYirzN5nmM+n+Ott97CYLSDwcC3BvnYtmGBybB+cyul1mTFaYzBcNj3/ecNa7Ads/5Sxzv36a4KKCW99UWjcing4KwGrPPWCZTkSnA1zlsRtdC/zaN90u2NpV2RWxcXW08Q2n/mjYUDOPLLpA2Nj8tQyc0kmoP3duDY3jTayQwjLfxa/nem7UlBlZQo8ZNbAsKxiBItBIwg870juxjpK5n+2uAIlvb3QhJnzFcXnSczCeolRqOqV5YaVW1gDFmDWT+BIXyfJ4QHACycJaaCkGRVlOUxsjyhnkBFibVzoEpmG9EV1HMovYDG7Tuv4d6HPoqb3/KHsPj7f7pRwzWGWBOWgjddN+b0/X4f3U6XgsuyQl1r1BX5JWoIJDfei89+6RXcvXc32NkMh8OgfsgUHl4kjanhooj+6zc/RtB4goaF1PkWBtmIPfBEb1db+J5yxaWNrLXHYhgfYl1ArT3u2q+97GCaEAcvATho9XDTuW0I20h4yhshpBxkbM65KIpCwtK+Pl6sucrJSUUURTg4OMBoNIK1Ngha8XU0Vc31oLA9n9r3ZnM9aK8BzETYrI6grnD0f/x1HH3Lf4HJbIpf/MLPhWfbpiNnWTcIZPR6PUxnY/zgD/8QftOv/RZc/3f+GMbf/9/Aji+8kEhG3qW5gzE9pAmhuWVRYrlaYnn/VTz+O9+Jb/i//Smkf+iPwsHhQ9sJxj/+z9D1iaCMIrLu8gH10ifAzvcYM8oc1gkZwQTqVMNMYACOFv+GAuycw8XFOQqfSO7t7eHevXvY3t5GFMe4/+AhnHOhiui0gVIy0I6TJA5BJycxUlIVOMs6uH/vAY6OHqPf72N7ewdSRoEqNp8vYS18n1aMk5OzMP7ZJiSOU6RpDMChrkvPbFE+WIuhFAky6tri4nyC2WyB5bKg5cyL2xhv02cBzFcryDhGnGWIswxRkkAoBRnHKJdLVIbkg2QcQygFA0A7YgTxuXEwVJalF2ISawIxZVmuJfLtJI/Xck56tNa4c+cOptMpAARrlDzPQ1UAALTTGG2NUNc1XnnlFYxGI3zTN30TqqrCgwcPcHp6islkEioHXFEfjUa49azCfLbEdDqFNnVgPxkfdMpIIpVpEPs5PT3FeDzG5z//+UDjq6oKnU4HOzs7ePrppxFFkU+Adaj6W0sCawSe0PrFlFISi/HUWUeJPSXBdYvyLbwTaBsclJ7B0KYMNiJr7USSk1G+v1yVYRoh77W81m4mGjyH2nR7psFXVYUXX3wRr7/+Os7OzvDw4UMSqPNBXJ7noUWh1+sFyjnvv+OLc/ybf/0zuHHjBt71rmdRVRUeHR1BCBcAOuMcFqsForrC1tYQt56/hSSJMTk9Q79DtOHFYgGgqfRzRZ/FeE5OTjCfzwOl09r1eIQD5LZuS3udba/h7HxCPto6sACiKIJ1GpWuoVTkQXpLle3IuyFAQFhv+Wctaq+70mbUCQlYX3HmkMQZsv4TQiCSvMYTg46fFfWaav98OVGJ/X4FxDFVdtM0QWXIOaAsqlBNVHEMFSfodPoYjkZ4+eVX8fjxY2R5jt29PYxGW1gsVtgabGF3axdbWyM8++yzsM7gzp3beOv2m9jb28NTT90MoJhSilYYQ/GKihLa+1t0eR+wUqwkLExVQkTKJwhn6GuyL4sPDzAeT3B8fBoYMiwqBXgxVQE4azDo97C1NaLE3FJcOJ9NcO/OXewMB0jTGFmckCoF9/WDxCRFxG4jgDGUePI8qE2FxWoBC4dIJXAgcVxiiShs7+zhve95Hx4+fIyjk2M4KZAkJChGsZxBp5NThbtYoipL2FojUYoAHOcAIaBU5K3vUt+S522ypOcQCoE8TZB3uoAQqCsSOYOU2PatfycnJ7h39x4WC7JDyxIFaww6aYxhN8dWv4tuFkOghq5qQGiUqzk6eQoVSc96iJDlNMeK0uB8PMPJ2QTnZxOsag0ZxciyHFmni7xDQlrz1TKAnUlMa3llaDwvlgYiIuEvFozk2IdBbY6JBoMBoijCdDqFcwRUJ16rotPpYDYj+jGJrq6zJJm1qDUxKJzTJJpYE5tD+FiNrD8JOCGWML03kirkQDQ2IhhTIfZsQ26Z2tnZQZpmIYne29tDt5djPCY6NTGRyJ1jsVhcUrh58mDtGAC+wu88M2eFfp/E0iaTsdc2IaFlLoStVit0OjmeeuomJpMxHjzQHgAGimKFOE5D0ty2CmPNlE6nE3qzeV+vawORAb0uMW/bgq8cu/Lzns1msNbi+vXruLi4wBe+8AUopXB2doY87+DmTVobHj16FMADXnvb9HSOI7mtcnt7G/P5NIArvIe+k+OdC6l5IS3uPRS+F1gwvZWpuJck++2K9yYi8HbJdnsgUKDuP/5t0IS3GzD+TZdW29sJdzsJ4j4pvtm/VIP8prIn0EKCnfPIE/cVE4rafu0vhZC0+xm42mBbl0uBk69ct77fWAttLWpjUVvqbXbtDdzfG/6Lc25dKENFSOIkVIbCuTrne4CaSjnQeNwppVDVJV5+8zXceO9zMPkIRbEIn6NrSqSljPzGGiNWvmLmB3mwezIauq5x8M2/Cw/yq/iJn/obIbEaDAbo9XqBzsNWPBRAW0gZQxsN10LnObBr91875/ztaxBCDhTbgmCbCfJlSfTacwKeGNfto10ZaD+3zep6+9/5dw1QhAaQEp7bwAASoku/u71IbI7ZdsCXpinu3buH8Xjsk7Gt0G/J1SbnqM8KtumTo1MRiDzwxGN089rWBuLGr9qB5RqjRAi4usTPfPanwnm2D773WjeWQ1zdrOsa//Qn/gX+L9/0zbj+bX8Cs3/45zC+GHv/TaqK51kegB/l1XOjKEL1+C2cfO934RO/6Q9BCIHx9/83iGePkW9vE7XcX1vlK1vOOcjOEPFwD1H0wG9cpBrayXM4r+PAPWbO3wNjqELCt6XNSCjLEkVVI/IB4HA4DAJPZVWHxENXdQDieEPSOoaKpacHehplVcEaiyzLcXh4iIuLCWazGR49eoQso573qqowHo/XKsDsd8nXyZVzSjAakScKwgGhIpBvOSlET6dzLBYrFEUFIdiOBGEtcc6GKjsnVawlwZVtDoZYrIZVyZM0QYQobMB1XePNN98M5/rgwYM18JTW+2aOhV5S1+hAsJAd0eMI1OBKdbdLY4UR8cHWAHVd4/z8HOPxGMfHx9ja2gq06n6/HxB0rqzw2prnOa5evYIkSUKyS+BFFOiwHNCzeAydn10T++FEfrVaIfNUVppLaKzMmKaOZh8kYGxzTj25DpGXOP2+odZFYWy053z7XvLfeY/g/YKTRK408Bzm17RtcfhoA4lcparKKiSzUkpqu/DJL1emuQrCzA3u79Zao9ulKuRyucT9+/cxGJAlXKQUjo+PYZxfIwGfWAqISGJvbw/DXh/TszOcHD3G48cnQeei3aN47do1JEkSqPPtscfX0V6vN1vVNv/c/I5jqicZWQ7G73t27b4611pwpYCwAkKuV3s347HN81oHCBobQab9twFpfo5tp5sw/xwxAOk52HDPrNNQcQKtLV5++VUcHT3GfL6AsUC3VyDPK6SJxmIxRywjbG+TvgH16tc4OzvDZDIB4ILH8mw2w3hygSSJg3UbvGYNYdvOU+KbbSlNYwhIaOdQ1yssl7TvZnmG/YM9ZFmG09NzLBaLQK1dLhcQAhiNBqGVJ4oiOHhRzPHY99VSxTTiFjEH73Sz7pbCscrmGAGALCfv+PliDCEk8qyDqpojSXPs7R3g6Ogxzs4vsFgQ6AMnwX3gPIQ45uLKHTMXpE+4Y65wB3o0ATgyIqA0klFQel6tSqxWZUh2siwP/c21rogyDdofOqlCv5dha9hFv5ciVhbCGs+ydMjSGEJQq4F1BPA4KFRVjcmiwsnpHJMp+XADElLFEJEChO8Htt7arMX+g6fLa0ttLHGWBjYP9yizoBfvNbxGsGiaUjk6nQyDQa9FPa8CeLhaFYEFRj3dJbI0h5QRyrLCeDJBUdI5G0PrAOcZUlJ+1V5beY6HH19io+Rar+3JUgKDwSAkvov5AovFIpxbHDeJJB/83Zu5FzPK2nObYhYXhEDTNMXNmzfDHO/1emvaIx2vzn7lyhUsFgucnp6hLFcQkVrrGWdAlgEyrnynKbVSMWOgqsgT2xoSSWxrKnGMz7317K4zn8/xxhtvoCgKbG9vw4kmLmcB0iiKcHR0FPrduUp/cUFe7HEcYzQaYWtrK8QXRNM3a1T0X+p45/RyCQhJ6qpSAGxfFNpeBSCcC7Fzu9Ln6Be0kL1NgnlZNe6XPKdLEiFc8h0spLZ58KDgoKddiWoHDO3E6+3OvZ0cbNKNlSKqjBQCMgKCSmQ4X0OLbOschRBgi9tIiKDHxcCFcCBVc/oACETeF5H6tK0lelZV1yhrDW0cLGR4DpAigBEOlGzDNT3BSRIjTRSyLEWsvMe4r4YDgIRkjfRwzpFkRDRBrGK8+dZruPPMu/H0t/wnWP2DPxOCRG0MjNaQnuJISXQKFUWwxtM6vFDFarlCZYH05nvx+dfewMNHD0PFgameHDgxlYeeHfVDlbqG80i8FRLaAcJbSwlhIU17APvKtJCwwsEJqgjweArBwAZFus2SaAdExhKF6dIx2VpALxu/7cCmSThblEAw4OWtmyT9ndkTDIhcBmK1QQT+vjZw5JxXKS8WmM0nsE5jOOpja3sUzlfFTcJitYVpKStzf5gQKty3ttgVn0cz2PHEsfnazXvUnmPta2qSbhM2C7a7AoBiOceP/KsfxTd/6lfj4Df+YRz9ne/CcnkCIYRXYic6U97JQ1VYSgmxWqF89Cbu/JX/BEJQtSDf2YaUke/dAmQUwUGg8L2oV3/zH8YbpcIvfP4XPSDURxwTOm5qUoZlGxshAGcoSKbE22sreNCPk+5VWUFGEfK8g93dXUKX0xSLVYGLiwuUZYlep4teTihwIyQiwNWNYPnlyO9SCuU3OPLuZLpVv98PStsXFxeYTqeBHsl0s3YSGscxhsM+hKVAmhNFuBrO1ZjNC0wmMxSrGlVJXtr0XLjnmwaD8qBCVWqsliWkUDDaoSp1YGeUZRnEbKwBpFAQiFDXBvPl0tOXgaKosL+/j09+8ldge3sbn/vc5/DZz342iLfQZm+pmhBFVBH0950DNQABbGIfU7Y4ybIsJP/GGGinqd9zuVwDrzjo/uAHP4jRaBRAg7aYWZ7nePbZZ4kBpKtQUQGob47F1NYo8Y56MiutoWsLCDr3iff7pUp84xddFKsmWTKkwMrnYG0D+DC4K0QTfDkHFKsS8MJObD/DbAGyEJLh2bBqLylIK7RFK9tA3+bRbtthELTdisHBL1eCOWBzMAHQ4HvEtHmumnAlg6vOTEFMkhjTizG2tofYGgyxXC7x8z//czg9PcVzzz+PW7du4c69u0SldyQ6JPzeIESMfreHZ65dw1eiL2I2m6GqGtXgNM2xs7OD3d1d0jKYTDGbLYgKDAHnaH9vr8d88H14u57BNjjLYD7fQ7qPxouXrr9eRs2+BRA1+O2+vw2Y8r/xPad13ayNk3brFtBU5Bksb8dT1vpeSgHUtUVRlD4xiNFNcwgRYTaZ4/btu34sES13OplBRQmMdiiWK1htECmiMW9tjaDUs94W6S1cXFxACIGtrSH6gy6Wq7m/Fw5ktUWxDK9BDgZOCAivDeykgLY6gAhzrVFVhRex2sLu7h7tg7bpK00SFbRP9vb2qBtTEIPv4uICx8dHcI50RTKlvA+3BZwgG8x2wu0FJlUUo7Ga8oCNF3679+ABrTNpjtlijt29XRxeuYFVUeLOvQeYz1dYLJYwxiFSEn4roJjOWpiqhqm8cJoUgBNwxkIqicyzW+NYIVYS5GxLtAdragIgvJuGsQZlVUJIgX5/gNHWFubzBY6PH+Pi4gzW6MDgcbAYDTvYGfaxvdVFr5NCihrCVpRLCAEVE/BtDFFArVQojcNkVuL4bIqTszmqmgZ0EqdI0gwyTuAAVMaGsaQUaWPweASAWpdrawiDp7xeAQitdfP5POzFTFXu9TvIstSv9yusVgWWixXtqZI0MPb393F6eoZH3gsdAKpKwzm6d8SypMJJm+XT/jvPw3asKCCQpClqXQU2EKuqC+EC+7MsS8wXs7DuUVIqfbJKtPXNtYX3B9LtSQJ4zefGTIflknR+tra2Qlywt7eHw8PDoFnC835nZwfXr18P9/bsfIxaA1XFLFRaT4qi8m0PkQdCyKs8jlNf6KECRVEUMLoMa0277YWBkzzPsb+/D2stXn75ZRwfk/MBKaenAWjq9XrY2dkJ97ABVlQQxdNaB6aDUgpVUSBJ1Jqg3DvNX39ZPt3N0QqoLC+sTyKxgBdUA8LP5r9/tWMzkObfXVa120wuNv+8KaS2+bnAOqX8siTlnZw7JxiM7lMwJxCJaI1Gyv8DaNGj5HkdxeaviqIIRBduaE90b/meKsAvHA6U6FWaRNPKiqg01lFyDfl21F6/OQqBJI5J+ThJSJG1/TxlFDbY8PuwEcuwsRIteYnz2RTPDAYQFFWEQErFMRJPVeIeIessqqr2vdwUUC8rg8Pf9p/hdryHf/rDfzMgTNz3FyeNIBCjeIykW6vpe7Huj82LJwcN7fvRvi+hRxXrftzthK+N2rfviXPOP671BWFzXG6OsfXn4nzg2x57zXu551tIh80xLYQI1nPtCnNIilvVWRaC4wWF0cIHD+8HGj/To5lOy+fYBqfWqPaSqHmc0Lep+u90/vN1PvnTVCPbgMdl722elQiVwDhW+MEf/if4VV//adz4v/5xPP473wl5coooitDrEj1u0O+jTBLyR5WCrOTaa4OARzgLOH/NiUj8ufnnnffw2ZdewmQ6wfaoEZgSftzUde1FHvm+kN0UnbOBFc2/GWOga2prgCaWCHuLC9kkQFprDLo9dPMOzVM/Nqy10MbBQTa9+CpBWVZYLckqJ8+JYqeUwunpWag08zNcLr2goU8Qd3f3cHFBFd3Hjx9TINLrQElqeQAokKYKgMZstsJ8tgBVt2MoR7Y7UigYq/0a7aDiBgFv95sxiFt5unhVeTss39td1zXgCOV3zq2JcfG9V0oRNdRXbXjccHAgBLwVTCM8xeOI6fasfM5rCIOAzjkIJQILiOdYWPOUCgrgTKnma+Be1b29XdR1jfl8jrIqsVquUNclGKKluUvPk+x22vuFgPZMCUb/V6uVb7dIPAjVEif0e0KboQI0+w4l+Q3TQgruWxUhKGrbqRhv4cI0PU66OQji/u42aNleAxkka6+x7fWM/72daHMSZ62FjJo1tl0h59ezijCfUxtUj6IIOzs7mEwusFwURDGtSpycHGNvf98/mz1Mp1NMZgsUVen3OeXXhgpJ1sPBlQMsFtRacn5+jihS2Nvbw97eHsqy9PNl2qLSt9XEn+zX3lzPmn1gIzbhpFoSTTzcX9iwX9MzpfikvWdIolNA2vW9h2K8Zu/YTLj5O6zVPi7g3nEWd2v6uNv3mc+FxygA1MZ5GyCgrgzSJEcn62FVFjg9PSNg0xHdWdcWRVFjuSyhtUWVpUh8gMxst+Fw6HuULe7fv4/j42PUusLeHinbz2ZTqpDHMZSQRJcXLFoKwFmqeAsCUYn55it9MFiu5jC2htY1RqM9bG9tIUkSHB8fYbGoAgtPxRJZngTxrfH4HJPJBeq6JiComyF2gOOg3QlEQkK11helFETUiBazNoe1VDzQpoLRDlYBRVkhTXMcXrkGpSLcvXMXp2ckiGitg1Le5kv6eWgcjF9fw3z0oYuUMvRAK0WtSVK0wXoLJ4A8y9HrdmGMw2y+QKVrdHsE2F5cXODx42OcnByjqgqKJ6VFomJ00x7290cYdjP0OglS5SAttahKwV7jMYSIgFjCGKDUEstViZPzKY5PJ6gMIFSCPO6sJdzaIQiJKUWJorHEsIQgFgU8OMwH7zXNOitDIsvzNcuy4K+uVISiKMM6vlouMZ+TEOW1a9dw69a7ceXKFTx6dARdG0ynM6rSGotebwAhlpgvloBtYrkm5mliAhqQTdwURRGEJLBYKWJBtXOOtpq4lDJYLDKTwVqmeBMYtylKxutC25uchS45EWcWXZZnAai/eu0qbty4gV6vh8ViEcBcKWUDPklJrQan5zg5vcD5+ThYcvKaz+Oc3S7431gsmfWxjHGIonVGJI9Nnl9JkmA+n2M8HmM+n6PX6/l1kRgQrDPCz/XmzZtI0xSnp6dr7Kyg/QNgOp0ijiII0QDmBK6meCfHO066lZSIWoqXgitu3s6IXY0CkgrfLwRvKdBSCbwsaW7fsPa/0b+vB9TtZAh4EiFub+q8sLRy7ieSk7XXtpD39gDcTLw3adX8ve2e4iiKkMQRpLSQgqiCIlS4GzpYODm+F0L49JqS7aCi7e8FLXzhaqiHO6INXAdqdo2qqFEbA2ssrH+v8J9DA48GMIk2ELqaRAqJir1CZYRGLEDQazwiRWJJtnmuaBBtDgw//rWfwocOtlH92PfQ4uAoAKDBK0JyTpQhEpcgxeQqVEtGH/lVmN/8KO7duY/zi/NAyxyPxyiKAlcO90O/OFFMZRDAqCrr6TCXW5oEavnGwRsdnCPVDqyDOLywAQiBO4+V9lgUkvrl2sItmxXuS5NlBgicAcPRbOlBH08bE1M6nwSQqDpm3ZOCZZuv5UWu6dVywfuXBTB2dnbC6zhZads4rLUeYH0e8qLFC9PbJciXPYPN82yqv27tGfKCu/Z+z3IICUWlPd1oCwcHB4iiCP/sx38Y3/TJb8Ctb/+TOPt7/zUuzi8QK4VOpwsnHBIkgSXjdQVDABZJ6TfoRrDEGIuirPx9ByIIXD04hPb9sOQp6e1ZHFOXeWz5Kotz+Gz/3YgB2KhZ1MuyRBX6YBE2wcVigW6/D4dGtCWJVABcEKq2AGEBjb+7AFVvyJ90hX7f4PCwh52dPeztHWA8HuPOnTu+L6uDPO/6RCJCmpJ6vVIJhIhgjIPW9LyTiNSKAYuyJAsyohzy86BAihgRAgAph/OaqLWG8eBFpWuIsoCoxBqaXOkatdGIEAHW02aTGJGIYCrte7ZyHBwcwFqLn/3Zn12jnLXnK48jSgwTRNFog2rZjOm2IA5Xs/m9zjlUpkJVU384J4QMagkh8PDhQ9y8eTMIiTGqznMjUhL9QRe7e9tYLElZvm2dRflRk7Q42yROxpCqbxJnrV60pkLHyT3v3SFw17S+AOtiqGHewiu8R1GYg3WNQFlUiujEWlcwRq8l1syIYAYSV5b5nHk9affOXUap5cCtaQmwLaDEixyZqgW42lDJWHlrGu7H52qVEI1Am9YavbwDZy20LZGkRJPsdDqo6hLHJ4+xs7ePXq8H7SzOLy6wWNTIe13kWQZhHU6OTxDHMXb3tjFfTGGtRZZlwcf94cOHmM08WCSo/YcrTYCDsU1f8SaI29632vcvPC/BpEMHCwcryNtaSErIpd8HrTG0D1uByDlEgkFYeKab5745qgIT88H62EWE8+VnTK9R/jlwck7vI9HYRhyP2JENoBKKHE5AyBjLJVkX9noE9JZljYvzCaaTOQQUAFKDliIiZXFJqvzWOCzmyyDeN5/PAJBLwNNPP404VnjzrTcwHl9ASoFer4tutxPmgdMGxmlYSzR5UgqHJ5EJSsAtWRpGkUQsJWqQQO5ytYCUMUajLQz6XRi9jdi3YHY7xP4pVwWMqTGfTnFxdo66rNDvkaZAqmJIbeCkZzwR/oE48k4KigTmIIRnDzXjWmuN2hqU5QrXrt3Aw6NHkBr46EdfgHPAF176Ek5Pz6C1B6dV7EFkYlcao2HqGrr2FPuI5jmplktiyCR+fkpyp2kKUtRbnicZOnkXgMRqtSQ/8P4Qed7FYlng4aNHuLi4QF2VUBzjW4tet4cb1w6xO8yRRAZKaN/aaCEjX6JzgHEWSiaAVNC1w2xZ4OxihuPzBSbLGrHMkcYp8rxDXtyCXESEj6nTPCEXDJDFWFkUVJ33ax0xT5tkk+9te19odGKyILBGRaUVptMpimKJsqQ1utvtYnd3D7du3cIzzzyDbreHYlWj1xugri2AAkYDAgQWd9w6y5fibQ3nWARRNgU3DzrD8wRWqwJJGoMo65Rg9/t99Pt9sBbPaDRCmvUD+4qKLN5pI07WciVeGzku34zD2i0IxtTIshTDEYmR5XmOW7fehd29bWJowbteOK9bhQi9fgeREuj2cnR7fcRJB86JANC2welQaGi5VTT95DEG/S4ybyPYXit5v+b2tPl8jsFggOeffx4vvvgiTk5OqK8dEbpdapGcTqeoqgp7e3vY2dmBcy4AtAyKDwYD7OzsBIG21Nuv8Tzkyvo7Od5x0p2kTL+jB+6sV8mWEr559Yn3CNEkeX75Wts42kc76b4sEWqjvJtJ+1qiskEBpp+vnnRvVn35fC6jXbQ3ufZr2wk30FRO4lgAzgSwgpNd/zeiePM94X9rgQ10X7if0iNeoMxdhD5uopRrX/0tqhJlVaI0xgfarZ7f1qbdvi6lFNI4RqpiJCpGHCmfDD9Jm+BzC1fiz6EdIL371nvxsaduQv7Y90DeexGRr+xEUeSrQsIHToqqhpoC0MIn25X3ObaPXsPB7A4O3n0TB3/8v8DPv/iFMNj/0T/+AUxnY+zs7ASBnDQlkSkKag2UFBAtZH69TypCFNG9/9zOBxBZgxpN/zwEYM2T1Yf2gtQOytvjlxOpzTHMY7T9DDbHc0ggW72m/DrBz3sjaW9/Du1rvjJwydjl8+DxSkJb1Ps5Ho8xmUywWCxw5cqVUNXudDoh0GIEuT3+N5MYIQSsaQKrzTG3fmOwiautzc110IIukL9zs+eef6JYBTGzOI5hjUG32w2WPUopvPbaa/irf+t/wh/8D38/3vvvfSeWP/gXMJ/PYaxF7nt60pQsbIRvnVBLqp6WfqOofX+7A7yKLaHBsBazf/X38St+y/8LL33d1+PFl34RFxcX2NnZoo3Ute/J+vpzu3cd0ielwlemeAOA9DRbSZSvxWKBVVEiyTJwNclaB1OTqJGU8HY9EsIjvJw8VT64YDXguibq48HBFeQ5KTZz0sgUTe4l5k0xSRLs7++j2+1ie3ubgm9pITzNmXuui5WGtg7OCRhtYTQ8oOGTbSEghQQiGQSaeM6yOna7P1gIEfrwGNEfDAbIsxzj0wtsb28HK0Huy2PUn+cAr9n8Z6ImL6F1HRLS9rhug27thI2TZmMMoiRCretQNWmLMgohMJ1Og6criz8ye4fFZJIkwc7ODrk2zFch0OHxT2uEF6/yawQHJ0BjSQmsA9BcAab3rldSpd9DuDfXteYYVbgbcc52VYH6BLU/B7YPjNY+g+8P+77zs23Txhn4a1MFN+mVHBy1k26u3FK1qUCcxKFC1dYh4HNpJ3y8ziqloITA+elZaJMQQpAd0GCAclXg0aNHuHP3Hq7dvIHt7W2oOMZ4RpTTsqqoZakokMcUnO/v76PfG/r1KcJ83rgLpGkaaOXtJbANxl4GJPJ9eBJk5X9bf9ZSUsGDY3X+PLr36/t1W9Pksvhrc8/j1zK9M46bPZbHOj97Pm8ep+25R2NWIu/mmM0Wvn9zCEDg8eMTnF+co6w0VqsSVeXBpzgFQDZDWdaFcCRc2enQGjiZTEOMMBwO8dTTTyFOVNAnWSxmuHLlCra3t7FcLFEslrBP7I8ALFkQ8rnzWkNAAgGLzjmUZYELrw1CPaixf9a0F4zH50GMtKoqqFj6VqYUwq5X6qSUXrG8AaScaIR6CVzSXiC3JGAZDvP5EmlCTKU0TXF09JgEGbUHgCPWTxAw1oQWDV3X3lqVn6mEkET3TeLYK7s3Y6+Jb6VXnU+gK43FfInKaAxH29jd38eqrPDwzh0v4FUikqSqbXQNCYcsS7Cz3UeqNKQzkI6KS1JQESiUD4yDBvV0L1c1zsdzHF/MMFvWcE4BHHdGEWkWWQuIRq2/qT5aT+HXqOsSeRqj2+2hNxgiTvOgks0JIDN2AAT9Dm4nEkKgqsjXm/a3hW9nSzEaDbHrHUZWqxWWiwLHx8eoqsq3uXSwSJaYzGYhFm73I9OPL4aFNWB9HTBGUyuaawCyNiNuPp8HkVApJdIqxmw2C6wnnrdJkq7FZ8xG4jWQk1whRACsea3lpNs5AreeffZZPP/882CKPrddtVlJfO/qmlhdo9EQy+UqqL0zgE3X1ewRDKoyZb3TyTHodQJYu1lMa8/Xi4sLKKXwzDPPoNPp4Ctf+UpQL8/zzprGBL+H3VF4jcrz3LeSDD3wS/OVe+QBhM95J8c7r3Qrtb4ghyoa91PREUhqITmlCp1YSzbXj/bm0Xz+enLq3JOvbZ8PV4k2E26qGF5OL7+sut6u3m0m5293XFZBbdAi7uml6xA+WXXOQbZ8oJ3zgefafUFA+5i9z9RFEs2i+26MJvVebX3SWqKqNCyYtiJb93L9/nFiT6qDKbI4gZKRr0B5OjlE2NB5grK10ff3PgwVSSRJ6jdgALC4fu0pJOUc1Vu/iE6XqJcsy59lOWKvOCwE4CxRnMuCRJ9WxQoOtNjl9RyrH/hzUDvX8eFPfzve/6EbtCmODvE1L7yAz33xRUQRWVQURYkf+8kfwXw+91W/KPS1Mh008n23QkYBiIkiidv9pwA01R3fkE29t2498V5P3OVaAtsOeqyjj7msbYGf+WYQ1R53NH5cGDv87IiSCAjpPArKgQ3T2P15ivWElP6tYXXwOXFgtFwug8plr0f+5+3r5SBbShkSns2jPVc2r/ftAsnLerrb96f9478kJNxtr942YmwteeQmibd9khLXrl3D008/jfl8jpPHxzg/PUNZrPCjP/UT2P93vw1XvbhacXEOjLaQdzuIfRWP1e2NBxJYL4GDF2spyI2TBP3BAImKgbO3IC8eIU2SoDCaZQlVWtEkcHSfiAVCmwjgvN8nX1dIqhw9/8gDL1praLuEtk0Lg/QJld0QxeI/hc3NghRhQQi9szQGTk9PoRT1g+3u7qLT6eDu3bsYj8fY3t4Omzb7MvOfiXYtIF2FWhMgMJvNsFgsoWvAIYK1gBSRBx744dO6KKQk2pxzsE62Em7rEzq7tj5zgsprbRxTZfng4MDbYRmcnJxguVwiiqKQnPM958Sak4+mIr0O8PLYb9S7sbZRcyDaBoj4OzhJ5O/NsiworW5vb8M5FwIOetYE4gwGfezt7ZJAmqEWAPrsJ4WupBRr18SBQ13XsE77IFHDWupDozWGf6xfF73ScmsHagc9cNRLlySZp/OTGFdb+C/PM/R6XQrsN6rWXNUnj+e1WR7WR7b0aoOSfE+ZOgxg7R5zcFSWJSl111UY4zxG+PlxjyMnLO3EMY5jIM+RxhEqQ9+1t7+DNI1x//5D3L57B3GawgqaK1tb20jyDs7PSUBLGIt+moZK/87OLvTAYDaf4ez0HJPJFEKQ/SaNJQN+lPQcG+eHzfVucx19shDgYCxbbNH4DGwWQeDWJiDD/YiRbOiLm/HZZuzTBpz5GXHgG8dNX+ym4jzPsTbrqV0QEQJwTqDXJeXo1bLEYrHEeDxFUZCYal1pVCU9U10ZzOcLsM1aJ4sh0CT0JChlISOBWlfY3t7C9evX0e12cPv2W3jkq6+0v7ViPV6NPFOJ2DcNfdTBoaoL1JoAv0QmsLVDDYW6ttC6Qr/fDyJcWlcoSwJpKelZIE4aloUxBso/fyW9SBi3poiGCWJcI3RmjCFRMetQVjVWZYEky7BYFnj66WcwGAzwxhtvYTyeIMs6KEvq21VKIVKSGIXWoNQV6rqC0ySWZrRp2IpKUcIdU5LOuhKc5LHmT55nSOLIg5oaSZqh0+nBGIfxeIrxeErj3DnyiXcRBOhe1rrEdDZG1JFIlYOKI4o7QZXwCGT5qo1AVdVYVhXOJwucXswwX5SwLkaSJUhUFNpWKqNhjINUZHUWxQ1QGCtJOi0wUEpgNBhg7+AAWacPbQGjDYnu+nWe18+6rtHpdIKQZ5MArnyrVaNY7TyrcTab4c0334SARF0bjMcTLBYrdDo95FkHg8EQDgKL5QLGWs9kBKyVoVCBMA4FSM3cF7oc4O0DkCSxXydMEBllurQQAoPBgNqWUrUW9/Fc5fWdxz8n3cxMKkNbRQOg8bqqVBpa2jjhzrIM0+k0zHsWomuzKfk8dK0RxwmGgy0stla0v2m/3hkAzjvYyAhw1HJiNAHUSZxCyEYngtf/trAuX99yucSDBw8wGo1w/fp1JEmC8/Nz1LXGeDwmzao4CYJoFxcXODk5QVlQv3+328XOzo5XfZf+OmLA72dMPWcQ/p0cv+ye7rAhmHUrLQZtnf+dFQiJW6Cetz6jOTz9SXgSNSfRm99HH7xGY28nQs03eHVvx2ITeHI3aX02D2b6nCer4OG7wu9adEOf+G5WEqj/pUH7N3MKT56B4XNo3R3X+uFM21kPariG1C48fd/CodIaxgJ1rVFWNarKQIeM0ifozn8m3zP/vURWoQU/VqQiLmmnhoMFi0lp3VRHAQSfz1WUI44VkGYeLZXY2z3Ee/b3oH/+HxNVxm+wRVlA14aS7h5RdhwIVNCGFrrSB6BJnCDLM+SdnL5rdoLiH/8Fv/lUwNZVfOybfic+/OGn/P0HxO4NfOC978Erb74BCUpafvTHfxhKRQGlbKtSqlghS7OQkAOtzc0aouPVGqIlLnQZ7SawKVqJLI1BhA2yzYJojwQGi4D1yg5ZszRsAhonBLOEBF0IT1MUIYFxzgGOxiuxUnxFUTQoNftuihCo11gubVBUzbMMe3u7EEIEoSSmhjJlkoOGMMY3kvs2ENW+ts2q4WWHCyBZKwAN436dccCfa1vfS89R+95pCjwjpbC7u4udnR2cnZ3h9ddfh7UWN27cQKeTNz7ev/k/xfQf/jmcnZ1jaA0GvQEFGXEC7ruiTSfGqljBGOvvYRnOK85SZMMh4By0t9CzBhhPxtjZ3SGrKV9Bd4JEspyTcM5CgnoiS1OhKiufFDu/+ZLNGNMoo0jBwQUxnDRJKWi0lgT8HImymVoHZpJ1FpWtkWYplIxQVzWMtshystIryhK3b98JPYlMqQOAt94iUSJC/Ul4Lc8zT3JqCQYKhVqvMF8UmC9WKEoNAoYsjJXopAraAZH1JTjn/HU4SEjUnqqutYauNcqKqlxCgEAQn9TlWY58rxtUqZeLJcYXE6L8LYhKx4GSEALaaGRp1gSvhpKDJE0RRcLbFNYhAGmDTZxM8FhuV8B5s+e1QEYsNtOicPvKKgcm4/E40NVmsxkA3+dvNFIBxGmC3oCskhbLJWptYVYmrA/Gr5cCVPmLoyTYqkRxTLaPQkCCrsMYB+dqDAYDpGkCKQW0JnaLUhGUIisnslQya9dJa4YLATT3eGptvPAVzdXlco75Ygoh4F9ryZ0i4qoBJ9TM7qDVidlbl1VJ+Z5etkbwa/gZCZFCSgKfN9drrXUQtWTaPycDBCZS1e/g4CD4ry/LBd768pdxdnGBwXCALOtAlwXGZ6fodHJ00wRVlsJUBcU7SqKqa0ghkWQJtF5hMpvh7OwUy6JAluYQEdF3LbwFl4hoo3BNRbpdQGhXF9uA5XohQEI4TdRxTcJpETzDy4Ho5jVZI0UqRup7/KX/d+eDJF5n3cZa+sR3ChGYjUIISF81V7EKzwUgYUm0gGUAfi/kfnGK1YxzqHWNg4NDWG1x595djM8vEMUEmFTLGjJSiCISPdOm8XfXdY0rB/vo9TKUBTGPaM2PUBYVTqszOAscXNnHzZtPeXXtlQ+8qRIuwt5EFmshFmvFh3EcU8tSK7g3huj6zkqoNEVdaJzXJfa297Czv4dyucSDo4eAIbDaaYfOsIM8SVHUFWytodIUzmkSe418yCed72eWEJGEtGio5S2mhjUWda2hEuBdzz6Lvb09nJ6e4vHjx7i4mEJENK+dA8iqjVo8YDWstnCGYsAIjSo/F4ySmAoZYVwIHy/KJjnLshzdTo40LREnGZT3tH748CEeHB1hOh37RK2G1RVcEiGJyUu+rFY4PnqE7GCITjdFmsVQkkBZ4wSsFIhkDFiJ0tQYz5YYT1ZYLCro2kElCmmaocNaFVIAhnzLJQRpFkhBYmV1DRUl6GRdJEogTWNsbe9g/+AQZ2cTFFWFuqygnYX0cy8SxPCBs1BRhLTtTQ5LRURHAHKn00XldUvG40nQbCgK8k032kKpGEVRodutMRqNMBgOoC0xNNrxXLvqxnFksxbynmP9PItQ1QUAYDjsod/vh89SSoYqelUCeaexLiwK42Ne3/YrGjCuDehlWYqiYLC3AZTJiSXHzs42rhzu44Mf/CB2tndwfnEOrbVnd4xD0s/va7cDcStNt5djtDXAbD6BNhW0ruGchjZNrMhMN445+/2u3zsaUFhKufZdjY0nzZt79+6hqkrs7+7j6z75SXzu81/AZDxGsVTY399H7tkp04sxZuMJ7eMqwqg/wO7ODnrdXgCO0zQG2RDzukz3rCyLJ/apy45fVqWbFyLngkEYnKXEQqmYOVL+P1z9JuTKOoMkTgDnCI223n/QWhhHwgp0iGCHRaAOTUCLRgzI2jbluREnY0VHY3hhF4CIAEE+eBCtpLWVqLcrjvRZTD2mB1obQxuUrxiHyRBRldT6QI2QQelpLMZTXWz4bv/F4Kp22OTgN1ymQvvKnPWVbqp203wkqrTyybZFpQ3qSmPllY2NI2EiGUUh4ZNeFp0C8jZNkp5rnmXodTrIs5T81j1aHivq6abXNsJbxhhEIEpPrEgZkuypyFtwMp3iwXyFZz/wjdBv/QJmZ/chPExgrUFZFOj3+5AyQllToLtcLrFYLrBYLgCP0sWJwnw+h4ojUjdXtLHHiYItzqH/6V/yqoxU2YkOnsHXffq34Wvfc0DXuf8U3vee9+D122/CGotVscTP/OxPIU54rIF8jnmjYXV1rVGVJXRdQzogjlRTDQF5jFOfeFMFox+iDFpvn+XtPiEkEAlJaqjtKobgPm2eKZZ6hx3gjPDVUOsDaIBmgYDw4EuEiLQT/BdRQERAk7MOspV0A41CrbaVp1ATs6GsVhifn2I2nSKNI2xvDTHodSFjFeY990HyGGCKeTupZqTVGAPtN3Y+2kFiO+neBM7CXIyo6knBQCsg9EGfUDGcJDV6QlwkhIohrIVzBsViiW4ng3MG8+kc3U4XDx7cw71793D//n2keYpbz91CkpDN1WI1x4/+9I/hm7/hV+Pw2/5z2Lc+j8XP/XPY8Rj9/qBh+hjaRCPvFFAUBWqtYXjBtxbWGAwHA2Q7VyC3D5FlR5jM50iyDnr9EYpKQ4ganQ7ZFpmaEh8Hi6qu0a9miKoSSluMZYcSRqtR1Q3lWQrqh+bqrgNgdQUVKcQqghWAdlEAwoQgsMUYCyki6NKgtjUFWpAwVY3KWCgZYdDvk7WO3zhHoyHyPMVg0MN0OsZyOUddD/zixIkS9YMqFaOqKpycTvHw0QmKokAkKakVQiJOE9TWQNsa0qvbVzWry0tMJnPURnvRm9oLADG7RoR7nyU50iRDVWhcnI0BAKvlCrP5DEWx9LRC8mgVQiDPMxhnsKpWrSSZqPe1qVBbCiyjmOYUsK6QvzlGGfFvr43WWkRJBAi2cWzApnZ/8fb2Nm7fvo2Liwt8+MMfxsHBAe7duwcIgf5ogOlyAWsdur0ebjx1E5PZFKfnF8g6eaD0rxYFlJIYdMkisVgt0B30AZn4AJ32CiloD2R2T6yoOsFMFemoclXXBquC1GgDrRXEFmHGBQc38wUl0BzkhIq4lH6taRg7ta5Q68aaDMILtDmShha+wielRCzTUC1qAxXtPm1ei/jvRdEEOkpICEikKkUE8g2vlkTnTRVVROKIVNwBageRaJLzm88+h36/D2NrPDo6wnh8gUgJ7O1sodQ1YmVxZX8LvVxhcvoIo+EWbl7dx0We4PZbd6BlhG6/D2sMTk5P8fjoCNPZDFEaoRt3ACcAz0qIQL2MRpe0lktSwaH9BH6ceVGpYAvZYhBZwLEwq/S6K5BQkoTdnHUwtfZOMwRWRSpCEimqKFoZ1jNrHSSZGRAAbjfEZKVAVdewAkgioj+rKGkq1s5BpUlYo6MkDnuDsYAFiXpakDNIbciXXErhizQS+wd7SPIYZydnOLs4JSuinFpBKlNRVWzYh/ZtaLrW0FWNsQedl8sespzUjYWL4IRCWQNaF6jtKbRzODjYw9bOLj744Q/j9ddfw8nJCc4vLrCztYNummExW6A0GpGMwx4HS3ZmcBJOAxEotpJOQlgJasowcKaEsQ6msrg4F7BWQ0Ux8iTHslpg0OnB5R2ICF4zJ4apNaq6QBRZGADGGkgh0ck66HRyKBWhMmSruPIsHWiD6XiCOE7Q7w1gLbC7d4BOb4DHJ2e4c+cuVqWGSlLPpvDWbc7AGhf0fmCAOEog4GDrGkoyAyL2lVBmqJjmucbUqy6lgIwVkizFaGsLW6Mh0izHo8eP8cprr+PRw4dYrpbY39/H4eEh7t2/jYuzY6RxBGdrRJHA9vYQO90cfSUwSBN04hTaAJUTiOMutJNYlDW0i3E6WeLoeIrpbAltHOJIIVUKcSQAKTFfzWGsgVIJksQnjkbDQaIqKixXS8ynFqsF2Vo6Z3B8eorZokAsE1hHlf5a16jKEpUuqRClImRphn6nC+Es6qqAsxYXF+dYLgsMR0M8/b73IY5jvPLyq7hz9y4WqxWiSKGuNObzJektQUAbh6qeYLEqoY3B3v4ehqMRrCOBTiklLCzFEdr6JDj2e3cU4ksBAiNkFKOqCqRJjiwjYHk+p/akXq+Hfr9LonmK4gMCUSRpIFgLIYEky7AqyFJRpQoqVqjrCvW8DD3KUlL8a63FqliRZsX2FobDId73gfdhd28b/X4fta4DQEqJaerbPdPAUOIWi9VyCSkF+oMMAhHyPEWepzg+foyzs3PM53PUtYaDIX0UOJQV6T3EKsF0NsPj4xM4OAwG1KYRpzmiOIWuSpRlgWK19MUOA13XsMbg4vwUEsDB3i6+/pOfwKuvvIrTszNksYKuSjx+9BAX56fodXNUVYWt7W1cOThAfzgI9y2KIlitcXpxhuGwj07aQVmusFqVVAF/B8c7TrrbQXIbueRkkjfUBhzlBZX+TyGG15EOVVcJQcG1FU3FBj7p8Cg4V621ZZTUrJ2D8NQkOp9GkIjRdIA3LKBN0d0M+teuqX3d8D2hnpYDf960OZpAKRCioV9FslEjpde//SGEAKIWgiyFZw20KuQ+uHNCwPgEyxE9AEI41MaDEVxB8BV4SAI1NnsT4a81EgKJIuE0VqWUAiEoERFX2JvEiAMvsodR4b9ET6SKa1VW+Jc/+aPAN/5beOY3/hEsfvC/gz29B+ss0iRBGno7qOJUe6X1qqogpCTaUppA6xoykojjJPRRAS6gftaSmjZt7jnM8gTFD/3FEKwn15/H133dt+Lj794FIGD334X3Pf8+PDh6iEhKzBdz/OTP/Di01thBiVRFiNMM82yIOI6RxTGpQLsm4G4H4RyIhrHSSiZDkinXKzhr9HO7rire/nwheE45Pxaor1hK4em5LepnYHj4qpGfF0x5jqKGAt/uyaShJQPoEcfUD8/qz+3qf/vZM92zXbW+7GdtHm387rJ/X/u7taFKwv/2f1z5FCJCp942GeLNScVxoL5KSRYT9+/fh9YW8/k80KTbVhiL5QL/4qd/HF//iU9h98Pfgk5VQf/8P6HqoVKIVYKoq5D6fi3pFfnpuZmmx3q1gq5rXP+NfwhfmRn81L/+14ECt1qtEMcKeZqiLGtUFVlNdfzGqWuDX3f8s+iYAjOR4G8Pf0WofAGNdzGj3u2eqXZlRnqknhBlXvcIsGHQEMyaYPtAa2EcCbLVWmMymQTfT2b5sDjZaDQEqWg7RJGAlGQjslpZPHh0hPl8AQcJFZM3KUDVz7KaI027FAj6MUi0bQ2tDRaLGUzD9SHRpFavlBACsYphjcN8tsRyUQQ7rrIk+plSSRgP7LlKPuJx+D5aXNsCmkTxjaSixMU2LUrto00r5/ncpszCUJKyOQ8IlI1DbxxT+I6Pj7G9TdYyZ+fnqHRNVoVxDCEl0k6Od737FgYDUgI+evgonAuv6UzvlVJCWAcBCSctYIk9wclxXUvcv3+fBJyyGAICsQcciaK3gnYWwNKvEQIyavfmOuondARskd2Y/15JrhrWi/WZQCNv9teGydNuo/EUaEHK/cK1W2vg55Zd653n+7m5h6soRlXVqGtS3Q+qvZos5toAKYOEzExTiu7B+fkYRUG9g0mSAMLbvqkIV68cIE8TqIjmQTfPIIxGBGDQ70MIFSiKR0dHGI/HYQyFHnLGjySg4ihYhTm2gArrGNDEMEzxbcVaaKrhfiiThaeQoGjKkiuKpH79yAPkcUwVRSGEV01GiGXa59rW4WDmB4Md7bm4XnHfrMA351jXNYpVAedEoJrXtcXW1hb2rxyg3+9jPJtCO429gz3IKMJ4PIZzRGWuPR2VRPxqSBl5vQQSyCMApkQUSWR5iihSnnGoYLTF+dkFtNbY39/B1mgb733Pe5EkCd58800cHR1jZ2sHw9EW8k432ALy2tpmqbX37KAH4TRiEYPt++q6xnKxAJwMSvlCCKJQq0atPkoU4iRHVRUeLCfGnyhLqlIbAjJmswWSOMN4TOKmnU4Hk8kUdrHEzaeewu7hIc4nYzx8+BDT6QxaG2htYLSFU0CSpB4otKhrQwmNAyJBRRVmj/E8bp4r/H5P44ISsYzucZah2+mi3+sFAG85X+DshMD73f19fN0nP4Gnn3kad+/exOc/93M4PXkEJSPESsDWNUb9HXQjh1QpSOeFs4y3boOCgcS8qLBYGRSlRW1IPDaJY6RxgjRJUTtqo6Tp4gID04de0JLA4LJsPJRJv0agWJUonYYAgftltUJRrGCt8bZgpM2gYgn2omeV8lgp7O5s48qVQ2RpjqokUPzN27cxm84gBFn4ssc2Jd4G9WJBrMGqxOHVQxweXsFstgi2ZDSm6DxpDhKgTWOPlgMpif3Qjs9iGSPLqfecQNUMVVWEuI9abRr2EPvFQzpkPjbhHETrdccQIYDZbIb5fI79/X1cv34d165fDUUW3s+EEKGdikUvOcbnhDVJEvT6PVrVIgIVyGVCotuldrWzs3NcXFxgPp8DoKJBow1BMdvZ2RmcIzYVe3mTrR7lJsRgarkMSWJJLxdzPNY1rl65inc/+y4Mej0UxQrLskSeZbh6eEBM2EqHPv5ExRBSkUCuZ7T2+30451DXpafkX25/ednxjpPuzQ/kBEu0ApDL6EicMDjnoP0A0KEvjSa8EwjBK9MduIDlQJuR1sZXsJsq92aPaDuhWT+XZvMC1gP8zT9fdg3cH9nQvBpxEGMMlF+cVKC88uc1wTIre7bvVfvvl52Pd2gNFXopSMXSAb7HtKF8rxNwCSVnqhiLMvBJCUee2qwsm6ZxSMwgBSLVEhNz1DOyTkOJkCQUsLyvfIhUOxgd47XeU/ScTY3ZfIJ//qP/BN/0qV+F5//tP4b5D/y3wOM7yLxnKtE9a1QlCVcwrZzvN08YFdBVHzDBVwUkYAzfO4FY8P22YZNws0dY/dBfJLTLGMQ3349v/Pi3wD4zIibBwcfw/ve+H6++/io++tN/BUNRYyEyfE/2dcizDGmSIJYqABeXBeFf9djAcDaT7c1x1qaX0/MjkIETcK76RFKFxcr5qtZmEtqej5tzs508z2YzjCfncM5hOBxiMBiETZQDDg5SeQxxpW8TqNqcS5vBWPseXPaetcOSiE37WEVZuEeyFfxsfhYDS1VJdOAkzkLPqHMiKEcbrvz6fqMkSXDrXe+FhMRgeYrirc/5CjQngfSjPE0q72Q0J7ydCgCUBalNn56cYlRb/NTnfw63b78FIUlA6fj4GMZopDEBViEYlxGqusbSUySNNXCSoEm6JhrnXCFiZg+xLXzVyAHGOILknKDx40FPIb37hFQhEOTECk7AeQqjEMRI6uRE4aKxF/nxMUKn0/WCWALL5QpxrL1gCwmkFAX5ha9WK8xnpACqFNn4ZGnHB8qU+BZeL2G1KgJYUhQFnGyEnjaTL65ubiZitOmzqrJBVdVho6d+7hWKgqxJqAdc+j461gKw4Z7Wpl6bO7wmtSvaPA6ZAcNzLOtmiFQTDPE8YfpeFEXUwuGDkkePHkEpspU6Pjmh77Em9KkLAIeHh8iTHNPpNABFDPZWRgebOUquAet7vRgwbYPUkdcXENKfUysR5XtjTO0/zxDFKqwZjV83wJoWnvYsiF0j1oD39faZTbHNJ9YE/752cn0ZOLmZ7PF/I5DYobXJmmp5W6EYQKArAn7fjmXwfF4uC2oVkf4OCu097Ps4ODiAECJUkxhAkVJ6/9cKF+MJjo6OcHR0hKqq1sThNtdhvhfG+Mo/NmOXBkRtwNim4t3cN0csKOEQqWZd4MSd940kSYLGCY9PthSDa+KZdpLJz6INNrWP9p7g1sZatJbA15XxCUjTctHtdrG/v4+9vT2fYDtsb2/j8MohznYu8Oabb+Hs7Ny3dYhA31Rx5Ku2FZwjgGwyMeH6INi+VKHTyTz7psSjR3PMZhNcu3YVW1tbeOrmUwCAs8dnocWj2+2i2+2G62uLSbWvub2HAuu6DlprAl+XJabTaUg2sjzxjg+kgq7ipi/VwULXBtaxSFrln6FAWdQQaACP5bJAWVbY2trC4ZUrmK5WuHv3Lk5OTvxYIcCdq4xCyCDs2Ix9EZJT7o9lbYegBeCaMUD3k21vpbeM3MXu7i7m8xlu37mNr7z8MibTCxxevYJnn30WB/t7uH71CgbdFOOTh5iePUaeKgz7XXQ7GbI0QZZKREqgdqDCmqOCUm00iqrGeDLFZD5D4b3cY7aaTRWkEnB102bCa2Z77eaKLY9fFruTUqIsapyfniOKmNlQhIR7NBr5Kmrin5PEbDbB6ekJtK7x3HPP4YMf/CAOr16Hs2RvNZ3PMZ5OURakQwJnUVYlyDqPku+GneNw7fo1bG1tIYpUGGcAPAiofNGA2GTOtcaYIeYS+VY3it+dDiniM2OTxycBahrWNnOVgfZOnqPb7Yb4WggBYV1gEGmtARlhMBjgysEBbt68iXc98wz6wz7SLENVkwUjPwMWDhVCBOCKRXq5PYvmcIwkzaFrDSPJ5YISWfi4g65pNptj5R08eHw6K73DjvA92QSmE6DI7Xza54wEeCVpisS/jqwbzxAnMa4c7mM6nUJOZ4hjFUCCTpfYzlRYLSGVX79BLUmdbgfzObUR0LqTrrGuvtrxjpPuTeQz/Hkzs2gdIQgGyIfQ2NbmwZSj9mbSvK/5afpZuG92M5loqhXr8vfto72Jb57fZUfY2NEkEO3+Pn4AFHixbdT6vZDSiwW59YSIP28TqQea6mm4z8JXNqUkirskenNtCLGsak1iDOEam88kmpn1DIRWRR+bSoUKYcO3DohaG6k14TPaE4sDyI+cvYmuLbFUOd4YPBOSNK015ssZfuQn/jn2v+0/wOgTvwnun/01QuH8xHSg6gYLNsjIKyw76jVJ0zT0EhdF4YNfhUhF4bk0FXy+98In6RQIZ1kKozUpS1/chf7hvwKjNcqqQvz0C/jVv/H/jq956lfj/PG/QvzwFUBl2NnZocq/tairGsI+CeRcDjCt32fCW8RXTbR5XG32idJnINAfZWtjVJEC+6K2z6s9TttBQjto5aoGiy2dnp6i1mVQc+WqRK/XQ2Ua9V/+nDbwcNk8bJ/PLwUqbR7t5ACiAcna96q9/lhHfcCXflbrfe0ECZBB6b5dWQKAT33yG/BcVwGPXsLi3/wA5PQYwgt1hHXGsM880bHSJMEiVqT+bB31VRoLoyu4usZz73oXrDOQViCS1BPI/pOj0chXDigI5nEevg+OerKNDgETJ5IMuPA8XgMfY+q5dYTUQQjfGyiIOC3KEtb3vDvpSwJemM06YLEsoCKFnZ0dxEp5vYUaUSSDNzj3yHKyXFUVlssCiwUxJqqqDq04APXUCylh/T5SlCUKLw5WVrWvPFKfKSTW5kIbXORAvj3fmp4xiRgxhEhgbRySca6EW6vDxh9FEQkLtdbzOFZwBrDaPjE3Q2LnE6UmSG10BYQQ0E5DemomC3a1wUQ+eP5Np9Ogjtvr9YIVnRSNMFXbjiTPc8xms5D4twUa67pGVVuAle/FOu7nfMBHI4vaaazv86Qqm4WuFwHUae8n7Xm0DqZxYuzg4MWgWnO5fWyKz22uF9LRGOVr49e1wZb2etBeF6SU0GUVQJC2UFCn22h5UDK+9B7uRQNWaOcTQwJjtFegz3KF7e1tXL16JXwufxYF0Q5SEGNsXExxcnxMQjwblfW1BNs2VH3AxwnStcOEJ9bQ9hGegeP5QawgBhfa95fHKolOqtAmExJrQX3SbxczbQKnlwGpPE9Z3Zjm/Hoybq0NdjvL5QrdbhdXrlxBr9fDbDbDcrXCcGsUBIvyvIs0zXDnzl08fvwYgAzVpbOzc1TepohbfJwroHUK58i72JjaA4EdDIY9CEE6CGdn5yjLEteuldjd28EHPvACzvbO8MUXX8KDBw+wu7sbxNCKosDMq0xv7q0c6AOAjGieNMwymrcsTMoJRJYnnkqbI88zQCgweCUktUY0zx+oa3pGaZqiqioMh0MsFks8fPgIW1tbePbZZ1HVNd544w2cHJ94QCjFcrkCifbRvlB6rQpaszecRASCSnkcK2/1SEk7V1iThM6bwaMsyzAajTDcHqLUFe7eu4dXXnkFjx49ws7eHj7x8Y/h2rWrqKoK9+68hbpaAq5GqoAkEjjYHWE06MFZgyiKYQDUzsJFAlEUo3LAfFXgYjLF6cUEy1UFC4cky5BnxF6BQDPWxLrIHwteCiEwHA4xGo3CGO10Ouj3+/Q+Ow92s7S3EjA1GPSxvbONbjcjnSRvYbtaLRHHCoeHV/D8e96DGzduIE4yVCXFS9euXoV1Dkmc4MGDRyjLORpWmYBs7RdSRiQQt1z5tYj2CZqnCYRfW+hZMXOWH5kI4AfPbV6T2kKHWZb57zfhGnlNSJRClqrQasRgjGQver9va63R7XdweOUKtra2sLOzQwwiqRD5YoUUEsWqQFEWMMaG/IDE0mLPQitDQpskKaIogYhImK0oChIM9dVpBj0aW0faRwlgpLxRetHX8/NzGGMwGAwIMMspn2nYWWiKVX4ea61x99499HsddLt9zwJQIdknlxgCkfmcImv8Z8RhfrOWUu11PL5abNs+fln08ss2ABoUYuO1QBP20rGJnvJJco9x6DsWXOamHxbh4uu57Bw2E+/Lgv/2/dhMfN8OQefXWqYH+R5T40itOJZEfUy4R9gxquSDNQhIpWDr6onP3Ey028daVdG/T0qFyPe911qjqjRWqwJVXUEbTlSbRF0IgQQCVlLPvAAgLNVOo5gU+Dq+misE4MigEY6raYIpp25tw+GgJoguhOtya/eSrhP4+k98GqPVOcov/iTRNbKcKCzsXbwqUKwKlFUJoynxZmuZSEZYLZdYFUvUdY04TgIVhq+RKowCXFWBB0Kkt/RoVNgFIm97owUhjqJaorLAndkM/ekJ0VNkRCJsLN5gvahGKwl4MoldT97435n29GQV4MmAsR3Y039ZwXRdMIgX7HZA155r7TEcRVFQDOa/Sx/Ul2WJ+XwOKSW2trawvb2NPM+DfREFsToEyu2gisfoZUAW/52fweZ8ers5+MThc24Rnt+6H6P/onB/m/tGh1IKccv2wTkERHu1WpGvp2+J+PALH8PVg0M8ExWYff9/Be0ZGSKOQ9UZAJRXQ6XnQZsOr2OU3zKzh8b+43/yN/HJ3/kd+CP/0X+Mv/m3/xacIcXz6cUEdclK2iMoZVHX5CtpLaja4EgLYrUqgqXGZayDthYBn1uSkDeps9RvKdC6ZwJYLZfQxtBYV1GjYOznutEuJBdsO2KN86JBFaSMoCJJwj+RQFVqrIoFZlOyUImzFHGaYbglsbu/h263hyiKMJ3MMZlNoVSGZbFCWVFg5Ch/gBPEtFGqYRJxpXizetGuOrPFR5omiOMYq9USStH553nuXRUE4EXFkiSBisnzmscHfNtKolIkKgnjjJP6tiVX+9wYCOF1odRlEFIDEFRw2/PeORfUs51zOPEV7us3biCKIlRFCVMbmv8OgKE2mhs3boQ9SGufmPrATMaXbeWN6E4ALkI7haeOKhPuZ5ZliNM+DQVrAtAjRKNS3e6Hb/ZVn/gJ6kd2rUS9vcYBTRywCZ7zetG+33yv+L/Uj+ne9v15p4OqJCufLMuws7uF3d1ddLtdxHGMR48ergWv1DfE98ZCKhLgMZZVaQl4onaKERZLCtKTOCXbO9SehWexWCxwfHyMR48ekTaGrzLWvp8wqKj7OWktJcp03dRmZ50h8MISjZH2tTag3gZUHbj1CP6eB0lWIRBF9Hp2eGC2WEjKnYZ12n9Py5NdrIO2m3tVe160125+LnW9Tk0n3Qbh2SZUoU3TFNvb2+h0OlgVBWbzGQaeIgogWBUeHOwjiqjdbLUqcPXqNRhjvRjUCnHCtOACKorDfSmrAkXJVotL1HWJbq+DLEtDAnB2doYkSbC7u4vDw0MsZvMwX9nWbzAYBMeV9rW2xzOBoJ5+bAEZyzBOk2TlAciKrr1aoSyT8J5I0fOVElCi0U9xjuMMb5NoCTitKqreHewf4qmnnkIcx3jjrbcwPp9AOIEszaiVAATwWq1RVBU0PxNjEAlu6aBKt4okVXPVur0bV7mFaLR/oihC3slw5coBdnd3YYzG3dt38OWvfAmTyQQ3blzHBz7wAXz0Qx/CYNjDZHKBl77wedy78yYW8zF2hj3EkUQ3jTHqd1GsFrAOKL2lrwUxvspVhYvJFEenZ1gsK1gAcZIi71H/rrGGBEANiQPy/sZgEt9vgDR7+v1+UKfmoygKrMolut2OT95JvCuJE3R7GZKEqPdKCZyeksBsmqa4desW3vPe53F45RDGaJTzebCVjeMY+/v7qKoaq1UJ5wTKigBrY2jet7WiZtMpyrLAcrkMLRJBV6jW4Rkw20XKdgGGiicyipHlKfJOFsYPs2ob2ysX7gtAompxnEMoEeKhxWIBWzdtT1JKmFojjhR2d3Zw/fp1SEkV5vl8jjRNMZ1OsbW1hTj2lmQLKowlipLlNMmac6jpJ44SbI1SGGsxnk4plvBjCwCUikmw0rNFAAFjHCaTCQFHRsPWFlEkYAytA7PZLAACEiNEUdezABq2mTUay6oKQI2zGovFzLcTOLLeM6Tf0Ot1sCoLIGo7WNE+R2KjxATN05z2Im2xqldroPpXO37Z6uWXHbwJN39vLAbagTAHjXwhTJGGoKqVFC3vZ/+5rtnC/QKwjigwasx/3ky4+WhvFPz35tzXUfzNRMG06IRt5J82tCjQoZ3lhdmtvY7ft5l88Dk9CRCsJ2cOMvhFGjhUuqaqWFmgrjWJb0kJ4alBEE3vnHACrkURVHGMNE2Qe7VipsVab5MRkkr6YghhfV8fUcqbIL9B4lpPPjwjwOG5596HF67sYvmDfx7xyVvoDAaeNmNQVhWKlkUYqT9W6PaI3pWlGYpihVWxwmKxBLIe9r/530eSUtJOIILG+Kf/Aexq3owXH9Tw/Y+kRKSon62dPEZXnkXvW/8YXl5Z/Muf+Zf4TXXlARUThIMiGSGOnqRCtnve2hsVB4Nhg+ZgqDUWw/iDCEllu9rWbOgE8sioWWg3E88mgG0+e3N8t8c4zxGqNiwxn8+xu7uL0Rb1cBdFEQKfxWJBoIFbn498tKl14d77f48isnmQ2AQraK7zHWiJN2BzJGFLsq0vAAEAAElEQVRjLgoh8O7ZbSirYaIYr/pWhvb1bYI+0j+bWmsw8k/XWSKSET78oY/hyt4Bnklq4P4XsfzMP4YaHyHpdsAtJLX3bK7qGnmWI4lj73stwrmnSYJYxciSlFpMpCTA6NEbOPu7fxq/5rf/SWS//w/gf/ibfy0EBN2SKpfszSwlnWfifW+lJWBoOp3i4uICZVl54Cii3rC6ovGZrPtDRhFV4LnE6ZxrWlFaySE9w2gNmOL53826ZIfmBVHYo73ytOZYKepxjxNEUqAsKywWBIxBCuRS+KCHBBF3dkgJP1Yp4jjFZDIJQBIpbrf7SXVodbmsZaId8PLzZrpvr99DHBOFVXkrGaa7EZ2ePouQaRJ15KoIJ96mnsLUZu17ODHnoIiR7uacm2qzFZbWG/8cL2NgccWVq9jn51R9yzsd3HjqBvI8D+uh8tTQPO/i5s2bcIYSPLIAs6jKEtZZSCG99kAC6oMTzNNb22N4zXeOKuMrR/syt1copTyYUIfqi2y1HDHAscnKiaTyYqd+zw4gedP6QMOMn6O3PRTSJ4QRpK9itPfxzTWNx0V7/Q1VDG2wt7cXkmQIi4uLC7zxxhu4uLhAFMkQfHKVt1nbLaRMUevG0304GnjP3aSptPjxU5YluJo7nc5x/PgUDx48xGQyoTXBB69twGYzLlkHDSSkbLGWOJn2fyeg9XKQUwjfw+1FPBlg5fnV9qJt4pP1uKztac50UB77zrlwjzlhaMBMF9aYduvf5jUmSUJVYxXj6tWr2N3dRV2T964QAtoaTCZT5Dn1CkeKqJ6DwQB53vFsOOu1GT6Er3zly3j8+BjWV6CyLEOv30UcKw/E1TCmRl1HqOoKSc2WodQjuloVOD09RVVV2NnawY2bN7G1tYXbt2/j/v37cAD2dnexs7uL2XQaAGdjzBp9hNYWgtelZwFyFbzX68E5h/F4jOVqGQAAep7C+2GroDVBa44iVp6juFNrh9l0iuFwhNPTM8RxjA9+8H3Iswxf+vKXce/+PSCihJ2tKylGS0O7j1lj7ggI0Sg+x0r69byx9mP7SqoQRgG06fcHODy8gqvXDqG1xltvvYV79+7i9PQU/X4fX/M1H8UnPvFx3Lh+jZKZaoliMcXjR/cRRw43r15BEktEsICu0c9z8riHgJBU8S5WJc4mc5yOJ5gtlnCIIFWCOO8gyVLPltLQju55x8crbSBWiMY/npMsjp143PLzPJ+fgCwOqU0rzbgFQ6Cuq8DC7HQ62NnZxvUb13Dt2jV0Oh3MZ0tUtcVsOsfDhw/x6OgITpDmyFNPPYXBcIQHD44CRZrAFhW0PcqqxHzReFSH+JTF7sDFBoTntsZ4VNL3nud+/SaFerYDpPGgW/EqWQjzmmmFt+T0LiHwLEcG9tkq7fr163juuecQSYmJ95qfzqakwK51qJIzE+Xx48d48OAB6rpGt9tFr9cLzyP2hYy6qqGrClEUBVCUnlOj17RaUSK7WhHjRGsNAWbbEvU7sO64EAYav2o08gxemqOVj+O01rDOoJPGId4QgkAq50i8DSDLPHAOJajlgcYPaVFw/sd7YhND/NLH/89Jd7O4tum07Z91CqpFc+G198FsI9wAKaJzMuLgqx+tQt5mIvF2yeqllbO3SXqBDaumjYTbOUfqoC1UOPZoFYvIwPk+StDmCS9O4dAkRCHVuAQlvuxoJ1rOUWudMy5QPWut/WcT5ZqSbrZPatBKSv5oEVVxjCzN0MlzJAlVf6hCRyq+TgpfzaKkO5xDJEIfd5rG3qPVwTnN43JtLLAC/DM334V4OUHx8GXkg1EQXqh8f9F8Ngu0E+soWM3zHL1eNwSFVVVB9UY4/J1/Co9HT+F0NqNzEgI39vex99T7oR++Hr6eghXfSwgLV64w/sn/HaYsgrZAcvXd6H7rH8WXZjV+4md/glBq/p9rRHaUjIKFRHs88JjZHHebiYGx1NezOV4ZaNoUBmq/VwgBFSmyvmiNhfZ5NMF8M77ax2UKykxhLooCvV4viA1tChRqrSFjtRZIbVarQsBl19tGZKDKEXKNkADYUJ3mpODSOXvJHASAF8avoKNXWKocL3durL33iUqMEDDOn7v0bRmCGCPdXoJPf/034r2DBLj3Iuaf/SG4k7u0cccxhCAVX+cTCKK2rvy5cNU8gooi72fqLVYA1HkWeo2llKge38HF//5n8Y3f/idh/sPfj+/5O38bFxcXWBYV6tMznHuF8MFgQPfdVKhNjcrUqKyljb3UgKOqkTEWVUmbMsV2EnXVBM1xHJMtmNZEKW8xItrPqz0u2odzDkWngvGOAEoppPN5GD/8Q8JMKWQEVGVNPq1Jgl6/DxUpL9bjfG8bMQOGwy1sbe3gwYMH3rt2QUOjtggquZes6e0xsHkNnU4HW1tbhLgncQgy2pVpSqypYtv0/Dm/PreTZmIXRGgoejyemdnT9urme9iex5Wp1qYij4P2tfHntZkLdV3j4YMHlDjICDJJYbUBYun72UjYa//KAY5PT7BalSHgcX7ObHp4Awh+vw0Q6HzVxXt5ywi9Xg/dbhedTgdFXYTgPY7ToL8BeKEzH2w0VRQSZRKytY87oNn/mx8OYKgCu87IEUJAWEDI9efcPpiCyBVZ1iRhO8gb1w4BAKvVCm+8+RrOzs6wWBBdnj26CVA2iBR5zdKaRgkrU3DjOMbW1hDbO1tIkjhUiLhvbz5bwDmHKIqhtcXjo5Pg/cwJIN9zTmD5M9ZYbK3riyJqH+NWBCE8M9D5mAJ8T124l01MAcAB1pHwEgXVDJDHIcgm8MOQiLpkQbM63Gt+HY/1QL03JrRo8Pxh0CiwTbzjiYN3pXE+gfB6AxakljwajbC7twelEszmSxjjkGU5phMSkaIWixhpStfG47KqKhwfH2Nvbxe3bt1CkkT43Oc+j4uLCw+GkciXENyH3bThwNGYIFXlJABxk8kMZVmjWBbY39vH1s42CfpZg9PTU5ycndLc6PdgjPGVemKoBDtXH0DFUeJBxRjGrylRrDDcGkFEEvE8ASYOq2KB+XIBlSgkeYwoVv6HKpwWpmUhF1HslcSYzuYQIsL+wRVEKsabt+/gzt17KCryYY5U7IEgIEmoyscVemM1sadCCyclN3EcBZC32QdobeSEO8tofvX6PRxc2cP+wR6cczg6OsLdu3cxnozR7eZ4/vlb+MD734erVw6gpMPp44f44oufw9H9O+imCv1uhn4nRa+TwVoNa0oI1UGtDaI4pb77ssbpeIJHJ2eYzlcwQiJOEkRJCpnEsP6aqroGhEDme7XboCYDmQwiMtDODL52XFnXNU5OHqPf76PbpV7oTif1CR0lpLPZFBDAwcEBrl+/TtVUKYPa+XS6wP17D3D//n2cnZ8j63TQ6XSxtbWFfn8I5yROT88wHk+oRStoK6SkaeQT1nbLGMWj5DJC6wUxOhn4YhCt2+uE66TfyZDQJ0mC5XIe9DlkRGwB1nYAAKcbQdyOFzfWmlwBAGB7tBWE0w4ODpCKGPu7ezg9O8XjkxNEUgYGHoM+9+/fx2c+8xm89NJLYT5fuXIFN2/exJUrV4jybgy0rr1QpUSsmuckROPe0O12kSRpABtOTk5QlZ41Jq0HGJOwVi2XSywXGXrdrr+uZo2NlaJcR0poU6GsKhJdS3wKbC1kRIl4rUtknhlhvYYOFTIaPRUVJcTq83uQlDLoQvxSxztOutuVvs3fvd3r2xsnbdA2oBIs5NNsCO2Jz3Rh19qwnzwPnmSbv2sHba13rv1urSK2EXxuJt5CCOrTtJpoyzGrdnMlxG+UYFGZJtKg3klKyjdz7M3v2Px+Si4VtL9/2lqUNQ0YrQ0gBGSkoLx3LVfD27YrDBowjSPLUk8nivyNpZ6u0NflXPA8FhKeKtlUuXnCh6oumhiTA0gAuPXse/H8Vh+rf/znkaYZElY3rClAr2uNVUF9INz/xp/NyeFqtYLo9HH1278Dd7Ir+IF/+oOodU2WJUphe3sHH37fh4Gt9/kApTkZ7kl69vAQBzffB316z99bCfHMR/DFSYEf+ckf8QI2IEDFgSxdPPLFPo3tsdUeL+3xt1lppWRPQLimarfZRtAO1tvPnX5PAl1ty7ZmXNKFNgkxBbubSTmjp+3NpvBCX1JKHB4egufZpghJmmUwzobAq93LyonXeuLf0J6ljCAQrQE37deGoJOuGnwL1oPsdSZKmNto2Aabc70NWFCw0VA46fo1PvGxT+D6lUM8JQss/sH/B/rxW4GCSfPcwFiDNMuotcN/RlmR4F/hgzdrDLI0Rb/fR6/bC4F2nmVB50LXJHK1uv8qTr7vT+PT3/YnEP37vwd/4X/8S6gtBXFJEkPFJDRmLSmrV3WN1GlYRwkOC50I0aiDbs7FwM5QCrWuwz3ZFKXiccFjcXM9F0JgsVhQFd0HZGSLViOSVDmTQpGQkavhKheqUHGSATJCkmTodnuAAPK8AyElirKEs0DeybG3t4fFYkGCQFWFqq5gjUWcxIhEtHY+7fHcpq0651riUFTtWC1XKCtCx0kUp3EMsNaA++C4D5Ap1hzYOEdgkXRNRYQ/I7RctO4dn0s7kSJUnM61rYzfniM8nwCECoFSJKZz584djLa20Ov1m555a8Nz39rawmg0QrEsA2AZqvJOwtgGpebe7HCNQnhPZgCCkpI8SbGzs0PVx71dqESFNQKgfWexmOP8nMSmyIam6Y9r1jURGFG8ZrbvUxso2YwlAvjgxNpesrmft/voUz/3+v1+6Es8OnqIxWLhmQAV4FsGnCN2TxzHgLCwtlmjicKrYYyDs8LvK1u4dv0K8jyD1tQalmUZVKwwmUywmC+pvSTSmM3mODo6wunpKbQx6Pd6iL0QJRxZdRljiJFgybecBPJEAHoFyM4xVo03fACNHMCswSdB1tZ+0ErI20BRW3cAgkH49fWSExWeT0mShACcWwp4f2CGE685PC/LovTuGtGa5goDQ2VZYW9vD/v7+4AAprMpirKEFA0l2Fry39ZaYzQaYXt7G9vb20hTYseE4D9N8e7nbiGOFV5++RXcvn0HTMW21gQFah6jq2Lle0ljCDEISQd/Z10SyOicw2g0wrPPPouiLHH06BGKosDh4aFPEEQYr6GvU1BCRMlPBjigWFFiKGWENEmxtb3t9wcAYxtaNLjVJUlSX8jwzwjsAiCgVIxBf4RHR0e4ceMp3LhxA/fuPcCXv/wVEurLO94VpmFWAMB8PsdyuQwAymakTqB+hCgSIDE9hXbCHUUSSRIjzzP0el3sbO+QkrdSePToEW7fvo3T01MUywWuXr2C973vvdjeHmGxmOLibIFXX/4SPvuzP4P5bIKb1w+xMxogEs4LiKYoV0tUVQFtAKEktBNYFhXOJnNcjGeonUCS5YizDqmAS2JD1LoOFsOqpZ7dZhJxqwwDsjx3eE4RRXqG+XwGKQU6nRyj0YB0Wvx6URR10L8wtYGUUegPj+MYy+UKZ6dnePT4FPfvPwj0806nAziibA8GIzz99NPIshxKxZhMZ+H5VFUFY9dFNhl85d9x0s2JnVIKMhKUpGYJtre3w/zl2IyYFgpRJDyjqqKEO058e4UChTW26eOWjZDscrlE1WIR7e3tYW93D85aLDWNp63RFuCAi+mYCnl5Bl1rvPH6G/jpn/lpfPYzn8W9+/do/lmH4WiI5557Dh/58Edw69YtdPIOIqWgjUVtDKqybjFtJNilKo5jXLs2wPb2DnZ3d3Hnzh08ePAQ5+fn/ydrfxpra5aeh2HPWusb97zPfO5Ut8auHtjdVHdTHEWRkijZsmQEihQNISBAiY0k8A/lhxUkSGLHii3JkgEJERAEQmIDiSCbFCWKsihSpJpjk8Umu5utru7qqjuP555hnz1/0xry411rfWvve6rYNLgLp+4Z9vANa3jf533e57GiqNrmJkn7lSZeOM+t8UKIlvVogVVZV0ASw2kDKG0Q2/fQWlOSzogBEUUR4jTx+5YvXhUl0iz11+6j8uHw8ftKusNqQ/gBIXXD/Qy01DpaDA16PWpar20AW1UNgCZApkidzvUhSNlu0m6gbFP1rkrCX646RhvH717XVpJfrqaEAYIxCjAG3BgIDpBFDiVmgEbTWDo2o3VZBAn+R90Hd+xEO2mFIMJjpySHqKdVVWNdOJ9Z2/vpxCN0mwh5mruhZD/iwla4M6S2wg1jrIenBR7c9WHMepJTdTuKhR3I2UZi5lFkxnwl09lZAMDtm7cRlzPUz95HZ0RqkVqRJcZ6tcJ6TfYMkse4/ef/Y/AkB2OkOIokQQpgT0nwo9fxgA3wz3/2p1GsV15Ewyhgcn6Kf/PFn90IAr1giL1/x4dH+PQnvxu6+4Y9P6B69ALv/PaX4Gye3LFpZdVcwaxYGXlzhuMuvD/b34fJoNYa2rT9e2HguE0Tv2pcMGYguPCBkqsw0bG2VWxXtduo8gbj1wFXUkosFgvb75jg4ODABx+Owh4mrQD5q4Z9KmHgF9IL3Zz3tjKMw4BDG6CupR8rUmmsVmt/LmEyAzAP9kRCeBbGRsWLMu4WDd4CQcLrqoy2LRMGSZTg+77wQzg+OMQtXsHc/zLmv/2zYBePkWapfWvjJ7ABPI2wrqhy2et1sV6tMbf00aqqMJ/PsF6vsO4PsL+7iyzPLV1aopPnNPc5UNcVisffhv4nfxM/9Jf/LzD/2/8E/+Af/T8hhMCnP/sZfPrTn0aWZVitVri8vMTgvbsYMYlu2sMfuflHcH5+7qlWAPz66caTS6wdqKKMBhMcMghI3N+LovDXNOzjbDfs2FOKneqtqQEeCyQJiZIt5isoKZGk1POdeR9ngcViibqucHz92KsAL5YL8ucsKvT7fRwcHCDNM7+WRbGAZAZxEvkgfTuZDdfLMMEtyxIXFxdYr8mbW0TMitG12gPuGinVBEAUt1RTFsxPSl6cNkZI23fjPxQDc2PQJSzGGGipPVXOUWfd3HBj0zF+nKYCUejs/Z3RMb/+6us4OzujIKiskHU6fo4eHx8jiTNMJhMwznF5eUkqqlkKhghSBiCYBe3imEBT7frQjfTjpixLTKdTKKWwKgu/jg+HfdvXv4dOJ8fl5SUWiwXKqtxQ22WsvU9u3rgx1a5Bm4DkVWCPSwgBvLTWumqxE9k5ODjAcDhEXdd4/vw5iW0Z9VJy4SrunDNiqxlXBJAWT3PHwsB5jN29XRwfH2Nnh4SUnCiPgUZZVOCMI8+p/WQ6neHRw8e4uCD3h06akVhsI21sACgpwQ2Qp1m7hkrlAUnhxqcFfujzKL5oGges6kBbpSUOkcOHax1RiGNh3UhS20LQJnghld7Zg4XrNmPCrwHheuqqwu7ebq/57T4oYBiD1AayJi0QEQkwHZE91GiIw2vH6HQHuLy8tIBjAq2Bi+kMTVNtVPEGgwHG4zGiKMJ8McdyNSdabzeDMQYHB3vIshTD4QC7u7t48OCht3qjeIrACLdOKqWw5vCJl6O0MsahjEbZ1Licz1BJikdfe+N1REmMO3fuQCQxKV4LDggOKRto6xhS1BWitAcNoLb0Vam01ahgaDQlNTv7e0jyBI1psFwukXU7SLIMjVKQ2oBpW8WtJZpGYblcgTGG0XAH88UCH//kp7Czs4dnL05x78EjrMvKgzfM2kOmWUr9ucsVmqoBM0BTEYVXKwVlWRxJkvo2E6UUGIgpoJSzdYoBGC+YtrM7xq1btzAcDnH37l188MH7mEwmmM9nuH7tCN/7vd8LYxR+650v4ca1Ixit8M1vfB2CM7z91huII7oXaZpR4a2pANi1NGKYryvM5hNczmeYzddgPEYSUfU/zXKKJbSGkrRXZZ0czO7BccAkcmM9z3MvmOacWEKNCLc2ZVmGYb+L3b1dD3orpYhN2tSo6hJaUcFqvVrj7PQC/d4QcZRicnGJR4+fYDKZorY0aW71AjgTiOw+lOUkGAh7n0pLh57P5yjLAlEceTZR2H5rjIEGrWedbo5r1wj4WS4XECLC3t4eOGcoigJ1XYLENvse3PGUZy09CJHnrSYGrdf083Q6JTuwvX1kSYpulmN3dxe3b9/Ga6++ip3RiAAdxhEJ2ueGwyGiNMFsNsN6ucbZ2Rm++pWv4utf+zqWiyXGwzGUUjg7O8NquUKxKsDBce34GkajMbWMChJWdUl/GyO3raBCRMiy3Ce2Tl1/sZihrkswBn+vSZme+vebpgbnHOv1mijsHRIgnc1mMCCL1qqu0MiG6Plx4mOlJElQ2Cq2E6Nz60iWZRgMBnj6+JnXUFgvSTx20BvgO3n8gfR0A4F4lA/2NcLN1SEBjJF8uxACjZRkXK71Rk9QWLkBqJ+pFX+4OlHZrnhtJhHbVbSrk+7wfdz3bXUOPrhyFW4VWMsAIeGrzUXph5cr72HSFkr8bx+7hIFUGrVUqP0GStVYMKIUunoCoa9tDyez1VLaiBOvJMhtNZchACo8Grp5rHTOwqM7rirUVjRhWwLaa/1D3/fH8PFhhuJ//Pv2XhPFq7ZenetijaIoIXmMm//L/zOeDF/DV7/9Phhn6Pf7GKVDoqvUNfjM4Evv/EssrYooUZfZxgTxvW/GbNxTozVOXjzH8+dPrZJ7S+t2AacT+/I3DW3yrJX2dmEh0OQrS7gagGoDO4BBe0Dqo8Zv+HoH1hgY8rLnbbXYCatsJuKbTBGzRYmvqhJz24tDKsmdltJpE/ww4fZJzZZqewhqbY9jf29s0urOhYStCt+36hI/h6J2Oh0f2Ln5TxUe7ueZ+2yn7xBWwELAI7xP2hhEcYQszfEj3/9H8fF+Ajx4B6uv/DzUi3veEYDYGsz3aSulPLXaMPhApdvpYjQaIhICZVEA2mC5WmI6naGqakRCYMyAbqdLyHYce+EUGKrsVM/u4vwf/xf4wb/4fwL+1/8b/Nsv/SrefvttX0EYDAYk4PNsgKxZI+n28KlPfRLL5QpSNhAigjEaVU2VGbIWiX3y6G5L3dQo6xoaFKgoTUF2VVZYrVe+Mq218tVUAOSQwMmns60qt4kTjQ0BxgSqkvywOzYZLIoCT58+x7179wDewWQyoY1oMMRsNsXp6SmMofntqLYG1pqEEeiXZenGWAvFN8M1Mbzfjh4HUGDt7F22QRjGAM5bxWFtE5JwDAMEdDkvcxechQKCLilx4zvsD1RKoZIVoritGLokwFHQ2n48UsV2Ym8uSZ5cTsiKyoKBWZZhuVxCNBKMkQVLr9cjtoHWWK3XiJOE+uSahrxpZWBrhs2q87BPwHdZUYJSrUkYZ7VaEZ0vJ5phVVU4Pz+D1kQRHAz6XgdkNptiXTgApKUhGxgwq14OO1/DdYVu7Xabl913GKlLM1zBHLBjYW9vD4PBgAS4igJPnz7FbDYDY6RSL2vqW3Sf0z6M/z2NDYA8tYM+XQB7h/vY2RlhOOqj08mIhWKrS4wxaEuFns3mmEymuJzMfMBtPCWYAQYb7+vuuw7GszHUjubFJtEmtW7shX2psiExppaZwf06TyJwzKuTE9jRxi5KN9AmgusDdYm2u770c7JRFQ/B23Auhom3F16zooUOsHGgEulQcAyHQxwdHUEpjclkgvV6HYDBLfDnqNt5nmM0GkEIgfPzc5yenUIIhldeecUroOd5ZgPtDuKEwMIHDx5YBWhhK97lRnuH4G1PvyvuNI1EFNE+UFUVut0uRqMRsizD4eEhpJQe1BsMBkjT1AP7nHNLf8/9tXH3TUqrEWGTChfPtiJrycb4NoZDyspqYdC+KRtiPh0dHSPLMpyfnePuvbs4P7/wLQRlWaHT68AYYhxVZRUIN3JbIGrXQRfDtnExMSTa3mdaK0ltPcN4hyjGUja4e/cOPvjgAzx58gQA8Oqrt/GHPvtpvPLKDWgl8eRRhQ/e/zaePn6I6eQcO6M+jG5gFIeIgj3ergFSA6t1jfm6xOV0gdlyjaqSgIgQiwQiSqz9YRhvCM8kMwwbc8VpUuTWBstda7dGt8lnjm63g7quEHGGbrfjmQswLRAVRTGkIbu6NE2tsr7A6ekpHj16jKdPn2I+X6LTIWq6ARAlCZLY+oBXJQw4ut0eWautVh5odvZ27vgqVfl1wY2LOI4tC+nY7hUpOD+2YJryYKvTKlBKoihWdi+UKCuKs1zPt9uvXHEqTVMYe/1q66jS7/dxbOngb775JnYs8EUOD23rqbIFKwaG09NTvPPOO/jSr38JT54+gbTPI7FS2uvqusbjx0/w7fe+DW4FXCPBSBuGbVLrtW6Bddo/jd/nlVJYr5wVKUeWWbZhr+fdDNbrNRgMer0e0pSAqGdPL/HixQkBBiNSrHctMw54d3FoVbatM7TmtqJ0UkqslgV2xrteVd2JEr+scXX14w8s6d5Grzd+x+jiuhsuhECc54ikRIFWyl4qUlh0G5anTYD5QGo78Ar/BTaT2TbgCjeoly9MuMkAL1fUyefa9W/GAEj9zvV4u1YZqte1SYwPMK5ItsPv3QboNmdfrbPoZN1oVI1E5UXTKGEwxvhKalslJ1SbWdXrNE3Q6eSIbSAYCWGrH656aDY8kRmD7+Fu/bgpEJey7XcmSy5KYo0VLzBG4dbN1/CJ/THKf/Z3IC4eIO/1EEcRlCb7raIgi4SGxbj+V/5TPOjexN/5f/wDvDg9Qb/fw/7hAfb2SUmbGQ1VN1CN9ICG/UhAU8VApHYs2IAk4gJM0POk0jB2I4wYh0jaRNPYJNwoBQ6ic3vQRGk0qvL3JKzSbCfNVyXQ7ThlMLpNSsO/fdh7teO2pbu75NODWqZNRsMqWgh6uQ3W2RYVRYEoijAajdDvdzfPibfWaz55ZwAzLZAWJrrhPAqPOZxHrkIDC5AsFgsfvGit0ev1PBIdsmR8MIjNZP+qtcV9/lWAVcQFvvcLP4jrh4e4ySosf+q/RvPsA2uNklg6oZ2aDFBSQ8raUo0UdNrB4Lv/GFbv/Sb04hxaK3Q7PSRRjGUSA8agkbUVvKqwXC5ovsQJYis02Ot1LdWbjr9uGhTP72D+k38bf+qv/hf4zGc/gyeTU4uSk3/25XTmNQ7qpsbzk2eUdAnhrWw6nWyDkuY2Azce0jxGD12/mbigY71eI00iv6GTyKCloHJHQQUMM2gkWe7keQ9ZmtqNz6orG+Dy8hKrJflzJklqbVUaPHjwAAwk6JSmOdI0Q9OQR2+nQ5ui8wlPkgi6k3oqdt1UqMoGnayzsV675NfdYxdUhhRweo8aUSwsja5dQ30VO0gCG0kiM26eOBcErTWMaivF7u/ude6znEhVyPAwxkAkJE7X6/XAOcfFxQWUUr5n3xjjA6CmabBer7FardqxrjWW8wUePHiA8ZjUt1erFbGVktT31/b7BGadTS6ojUVwCMah65CGrMGCgHV7jpvg+pUlqemnndyj++v12vfscc7R63XhhKiMJoVzxVohLYDRumzaJN9VbckSafPhz9n+L0lS7xrR2sU0yLLMU42NMVitVpjP534tEUJYOO5qcN1Y4IEo8yJIOOn4kiQCY9x+xhiDQd8WCRx43q7TSknMZjM8ffocs+mCkitD1qAiFhCMNF60VGgsuJQkibXMswmDgT9et6dpraHh1KpbsJvaHgzAapCMqgNcDZy4kjHEaKA2mbAooKjP28DOGQXGYhtntK0nRDltqe3h/QnXf1cM2XYU4JxDpALrqvS/d62E/X4fe3t72N3Zx2w2w3K59rR1E4iWak1VrcFggP39ffR6PcxmU9y7fwePHz+2v9/zxQOqQiXY2aGkoNvpgnOG+/fv297/tsXG/St4BK2AsqgBQ2OYcwmdRBvn6a5Dr9fD7du3kSQJXrx4gcVi4YGfi4sLVFWF8XhMIFZZommIEuts75RqgXEHODtxR6K6u1iEWaeAhnY+DchGg/MIg8EI+/sHmE6nePbsBIv5ql17WATOtPeYJ72WrZYTv+ZRTOfox+3aZvVIuKtGE1Mi72TY3d3BeDzy69gHH3yAhw8fYr1e45VXbuGHf/iP4LOf+RTyNEa5XuH89BlOz57j9PQZ9sYjDAc9SFn7mJFxEgRmjPrey7LBfLnCbF5iNl9hXdRgIkISZ4hTS0GWyo5TDiFg2/7I/lErBRWAdOGe6BLLcA9oY1cHdBkIzjyDkxhkrWUnZwLj8RCDwRCvvnobN2/egpIaz5+fYD5bQjYaiwWJWuZ5jiRNbd85abCACUSR8n3ATU1MtLqu/b5B84TGTRRHcMwcSrh3cHh4gJ2dHd9G1e3mKMsSZ2dnATBuKMkuNeraWdARM6jX6yHLSJ3ezU1n05VExMiKRYQ8y5HnOXZ2dvDKK6/g9ddfx/7OrgfQKO6kmJkxYoL2e0M8e3qCb777Hv7d19/Fo0dPvLI559TulKW5X1OaWmJpdRw63QyaGcSCIRJtmxxjHFKGmizMs5nu3LmDhw8eYbVagdm2gOFw6JPrNE0RR7b9RbVAucvFXLWcQGuDSCS+F532EefXXkPEEZQCjLEOPlZfSSmFRlXIkgyki5CgaSSUqje0Xj7q8QeWdIdJq/u5TQQ2g/V2E6MFP4ocGk89ViFKbAzg7MSAzUridgVuO4H5qKQ7rAxuv9fmV9t73qIi9vMMPEoN26W1vUn7/wcRx0clbZvXjSw46lqhbsgugjH4RQjQUC4hslVcF3C5hTlNU6QWsRe89fvzSQvgE3haoIlCQj2jtPHrgLXQooCRvx7ufeI4xhuvvomkWUGe30O310OSpAAYnNVHVVVQPMHhX/gbuJ/fwN/6h/8QZxdnGI8tZXA8QBRxKNWAgwAZ6K2Kpml9dWncuVq/7WtmAkorMM5AQjQtfdb1PbnFb2PM2v/CfjUX/IWP7ap3+PuNMcY4IF4WzAtfu/19mHS7pDCsOvjKbFDx8NdFtz1/jNFitVqtsLRCWE6UxiF6bYXzZX9vjyZvvO/Lle/t4/ZghjZQhuZ4kqRI0hRrW/GmhbKPyCrKK3u9aZ7ZSo1xQM7L89I9wnnpN14u8D2f+z4c7x/iZtQAd38Dy9/9RegX95GmCZwoERipVytpqZNaQyc5Rn/ir4ElKfj+LUz6x9j97j+B+T/92yiXF0jiGGmSIs9yFEmBLM2oMmqj87Ike684iRHFiR87eScH4wzrdQEpG7CLx6j+5d/Hq3/5P8OyN8Szsxfo9fpYLld48OAh3uOfwNHeDpq6wfm330NdN+j1upapQP1hLUoLhFoZnqnCaR7TuSlIqxS8Xq2oiiqo3zBJCZmP4ohWMKZhrIoyMWOAOKVglfom7VgRnHQkbMIVJzF6/R7GOztYLGeIa+p7a6TEcrn0IItH2O37J0mCqq4wmUwItY8YSIiS7pMDq7bHejgWXBKgtYJUBPJkWUJ9uEFvF2MtFTySEYxRvl/O9f5CA4K1gZtb81xS7XrrNtbQYA3gMcfl9BLT6dT2/q39PFmtKGB2Peicc6xWKxRF4X2BlWywXCwwny98v3LYMqOsT3wcpci6HXQ6Hbo2QqDX62I5XUEpB7617U3uGN0YIbCtBQxc2w4ApGnmX5dlGVxPNO0pkfdVrZsanFPfcpKmAOPWTWNTrG+jr3jrsXEvdSt051hVvV4Pu7u7GA6HuLy8xGw280q2TrSMAKUlYi6wuVS7PY72Xyd86gAJpaQFjSiR63ZzD1CTp7uGUiRmZWzienk5xfn5BMvl0gZbCgwCzpIrBIPcI6x4u70oPG+lpG1Ps9XyjXHeAqv0u3ZNpjlhLYQ4/DG4SjdjgDHMswg213N4LQtKVGL/3uG9cZVtx+ZwKr3hHmgYCeWKKILwlXBs9N0vl0uyKXQtG4z2x8jaoNY19Xy/+uorVBVcLnHv3n08ePAA0+kUgMGDBw+QJAmOjo4QRcKLW/b7PaRpBth2qHv37tp7azUG7Ph31UxnJ+USYm1sNcsKh05nM1R1hUF/gDzPcfvVV2GMweMnT3A5nWJnPCbl5kYCjMYFWUtqRIj9yHPgptIaZVGgbko/3oRoE0WtDaqqRFlaJqFVF+/1+7hx4yYWyyUeP3mCi/NLpFmGTqeLoiCAo9PtQll7P0rs2xYK5v8HX3H0LWA2IXeMiNC6SQiOPMutcnyO+XyOO3fu4N69e6iqCjdv3sDnP/85fOytN4mmW63x/OQp7nzwPp49eYQ0iTHodyFtDBfHMUSU0LhmHIYBZUWJ9ny+xnJdo24UuIiQ5B1keRcsimAAG/NyxDExrIRtjZSNRF3VUE3jWUVufBpj/Ng2xvhY2MWr7nlSKWjlaOmULBdFCWlbDOI4Q5KkuHHjJo6Pr8MYhpOTUzx5/Byz2dwzvZbLJeq6Rt7poLLK491OD3v7hxBC4OLiAi9enGJyOfEJnmOOwl4fd+2ph1ig1+vg+PgIaZpQTBFHIP0l7WPXNCXnj7ou/RoTRRGxvdD2OjuAN5yzSikPWsZxjL29PVw7Psb1Gzdw8/p17FqAM7TL42jjUCkV1kWJL3/5y/jVX/kVnJ6eeZthKcmF5fLyEr1eDwzk0rKIIvpMpRAnCZhgXr/A2VMq1dpDU/99ibOzc3zwwQd4//33Mb2cEetg2MNoNMbu7o7vw3brq9t/1us1nMjbeGfHMhUIIOPMARAkomkY0DTEdHD7oVItAyROUjtnBbQmx4pIRBsMSbeu/F6PP7CkG9hOIB39zCaHytAGAGY3M5f8kvCOEz4hQIXZ57ok+2X6eDiA2h6Fq4/FbQLbVTk3CUMaY4h4ukcSRaQkzSgJb4MxS1v0PdwWPd9KyAwzfuN/+TptHnN4TrTZadRKQWljew0pqQRjliIKMMPpuqGlprmAJEtTUuFmDAyaKhTGbu5Au8Frov0IxhBxjkREG8GlW6hdIu/+ts6GaHiEgif42Fufwsd2hih/+u+g2+mik3dgYM3tywpFWaAsK/T/8J/B6fgN/K2/+3dxcv7C2wqEVNWmoQVbMIZYRHACEFI1YLqlSTk3bFeddZeZMYBZVdHw2rrJsVgsUJalD1r/+fgPg8EJh7aTLaSBuUcI8myDQBtJPGcQbLN94ap7Hh5fW7U1YPrqhNMl4mHPafgcB3Itl0sboJL1Sr9PtBrng+rnDAtszrbOMezfDv/2YeMWcFUcAtTABcAVoiRF3u2hrzQ6vR7iLAOLImhGiTKP6H0bTUASZ14gdvOz7L/bybY7/h/6vh/Gp3e6MB/8GmZf/yLU8ztWYCP1FE6pJDgXtGE1DXjex+6f+qsQ197E83Qfd589A5tK/M4v/ST+vT/6Y3jzz/0NTH/iv8J8PkGeZRZYoGvWvfYqdv/4jyNiDPMv/n+xXM2hFwrdbg/dXg+McXQ7XY+wV3ZzqZ5+AExfYGdwE+/fv4eTF2f44M4dfOub38RidoluGtFcjCJ0Oh1IOba9hNrTFENkP2QYcBvskRiIrbpohbqqUZQFtFRgQqC26LrgVCk0SpMVS2QgYoE0zbAq1sjzDFoB63WB9brAcrlGVdVgjFPCHsX0FQscXzuEfCSxWpd49vwEvV4PcICPVRXlgijIURyj3++jqgvMFzNoKCQRJVEMm0na9hjcfrgExQFmSdJ6T7trxHlLW8tMCsbhEy4CLxSaqoFgtHY6T1IH2EkpfW9XuEeE4JM0Et1eF2+99Rb6/T6++c1v4v79+75i6wR+HLAsJXmj3r59G03T4NH9++QNbW2VYAxSGzwtl0tECR1Ht099pnt7e3hxdgoNQz7Va+o3DUXnXMLh5ovri3PETa0JEKXEgSESiVXddusbQ6fTwdHREYSgvn0ntkaUvog+UzdoAvs3AD7JdUBwCNK56+eupZQN0sCSrdvt4vDwEEmS4OzsDE+fPvU00TZ5bgEihK0StroRgt1pmtrxUXkqcJIk3sc3t5oMnDPbW1sTcAsCdqqSFLSn0ykEF+h0iN5LvvbRBj3c7ZUh2yS8H+F8JcotMcxCO8K2Qsd8ZdS9F/V40zlSUi7sl7MN1QBjYCyye4Wj6xsLKLSVwTYh3RSobPcT7RkP2+PeGNqBq6YCGAfjAo11Pej1++j2BtCG4ez8jFpnRkMroriGNMQSYDzC7m4ft2/fxrVrx1itVnj//fdx584HKIoCo9EQ+/v7iKIIq9USi8XM2iI5+1Cqet28dR1cAEka4c6dO7g4n0Ap7UUyHXDgrrvWFkSLSfzWsBbkU5ruSS0b7O3t4Y233kSn18Xdu3fx7OQ5jo6OMNoZY7VaobK6H5G1kwSorY/zyM/bqqktrZjsFkXEAQ4YxlBaW6rlipKEnZ09HB5fQyfvQSqDu3fvW1BSIopjQFOcwpjVTSkp0VONBDOAQEToDAw440hsUhdFnLQGjIIOxqNj02VZBhEJJGmMXp+sW7XWODkh4bTZbIbBoI+bN2/g1VdfRdPUODl5Dq1K3P3gfbx48RxRxHFwsEdtDIxBcNII0jYuYcygUQqT+QpnZ5coChqLUUSJeZJ1IKIY0mg0kpIgxji4bcXgAGmVNA3KqoCq23XUzSu3P7qYpAWiWucVdz3qssBivvSghZTarpPkSrK/d4Cjw2uA4Xj44DEePnyIZ89OUBRr5J0Odnd30e12CXBfrzGbz+2e3wNAMdjp6Sn1Nq9W9hq0xxWCQbJswAVHtzvA4eEhut0uLi8nWC4XGO+M0e12sFrT2pukkbWC2yxCuP2N2IQdxLHwTDLOmb0uMbTOoKX2tnw3btzA66+9hmvXrmHY60NLYhEILnzxg0etg8d8PscXf+mX8cv/9ov4xje+4dcRaANZ1TBSQdUNuAFpWCiNTpZj1B9g0Oujm3dQ6wbKGDRNHQj8upY5gbIsce/ePdy9ew+np6eoqoqKiFlK1oLdrhchddZhlZSoqwpGE6jgzi+Je/4YpZTodTogpxPtC5IO4MnzLgxj0KqmliClACbBWALOyeKvWBVQRqKpNRaLBSaTibeL/L0ef6BJN/DhVUBHUQODV9eGHXCMM7/5O/EpH8izzffdrJRvft72cbh/paWShqj+No073GDcw1Nw4pbmtVkpx8Z5hofhEvDwDx9W4Q4nn1s0nK2BlM4HknuBM8qZg555S1djrEXFsyyzVKbIweMbjAOGQDwNbYU98srs9lgMqf6KKEIcuR63tgr0S9d/gGgcDHgjiiC0hDy9h2RA4mlSaU9vLgoSTss/9ofx1afP8Oz5M4x2xz7h5iLs0YmILrmlwO0COJfs+r6yIPEIE+IkTjauqavShDRnYwyW3CbXnIFZ+mh4r66qKm+Pt83EmNkg5GU2xVWP8DN80g1qbQjpfPS3ECVvkUE3phyS60SzSBRpiG7X0cq35lBw/OGxhkEkva6ttACbbREbVXLGwUSbdDtGwc7Oju/pXa1WUIr8L7vdLjJrWaG1hpUZIjArmGOuouwAh5bJQvf9R37gR/Fdoxyzn/hbWN//BqIkRpblPqmSkjZrqRRMHGH07//HQNpDtHsdL/IDfPDkKd75nZ/GYjlDFAOr+Qw/8TM/iT//Z/4cXv9zfwPzn/zbWMxewGgDMT7C0X/4lxDd/Diesy6yJMF4dITpT/5t1LMzaE3ih67CS2OHgXGBp0+foKprTP/lP8TxX/nPsTMY4Vd+7dfx7rvv4vJygjTi4DpDnibWbSC19CuFum4gZYOmqYO1LPJJhtYGWikKvryQVQsoSikJoQVIr6CR0Kx1lJBaopAFojS23rpzJAnpMiyXS5yfTWzSRZt4JCg5oz5MS4del3j69CkuLi7AOUe/30Nd11iv15Y2Sj7dBwf7OD4+RiOp73kymWC9KpHFGRjC3tWX2RVuTLif3Xrsqkvh+uD+5pBrKSUBYoLGG3kw0zwr1xU4OPr9vk+yHVrOGKlYO20M9+WOTQgBkQgcHh3i1VdfBQBvVZXnOW7evAkhBN544w3keY7nz5/jN37jNwAAn/zkJ3F0dIR/8o//MQ4PD/H2229jsVjg6dOnHjy4vLxEl/da4CDLsLu/h+PpMc7Pz8FZZOd4m2BsrDtu7WfYmEtuHaGK3SLwTSVhSdd//tZbb8GJ47iJ6fooy7JE1TQwCIXprEVLkCiHgPfmmkGJfWNF9JyXc1VVePHiBebz+UsV85AO7FSf/foFs0FnZ6xVrtWa6M2uij4ej+0a1LFBqQVgLEW5aRqsV2tcXExwevoCq1WBTk7es02tYLijr0tPaw7HSCjkFK7T27EMgt87EMmxmug5zO93xlASQp9BPuoulgIcS8oKvorIUydD314nWEh7BsUZIRU3bE1x2gTbxQ+ixRvUdeNFXcl6qUP2X0KgaRp0Ol0MBkMrQse9yjxn1IN769Yt7O7uoChK3L17D++//z6WyyV2dkc4Pj7GtWvHyDK6N7PZjOjlORUUlNIAFJIkwSuvvOKB9G+p97BcrMB5K97rrh+BXjTnO70crKExE/oeM8b8utXv93F8fIyqqvDo0SOcnJygaRpyEiidyCW3gKHxa7ITtNreJ2l9ovW8scJzbi1yANdqWeD+/Xu4uLjw1dqiKMFZZEEYSkyawCc4jFHC4gvnzDI2NlvQWsDGxXxtpa8sS7x48QLf/va3sVqtfAFisVjg8vISRktU5QKyXmO1XmJvdwdH+ztIY47VfIYs73gbQaloLWkajcW6xMVkitliCSUFhKCKcpyS+4VWGlRvIKXuMGGWRkNJe76ygXPdcZVc93DzzrmKhOuOK9gwFqFQaywWcywWcwuKZMjzDoQAoijGzZuvYDAY4PnzE3zwwR2cnJxgNltgvV5hOJQ4Oj7C8TEBRY+fPIFUCnmWo9fr2Za6qQcpad61Peghe1YpBRFFGI9HuH79Go6Pj7BYzLFeU6sEg4HSjbWtK20rjvJg5kafPqyAbJKCGD2uxYr52LnT6UA11MZzfHSE69evYzQaIbVVY6fxwWLmK9zueKeXl3j48AH+1b/6V7h//773Mnfn5fbdXq/nY7/j42P8wA/8AL7whS/g+OgIihkU6xJSu2NNrH1tDIBhMpng7t27eP/9b+Phw8fenquTdzEYDtDt5oiilgXnesIrl8DXlWcS5HmOygp/et9wEcE6zxHAzASMacAYrd1l1TIvjdHk1tJIRBGp/icR+aAvl0tcXFzg/Pz8D94yDA4XN+237ntjm7I2K8TbATxVUXwlF1Qt0rbfURltvwhx9FkrY9AwYAF9wC0YV1W/3ee5f/3mZReYTZp427MNm+C4oKStCMAvkMZYf0tL/zGwCLYIjwsb6JPbLDd/dle0Rby4INVnRzspLIWkUYBGRFZWlioFHVi1hJuzaO0FXP8CZ4CWDSGjToDL2JBE2M9nZD2WJDGyNEGW2moDDGC4FWmJfZLlhJbcRIYxSLMMr73yGrgs/eavbJKwLgoScDICh3/xP8XdaA//r//uv0Gv18POzo71ic0hIgJfkjghuzJmUBebnubbiVZYQQFaen2boDI/IYuisCrKha8gUo/+ZgDnAuyQRhcyI8LP+cgZY3sZw8d2chuOi/DLsShc0BOeT0hpoeNuE3bXw+2SWkr6el4h01X8/Byyc9pdSz9nsCns40csa+dXSP117+2ex8ERxwmkNkjiBMPh0IvglEWBsqookFMKgnPfB8QY2edwe60QJlnBf+5aus989ZXX8anDXSx+4r9E8fBdcEvfY4DtRbbgRZxh9Cf/KtjR63iRH+D+ySnYTOOrv/qzODs7o/cUDEY1SOIIStb4mZ/7F/gzf/w/wBt//v+A9S/8f5B/5o8huv4xPDYZLudz/O7Xfx1xFOOHvucHcePH/ybU8w9w8bP/CKwk0IP6taiXbpgMrd9khfmDb6I7eY5hluPBg/uYzWZUCU1jpDFHt9tBr9dFkkS2Otd66mpNolDGUOXObaaREIgj6u/1Y8RqUggRIUsTu84BwKZ2hesB7XRy5L2cKhQKJFrUI0R5Nl2gaci/tGkoyCuLytI+r2F3d98Lw11cXFiUhpFoplz64GB3dxdJGuHg4MDPsWfPnuHRwydgmhNnFW1vsKGSh2WxXOGkwZjfmpyIkpsLro/SDU8KIDiMabUE3D4gpYRW2gffjDEsFgtf1XU0RUcT9yIztnI0Ho/BGMMHH3yA5ZLspNx8XC6X3sZmf39/I5HZ2dnB9evXEUUR7t2/jzhJcHZ2jul8hqOjI6S2ItuoVqiKPKg5rl+/TjTQ2RJCC0vXq+y5BQwuYzzAQHtHsPdwTmA3p0DeiR2KiFmhmDWU0p6yKERswdTSA8RV0zh81/csu3XGrRNCRKSrYMWv/H5sk8tOp+MFBeu6xsnJCVWWLdvAVW3CtZfOTSKxbCh3zi3Y3bYhuHnS7Xaxt7eHg4MDCjYtPZn62dv1QmuN9WqNy+klnj59itVqDWNgk2iXtLiAqKWOg7VsA6AFKLf3AMYZIh7DwLXWtdVtij9a4SgHONB72ZWQ2TVZE10+VCl3CZUTWKPx3QKzbl+hClPsk+4QFAk1E7YZDB64gfVBrxsIwTEYDDEaDb2KvzEGBweHfh52u110O300tUSaZjg42MfR0RGklHj06BHef/99zOdz7OyMcXx8jL29Xd9bTOJ3DeaLKbgA9XNa5xNjDNI0wfHxsU0COJ48fkL6E6sVyqq0x5pASg0pqfUjTgi48NU6tPu721On0ymSJMGtW7cQRRHu3r2Li4sLJEnbIy0bhaIswW0gLyXZ7VE1jSrfTtiMEn+FsqwtnVygYyun+/v7aJoGz58/x7Nnz0AtUQwwDJzBVgKJ8SKbxsZjEm1QDj9efA+zD0PaOMppAEQxjc26riFVAxiD+XyO09NT3L9/H2dnp9Q6yRmqssDjx4/Q7Xbw5uuvoalXWMwusJwTo84wg6qowez1i9OYimyaBIHn6wLnkxkWywIGEcAE4jhFkubgIkKjJJQGWBQjs6wAgPRWKF6QxMq0wLLb4xx46GJfpRQWi4VP+pzAWqfT8bFgXdcoVktwLtDt9m1hqEJVNeh1NTp519skPnz4CA8ePMR8voBWBlEUo9vreTV4IQT5eO/vQ0mN9brA9HKKyWSCum6gNYl0ukq3b3MKCoD9QQ8HBwcYDHpYr9c+HhmOhhCRsGJdTqCPWlLCHnbSrjBI4jRgb7Xz1e2HURQhs9dpOBjg7bffxu3bt4lyXhRQkfQaMJ1OBxxkv8o5UbN/96tfw6/8+q/5/v5QXNTF055qzYD9/X18z/d8Ad///d+HGzdv0PqjLNAkScgwiiIvUnh5OcWdO3fwu7/7u3jx4tS6kWgPlvd7Pe9isFotIRs6l26ngyTi4DC4vKz9uTq746apvSJ5sSoQicQXMsGYp6lXVY2yrG0uRfomdaNQVxKysRoihooq63WB5WppGS8VvpPHd550G9cD4jYYQvbcRN7u23YPrVulS2O9Bx3Sboyx6uU24bVJJAM8Ch8Kj4RVjqs+y73n9pcQHEyQYp6rPGrjNhGXPJIQGGxfM+dAFFkBN7iknCpvjJNYmrGeqHRIVi08RK7p12B2MWTgtncL8L2lRKKGhiCqkNRYVwpFKVHXCgoAjxOi1jBuGQGN7X2g+0FCb9TDmaUZ8jyzE4F5GqzNrKyQukvq6F6IiCNNEmR5Rh7ewpqe2WvDWWDFpJRF9J1dTow4ivHq7Y/htX4X63/6XyKzohm0qZQo1msU6wK9L/z7ONt9HX/v7/03WCzn2D84wKDfR95JkcQxtLEKiQJgiqjGESc/cW2rz+7LjQEHaXhowxgoSzVyfZpkv6I8SsitYmWn0/VJpNloYaD+OAfMuN+5/jkgpE0SGENPM358A5tMDb8XBj+HlQ5mFeW5SywQHpcLZG0VmXEwGxApbXs3wcgTuiywLlYoqwJpQmOh08ltpae2gUWrpu4Pyn6Am4taG696vVG9D/4NxeHCByW71BtmoNDtkPhXsVqjiCPsjcfQRmNyMUFZk1crs2AQM8YKEsJ7qLvPmMVdNCJGIVJ//11gpLWGYRzxYJcqQBG1VEjZgPEIwx/7X8F0RhDDfZxm+/jg6RN85Zf+BSaTCfXi2Q3brQVaMnQ7HXAhoJTEv/7iv8af/uN/Gq/+h38dT0qDF2fn+J2v/BwA+MTu53/lF/CZT38Oxzc/h4O/sI/FT/1dLObnYJxj0B9QEJQIDAcDzC2yfvLf/x289pf/M3zi9Tdw8vQxYhHje9g5+hzoxmM8Hhx72xOlJIyhFhPXsyYE+VoaS5kjGwtrS2TXB86EZarQBi0iAaqaOXVjtdHzxRn1M2mpIJVCIhJoTT1dghPKywAvamiUxmI+Bwdtyp/61Hfh1s1rWMxXmFxeQPAIhmnIuoGIIwz6fQxHQ3oDy0C6du0aKZBmXTx6+IQEgcoKbnS7bYdZ0BMWUDHGkAI7M8SMMSArERAyL1MSvGSgyjAJQ7pEk3mANU2pB3w+m+PFi1NIJTEYDhBF5Hs+n88RxRGKssBsNvPV316PlGtdf/vJyQl2d3dx69YtHB0dIxIRlssVGutF3u32bBWNQyny1wVjWC6WePr0KbJOF/cePAQTwiZgGnGaYjgaYTQe4869u7ZFpkBZrJFlOfq9HrIkQcwvAKlRFGsSqdMSWjkwTYMxSsYN0xSoawkFQCvay6RWSKMExXoNqciHXkR0Tx8+eIhO3sHOzhiz2RxaaQouV4Vf50hkRgWLnFv3KAWnZE5Bx9bXG4L+zzhExNHUDQ6uX8PB/j4mkwkePX5EvYu2wkb907Q2K9VSRYUVtIH3KBe0Z3tMmAaPq8Jk1uN2d3fHizkKwRFFKYRIYEwNQMBobsV/CkwvF1gsyH7GiRG6XljOA6AfnEBxGNJbYdS7zAW10UgtoRoNbZQHyiNBfcUknKot/VWQj7IF2umzAOb3Yu73da3JhknpBkxRXCY4USZJDJWSd6WM32M4o0BaWpEnzglEoPNwPeqMroMxdnzTLdV2gyJbR9onsyxCVS+Q513s7R3YNUva4yNGk0uAsizDeGeINIswGpE6dhxHODt7gcePH+Ficg4uGAbDtuXMjWEXRDey9urNoyHQ7VJCK2318/j40FaxYty5ozCbT6GNtHsnAOvsUMsKRUlxYRyn0MqgLCrUVU0AaJfYFzSMKam/fv06hACeP3uBs7NT7OzsoNPpQDea2pUMJcZGkchmzAXiKEEsBAxnrtYB3RhSH897KIoSu7u7eOWVV8BFhMePHuPF6SmqqkHe6aIsShgD5FmOOE5R1zW1NihFBSGayRactOtkxD0wS3Gg0wBoQUMSAIttLKEQ2QJMUZQ4v6DqneACStaoS+ojNrLB9OIc5/0uYs6wnC6wWiwwuThDXZVIY4Fr146QJjmJytnNoqobLJYNVmuJuhHggmJUkSXgVsmbnBcMUkEFIGJwRtCqgZISWklEXFgtFYqBuACSJEenm6HXGyBNUhhsMvUEyF6XW1CsKErM5zNAK6Jud7qYLxZ4+vQZFos5GGfoFl18cOcDHB8foyjXYJzaS7v9Do6vHWN/fx9g5EwSRwl2dnYBxnF6eo4XL86x9AKZBKK5PRsAkpTEFSMRWZ/wEUbjEdI0JkbZ+TmqqsTOzhi9XtcCu9K2SxGwyphGanVlyqpEXZM4qQOHi6LwllwkFEfgbxonSKIYcS6wt7eDmzdv4uDgAJeXE6zXhWcbl1VlBTApRq3KCu+//2383C/8An79138dUpM4rFYaaUbAg3J7jRXQPDg8wGc+81l8/w9+H165fYtYM02NOM1gOAdYhMZIcEb73fkZCfZ965vfIsC6rMAAJHFM1sVZiihiiAUDYxqqLlEbidhqz6TdHGksoFQNrRoIzpEnCdIkAefEHlVKQUEjEjGYdS6g2IJEMBspvQMUF9yelwWlrAgk5xxFVWKxXGFVFGgabfe+3/vx+/Pp1jbhYNxuNi31L0x+KRhu6R6uEueSFFfB5ozB2KSxqVu1SQr8NiuaVyf0LycE7vND8RIRCzAhwDigmXsN0dEMg/fvZJzUXgVjiAQQCfLkpo/g9l8DpUlNW1gqjvO75oyoGB4Y0AaAoh5qpm0yRoEGYwIkKsGgwYm+IDWqSmJVKdQS0Cyi5xAZHMa0iuYuaQoToCzJ0M07SNPEo8LGGMQRiQY5BL6tpBLlKEkT5J0O8jyzQbyl+AsO00hIpcAlqX2SMqCtlNnkL8kyREkCAQM1eYx0MADAUDcSi+US66JAw2N0PvH9+Pb5BRbrGW69cgO9Xh+dTgrAWO9GC+MYDsEMIk49SBwtXZySXlvtU6pNlDTRc7TRUJZ6S8mFQVkWmE6nOD8/AwBPJ3SCEFEU4dPyBSKjUEuGb/JrdkzR/ac+OAUaUi7xp/shpUGbfLsEnfvr68cktlgY9j/OCNgJq+hu7EiloA0g4sSPZR4R+htFEYy1tXJByXwxx2RCnrF5J8d4MEaakuemm0dNU0Mp+rywD8oDaMZY0SzjY+dNAKuleLokzZ2TQ5yp6qBRlQXiOIFRCkVZQEmJ8aCP/f19stMCMJ/PrMaA8tVZo1Vge9cm+j9/+P3+eB353yGgd+9/gN85uoHv+xN/DYvf/SVaSKMEO//efwRx/CZOkh184949YH6Jd7/1y3j69AnKqiTvULuQdrodSKmQdzIkUUQggEWoXeJ96+arePT4PgWldgOP4hhVXaOsKvzal76IQX+IH/2+P4rj/9n/HuU/+b9juVhAW9YB4wz7+3sQkcBqucTi2QcYLs/xI9/3ffjKV99B1VT4k9kFxkJB6hL/LPm09VDl0Nqtt3Y9VtSDyxhDJDg4A5SqaWTZXiTGgDhOEMUueJcQsOsuNISglh+pJJigKhCPYtS1hJJEGZW1xHy6ALTB/u4+ynWJ+WyBer1EWVWoyhJSKZTrFZRUuPPtb+NTn/ouvPrKLRwf7qEoKzSqgawbEhWqSusrHJMFieG+p3Y83kUcp3j27BlOT15Aa4UkSmEAAmilgebG9k8KQGmaJ1AwIrZ9izGEBc44OKqiArS2wQatjXHctqtkcYqjw0PcunULs8Uc7/zWb6Gua9x+/TauX7+O+Csxzs/PcfPmTZRliS996Uu4nF+Cx+SI0Bv2vBBMZoPiPO9iPB5jNp2j2+lZv9AYxbrEyfNTrJYFnj55Bs6J/nn//kPMFyswLvDW22+j2+2Cc05+rlWN+XLhBcWePXuGJLFCcTbR6OYZ5LCPy4sLaFVDqRpxxGCEQFm6yrDAuizhLCzdlFdaAYZYI0o2VGliDOW68HN7cjbBl2dfRpalWK6WUFIhjhMwAI2kXm5jAWt6hGgjB4OBkTagkQZGUdIRJzFERyDPcuzsH2DY62O1WOH89BzFsqDKepT46jO9pQIzGhFngBNP2wAlnSZMq8HijiWKIvT7fRwdHWF3b8dX25M4QZJ0SBmZGUQiA0ON9WqJycUck4sFtOKIoxhxnMJRlKWynvKMQH2lqSUL4GDCfjFYhXkSYZVaolESnAExjxHxyLLQ3HVjFsjV0HqztSkM3oVlcGklUZUKRjfg3IBzg0gASUzBaeRaKaSxiYuy7Dbhq6WVbnzVjTR1NMUcIDCGOyHWiHmnE63trsY4OI/Q7fZw/fpNDAYDnJ+fI00S7O6OLSMDFpxQiKIUeZ6i281wfHwMYwxenJ7g/oN7lHBbIcf5fI4oElitMhTFGv0BsbayLPVA5OXlJcqiwPXjY8RJCqfuHkUR9g/2wAQDOPWcV02F1XoNDQUR0bk1ssZyaQgIkfCU2zRLaA+uJZZyCc45moqEDkejIW7dvIFYRLh77x6mk0vqU+1kWK8TqEYCmr7SWFhNGgKXDMhJRZO4Doy0DAwD7O0foNvr44MP7uLZ8xc29qN9NbZ0csMYatlAamV7m2tEQkMwy1iChuARkoS+CBen+ESI1gPZJd1JmkBqjaqm+98b9MFgMLmcYjadeTZlLCIkGUev08H1gwMcHxxAaI3lbIn5ZInlfI5qVWO9WkOmMYplhX5nCGU4DDiKssbFZInJ5QpFw6CRo1EGWScB0hgmttZ4UORxzg2Bg1Z/RnCGNIrA4wRJHNuqvESvFyPv5RgMhrb9wLEzDGIQ67OqKghOhaC1ZfBoMCgDJDEJtimbYMVJDCYY1sUaZ5Mz1KqGYRrHx8e4dfsGGlVhNOrj8GgPnAms1gXqRiKOFeI0A2MGq9Wa3BVWazSNtPtNjEjEACMgJE0zZJ0ccUIq5bduUevRw4cPcXZ2Ctd+1e12Ia0ytlPprmsCYJgQyLtdCBGhVhLCaHT7A6RRjKJYQdZOlVuDM1pnsiRDr9vF7g45BO3u7iBNE7JPiyIMhwNIKbFYLZEkKZbrFSJBe82Tp0/xc//mF/Ab77yDsm5QNRJMRNC6gdQGPALZmeoGnU4HnU6OV19/DR/7+FvYPzwAjzlkI6EgAdmgKBXiOAU0tfKUZYkH9x7g3X/3Lp48eQzdSGQJgTFxTOt2fzAg9q6q0e0kyLOMAEEtURULz1YZDrrodTJiAmuJslgiigRkU4NFAp1ujkZqNLb1ycBANjU4Y+j0ukhsv3sd6B85tgBACfjZ2QUePX5KgAwYGP/O0unfV093WBkLg23gZUq3ez4Fzi0N9Cp6ePgIA/zwuSGdeLuyFn72S/RiW9VgvO2vdcifp2oa5SvsruroqteOem7LqHQ8rkKJzePbNkVxnABO5RRfoeQ8Ijqk9bnWhpMwRN2gqhuyuiJ+tU02aXN1wZFL0ByKFscxsjT1okEALA2FPtspl7rky1GUicLmelxaGppLZJRq7PVur7OjpXFB1ks/dPE1dC8UugOAvfkmYKuoTUOqxavlCjUEjv7S/xEP0kP89z/x32I8HpHiaBJb4CW8ZuF/BrF42aPd3W+nRL7dW+mEUwDa0CaTCebzOeI4thYKmR8j7j2/e3kXHV1hxVO817nh32uTftqOa5d0hhTrqwAgf15+LmzqEoQtE9vjP0liy2xo+4BcYAQ4X3bt+/OIOmo8hS/Lko2x4sd7QJ1zjIBwHrnH9jXaPs5w7G/+jVD1NM58T59Wyvc1tceu/L2K7LmE7QKh+ND2Z/nk2waOdV3j4eP7+J7re9j9s/8J2HAfYrCLF9EQ73zjG/jSl/4xzi/OkOc5Iqui6Si0zs91NBrRNeYMnWELdLjPlrLBvfvv2+NvBaK2AbD5YoZ/+j/+NP7sn/zTuP3X/muo6Sl4tcL0F/9bpMWEqG5pCmXn0vyn/z6+98f/Jn70j/wIfvGX/g0YgFhEMC5gh60qsZfvUziOnO1Li667sQr4ipiSgLT0NiEI0LMVpDiOwSKBoiAAgVTAM4hOgjzNLAuiQhzFyJIUVVJDlxqcMaSWYqZkjZNnz8EMcH56SkJqgmzC4jjG4eEhxJqockVRUN+Y/Tvn3Pd3ul68s7MzS6UnF4WqKCBSZ/Fj20GSGFoTq0VJhcgi1tvU8dls5mnipMybAYC1YumRN3AceW/PNE0xHpPmRNM0+MxnPoOzszN87Wtf8773rh3IUeC0hm9jYYx5Ky6XRLjz5pxveEyfn5/j8dMnKMsSaZ5BaY3laoWz83PIkxMURYFr164hyzIMBgMryqMxnU7R7XZJ8C2i5LZuKqzXS98HGsU0R8qqFYFzc7AFJ0GsAwg0NdnmCSHI7lGR5/JqtQTjHFlKjAGtNYqqgpLKMks4lG4T3PbR0nwYCFCsK/KaB4BoQKJwvS4p+J+fn/lr0wY6m2O+bWVp398lqswzjQAGAQMCqZ2a9o4NOGnOtP2QedYBQIlxXde4vJzi7Owcs9nc30dXDd4uAIAZiCiGRWbp7yDRUgNDSbWdgw4oBSMnjkZJqvgLchDQRntmGwy8N64DNMnui8G5ugjGwdKYql9w1OF4g/pM6/jLLgB0LQUQgBrhvNFgll4pLU2Z5pbc6P+OoOsCr736BqIowtMnz5DnOY6OjtHrdzEcDrFaLZCmqWWbVUiSyIpBcqzXKzx69ACz6SW0IrXkuipxcX6GxXwGzskBYjgksOT4+NgqETMIzlFVJZ4/f4Zur4fhaIyO1S7hCtjZGeGNN14HYCAigUePHpMyvuCIGLBe15C1gmoMmoYYP06cyVg22npdWqeUxOqkKGR5jryT4dVXX8HTR09xfnrq169uTuO4LEsM+30SWtPEWnRJAdMMMM42yuCNN99CHCf41re+hdPTCysmKxHF0cZeTS0CDbEgdQOykdMWXI18Qk1xAvfrvhP1c+0DDuTkQqCqiWrtNH6KYo2LiwvMppcwSkIwjiji6OQ5dscjDPt9RAyQ1he8XJVYr0rUtbQtTDlElEIpgzROsFitMbmcY75co24MmgbgcUTgdsagGKDqmoABW1BIkhjMKvLP5zMwbWh/jmKsVgSCHB4eYjjsQyTC95sTY8s5NzD0en3L4IP9u0TTEOMhz3LEkQDnAlVZU5VXO1FEg7om3/bJ5AIwQKeb49Of/jR6vS60Mji/mKCRzgnAWM0gYmCQfgDF3XQ+CZI4RZIQuyDvkMXYcDTCweE+0pTEIheLhWe6SOv8ISLui0vkhkHJan8wtIrr1C7Z7VpnGqUgohiJ1ROp69JquQiMRyOy8NvdwfHxMUajgWWItFXcVhMqw2KxAGMMjx49wr/+1/8aX/v611E1DabzOYSIvH6Ca7ESQgCMLvYbb7yBH/zBH8DHP/42hBB2/6DcQyoF52dvDFBVDU5OTvDw4UOcnJxgPp/DGI04iTEajrC7t4Nu17JelITREtARsiRGnudweghlWXinDXLkcAChgrM85iyyRWMGxQi0l1J57RZhY1CXB1VVDdfu5oSYT05e4PT0DOtiDcem9u2/v8fj95V0byfZ28F8+NhMMl4OzsOkZrtitv1Z4ft9GNXVvU/4fq7HMRRr2048jKGqEEAegO5rI8nn2EynGTY+OwwAwn7T4OD9Bg9hfQbRhhEuaShL6nN1lQbGuf8wrRWUtpOYOYEhDQZuVXFTpGlsK7AGjk7oNnrG2nsghKWuRZsCWNtgieuFFZGzQmnt3Li1dtpbnaEDhdGtN8HLJRgD+RFWFVbrFWSU4uh//jfwqHsd/93/8E+gpMRoMESeUk8GKb1vfX5wHcOq/HbC6r4cbdD1SLr74YzrXbB9cHCA8XgMJxoEtNVZsLZfVAQJ4Pb4Divu4X0Pn/thSeo24OTeI7z+4fgU9phcEroJtsBvok6kztnshOJkH8YQcZ+3DYa581aa6GZhD314D8LXhq9vP8vA6BphX6ADbZwohlOOdkGhS2LcnAqv4VUAXHhMWmsUZYkCAuVbP4Svvf9tmMsLfO13fw7feu+bUEphd3cXe3t7iOMYL168AFX+SXDOJfuOAXEVcBJ+ftjn6I7Xnb/WGnXd4J//7L/AZz79ORgAb936JG7+lf8b9OICrJhj/m/+39BSIs1SmPU58maFH/uRH8WT5w/RnZ4j5QrGVuG2jyW8Ftv3j9g12s0em6jbtYzCf08l5yKCsz/0PZxG+xYHOg8KRppGeks0rchD1vXI5Xnp1UfrukaecTx8+BDn5+e4fv06Ov2etf2h9zw4OvQCRev1Ghlyr8autcF4PPIAohACk8nUb+hxcE3C4IqYVAYw2ic7zmrQjw8rpGQM0USjqGWYuMAoqijIXa1WmM1mQTJN9zlNU/R6Pa+YOp/PvaAKUZ1jzKYznNogfDab4eLigkBTRYqqri/cteg4wTmpiNYWJbHdD0o/v588eYLxeIxPfvKT2N3d9ffb9Te7/ruDA/L0nUwmfi10tjEhQBSOX68ZAQaR5LTfGRLdamwbltKNd44waQylmaXbOUsZ2Crj1fMmXBvCNc+NmbquMZtNMb28xGJBoml5nvv1gujf1l+bsyvWm9ZurAWe4H/vhNP29vawt7dHYnFRgjRJEScRYJyVECnzXlxc4PT0lMT91mv/Pu7aubEcTMqXzhVwHRSttszmukmvV0pCMKrmcQgAIlj7jMf8I8GRWEFTYZNfO81JNEkLP5fd+uoAewduGtO2RpHTAX0uCxws6Lw4XLUeIJcZ78AQgExOSG883kWn08GzZ8+wWC5w+9VbGAz7dhySTkSSJFitFohjgaOjI+R5jqauUaypVSLiDKPBAN1OjvlshqJcY70iDYnVMkFdFujlHeDwALFNKFlMPruup1JwapVjglhuaRLj6OjQXo8MQkR49OiRFxl1Y4acIYiq7dTi46T1r3a9nsZo67TD0enm2NnJwA2Bg5eXlwSWx9nGfuCKAzCtC4OLVbIsx87ePnZ393By8gKPHj0Ft+JwZVliPB6jqSWcyFllBeHqmoAoYuK5dsjNHmF3P12i7+Z+nufodrsAgPVqjapukKc5olhguZhjdnmJ5XyOuizBjIawic3B/h4OD/bQ73bAYHwV13CGSpLFXpLEyDodJGkKwwUapTBfrnA+ucCyqKFMBMbJ1ipNU4jYoJa1F8x1MUEk2rYKdx211uCCo9fvI40TdAcdRDGHYZs2fXQNqEBRlTUqK4pFjgxUpSSwkdqx6po81uuqQVU2ROnPOhgNd6AVcHZ2juWiwM1bN3B4cIQ0zXE5ucRyuSJXFivAWBQFnj17RkKpVe0tWvO8Q33fPEKSUHEsti1JLpkmO9AOXn/9dZRlgdVqifV6jbIswXjstUOklOh0MgsaujWYPksIQTZZDSWdcZrZfcpgtVohjiIMh0McHBzg+vVrODw88IW3cA90RZiioH39vW+9jy9/+cv4zd/8TZycnNiYuY0P3Frnfj8ej3H79m386I/+KD772c9iOCRf+6IoICJySmkaoKkrGgvWleD+/ft48uQxynINWBp4ghjdXo69vV3vKFKsXcwOL3bqcii3l7mxE8arYeysA6eLcB9xczOOqYVRSeMFJ11ccHl5iSdPnnp1dLcufpS7Svj4jpPuqwL37UT4que578PfhxfFfTmxq+3nbCff4ftuB+TbG7D3oBSCaOSu73z7X1gxsSCZ4rytWwdFbp8QXpUQOIrbxoPZ3ihOfeVMEMJpoC2FWKOwybZPOqwlmKFdGjJI0Y0xNhlqq9R5niGKRbtJB/fI9axvJNwRiWdEURv8OJEFN3B8RZtTL5rS2g9UN+CJzmSQvvE59Pau4fJf/gPEjILHpmnA0x6u/YW/jif9W/iJn/ofAKYxGPTtMYiNCoaPH1j75c4h3Bzd9Q4T1nDAu2DDKZU7mxknmuYQsdYXOkCnWBvAh9fMjatQRdyN2TDpuaoi+2EP9znbiXk4hmUjW0Ewm2CHE9uhbsvlElVVgTFmaT2dIInRGwvRNsASfq7buHySbGmo29cpbOsI33Pz74AKAjxgM2h1ycJV18k9/6qEe/s5YZX+zt1v4/9XVZjOLjGfXSJLyX5qNBpBCIFr16556xkHtqxWK8znc3/eoZPBR92/8DqF4INbuN1G8hu/+StIkgQffPAtfOLj34VGKbx5421c/4v/V6BYIKnmWPz8P8LqZ/4+Pv6X/nP80A/8MLq//LtIVAkZ2PZt37NtUMLfR60dQdWV/lpAibu2AqImMk0Cl4xxiCiC0hrrosR0Pid0FxTMcx7Z5KiBlK2mQ6/Xw+HhIcqywuPHj3F6eoq6rtHvDVHXa88mSPLMinEtKeFn8BXHkHHgqhVaa+R5jmvXrkEIgadPn+H8/BzrNVWIjRWRI2XRVnXZiU4ZpT2A1o7dFjQsy9JWI9YemFrMFzg9PcVytUIkBPIsw+RigkcPH2K1XKIsCnzrm9/C0n7POUdVlrhoGgghWpVzkQAgdpFTywYoiJdW3XptKYZSKkjZ+MpTlucoqhKJTMhSSZLQFAPD2oqmPbj/AEmcoNfrwmhSfV2v6BoyMOzs7GA8GuO0c4qFFY0EqFoKwNrxbTHHYJkPvE3avE5CsG44hVkAfg11+yypJ2uq9n7EnHHzqqUyGywWCygtEQvqHXVAqnsNAA+s0mNTF8bt606HwwWx7tp2bFVvOOxjNBr56ox7XyE46qrBolzYSvs5nj9/jslkQteVMT9Orop5mAOplN0jtdWmYZaxxeD3cm43Nwc2O/tO6svdtFQL93POGeKkFaBzLDw6JiASBBy49Si2Vn50DQ1alwPexhrSadiE7h/EVHIVUXeczipUa+MTXCdGOhyOcXR0Dc+fnWAyucDNmzdwfHSEi8kFvvnuu1gXK7z++uvk/WvndifPUTfkYiE4w+1bt1AUK3AIaCisl0tvj7RcrVBXFbq9Dgb9LvIsg+AMjVTggHcUKMuSwD3GkHc6cOJqIoqxu7sLIVxSynH//gPqV3YAnmY+kXCVQzANpTro9/ue2aQU0XWbpkFVkof7eGcMxpjfiwWP/TwJ9wejmY9LvMjpaIzDw2Ocn53jwf2HKIuKrD2NBVDduAYJ0zZ1hbqqSGsjoWpmHFFhwq1127GIiwMcqNzr9QCAFOTXa0QiRp4P0DQVJmfnVOE2CokQgAGyNMJo0MPuzogou7D935HAYDjAuqhwMZlAaoMIDCyOgCiCArBcLrFcr1A21IISpSmyTh9xkoNHAlqTsGOYcIfxl/OQVk2DoijBGMP+/j76vR6UkTDcQMnaVnRrC85G4JyAhtlsaq1hu/59XXEiSRLoJEVVS1KRlwakO8bR7w+xs7uH8/MLLFcFtGFYLgt0u2toA3ARo9fvo64bpBkJai5XS8znc2itsLOzg6OjQ3S7PWqxMyToyq0eCxcCWZ6j2+taUARe7I1zhtVq6ePV0C4wjmO/fpUlMRsd8OXiQVmXlE9pbXUdKJlOkwSj0QgHBwc4Pj62uh9t0SAU+XPr8snJCX7xF38R77zzjgeKnAuJNkDd1L7Nk9l97BOf+AR++Id/GJ/+zHeh3+tDaY2804GIBBaLBQHURoDzFEwbaz13gsePH+Py8tLmIdIzU7vdLtI0sb3qMdIkRlksUdcNllhtFHboPKjCrZS2IrLuGqSI4ggM1nYuYOuEbFkqNtK1lUr6NsymaTCdzvDs2XPvAe72yu347KMe/5OT7jBBcOjthybb2Eywr3pemFRdlXx/1GN7gXEX2VNxgwQWwTEzY0XbHM12q/LoglXa91r6+fZn+nOxmyt3v7dFXMYdvd1WnQBIqdE05BnskBqnNMhol6aeH2PQaHdzmT9+Un2MkGUJkjS2lSkF7tXWGZqGAoC2UtqqtztfzzD4ckhRe27wgmxOydVv0GDWHsNWHWGgXtyHSBMonqD/H/xHYMdv4AXv4Wd/9megtESWpXagOoEPqtaH95G+6LPbhK1NgrYrw6FlmKMOG0P+iE6p3FU3XB8YgI2E2QTjwgdL9jOEEBuV2jA5dYtgmCR+WML9Yb/7sDEeVnPDZDUMXF2l0ClF5jlZVTjq5PacpaHOX/osd04bSbfRcI3Tm0FZOy+3Ez4gTMjb17hzCNFEZ2vm7kVI0w/p7+F7/+DZ7yDTNSqR4lf3/tDG8bhjvP/wLgAgjSg4dcG6WxPCCqI7B4fudjodH8CFgE44191rwtdvn7/W1kgVLQhUVSW+8tXfwros8M5vMXz87e/CcDDAZz/+h7D/4/8V1HoO9Mb4xFufQPSbHfCSBIGuWme2753716/FId3WaOt3D0QsArcquipYh7mlmVd1Td7u8wWJy0UJOFfeA1NJ4yuCWpMo2M2bt2yVcobJZOKDXwf+OH9rNw6qqsLdu3dxfHyMo6MjdLtdrMsCpbX0yLIMRjMo1XiBtTzPEccRTk5OLe2SAh2iA5NSKqmVKw98tq1Emyh3Wxle+T4x2qMMLibnRH8tSuRphudPn+L05MQ7AZy9OMVsNsNisYDR2iqySz+2tdbQjEAMgDqZsyRtgz1LsW/qGlWwDkVckL+plChsHzWD9UjVmnrzwcAMcPriBbqdDm7cuIGyLNHtdr26t6wbGEnASzfvkNeqY2MI+MTAWT+6NcXTCZMURrVj2rUc1HXtE9A0Tf393Gb7/F6PMJh289EYYynHBfIsQxLT/uSqC7RXxX7uAo4XtVnBcI9wP5OqQSISdLtd7OzsYDDo2YpQ7I+HWiI0iqJCUxtMJhOcnJz4ygwl81FbrfyQhzGwtEcnWkXtZl5YlVEy2x6rsY4iVltGG2vPKYJ1E/DCaTwE2kLwgdmAXRCV3rhKt7MZJDstB1S49yALHLUBJLukWykDss9hEKB7xq3CtbJUTMYYul3SLRiPdzG7vMR8NsXR4QHeevMN1FWFRw8e4NnTJ5jNpjSOX7uNvb09jEdDAAaL+RyMATs7Y7DREOvlgsZ9zKn1RkkoKbFcrci6ME2wMx6jm2fW7rAGQPaiSZz59eXi/JwsywYDZLwDphTAOMbjET72sTdJR0BEuHfvHpbLFVlAuvgKBNgsFgsYQ/MntBEzJrHrR0tjVTkpMY9GIw8or1YrnzQsl5QYhHZ6rnVlZ/8Ay8UaDx88wmxKVorFuoDRBp08R1mUFLdoqsA1dQXGDNI0QicnhiO2Yii37rnvlSI7tV6vh16vh1DZO4kTpGmGYrXCYj7Dar6ArCsIzhBHHGkcY9jvYjToIktIoMoYjTzPMBztQEqGs8kUCkAtJZhkKGuJdVmjaCQuL6ckyCUiRAlHkmfoDfoQPMa6LElLhMGrjsMCZgApwMdJ0rLPxAJpRFV3EUWoSyo0uIIRAZ/GglJtlZ/uLQkJOpaGY1UJEdN9MQxSaeSdLgajIfK8i+WqwGK5RhQnyLt9xGkKAw4wjsGwj06PfLTjWKBp6LqMRiO/3uzt7YHzCGVZYb0uAEiAkTtKnERW1DPyrXZFUWC9XqOqCgucEasrTtqk3FnZLRYL8Cht1zAbB2dZhhoUy9cl7Td5ntN+e3iAV155BYeHB3YsKz9GXKEEIPbRYrHA+++/j6997Wt49913vU0f59yrwzPBEcUCtVFoVINuf4TXXn8Nn//CF/CHPvc5ZHlqbQQF+mkKpSTqpsFsvrB96RKMCcxmM9y/fw8vXpzYKjO1xgyGfa9jQnsBQ6fTQ6/XwcWZxmo1h9QGseCIksjvdcoYABzarrGcC+RdiosBUh1n1KmLppG+SEKgPwfQxqZatXHxarXCdDrDdDprYye7p7mY6Dt5/L6E1MIg96q/u8d2IKiNgdYvJw3brw2D2vBv25vrdgAaBt5tUtkG8rShtUk/fLLNAAOLjHGidzl01yXcoDTZGFt9NS2y/ZHXhFFvOO10AlZtDRpU3a7rBmVVtz0D7lyD6wbbFU7f258ZaNLGAmmWWNVASzW3VDbYL8YACOY3FIeEhl/t9WsTovY62n4wtNfXJ4+sTXphMYK6qaGiFP0//b/D6f5buPv8Gd577zcxmZy3yVbTbFw/hPfVLiCO3s8FA7TxveVugdkIcu2XW6DquraiaeeYzWbo96m64TYbKaUPOAHXA2TaigPMS+PNBZZhC0P4fTguPyyxvur7bQBq+z1YgKK5QNVVcZRSmM/nno2QZZlHBX2vt6tUCwrGtFXVFdyq+PtzIaVdmpu25xBtoBd+hQnM9vwLEz+AEr5wbroE2F23sHoVXsftCrh7zmF5jq4qsY7yjeNxSXWIkjtvSfe5LiBzDA6H2qZpip2dHUuRHHuhJc4315PwfoX3PQQjwnFhDIl/JCkpI1d1DcaATidHVdX45re+hiRN8fDpfbz5+ttgjOFTBwo3Bj3MBjswxRSukuXGQDgW3Doa3gN/H+gXfhPVxoC7ZJRxRDEHd/RSC0o6qvRisUBRlkHwTerg3AYpbhNyyUFb/YnQ6/aQZTnKovJzzgFgjsLvfnZ2Izdv3kS/T3YtpbVJpEp5DbJy6eLo6MieN8dkMsHlJdn3pFnqafCu0uqqQ271bm2iqPrs6GPGaNun6VD9OaRqUFWVVTlPcHp6SlVYG3g7lN8xqNx64qpIdI/smu/vBVXYHRDQNLTWR1ELBjeW2tpoiTiOgudQVS7PnVYHvdeLFyf2nmtU1cD3xmutsJwvUZYF+n0KsBlrA3DOnZsD6YuEcydNE8RRDGZaGmqWZeh2u2gaiefPn+Ps7BRN0/gkj9YUBa3bPeOjHm7d3l4naf3VKMsCSgpvS+ZsL7WWVoiunYdXrbNOzJKCL+Ure6PRyAZvfW/zBsDef46modau9YpakVxbwfa6tg0CbhYaXm5Dctfctfo56n24v7j3oP0HrYOF13NxoKuNBrSCVrCqui5WsTaLnIYeVXTjjf26sfuuUqR70DSOjml70BngqgRuT5CNpCQDpFjuevuNMRgMBtjd3UOnQ8rKT58+wXi8g7fffhtZluK9997DkyePoZSEVA3Ozl4gy6gid3Cw5xPcOE6sBZQkGyhu/cfjCHlGCUav28X+7g4YZ0jiGJFtoYsFt3Ga00BJoKQk2yO7tgkRwcQtPX40GuHNN9+0zJoYDx88xOT8EkqS0KC7P03TYL0uoCwTZDgaYjweWQC19tcujg3mzdzrRMRxjPls6S3GSDuCgv2qJOZFr9cjDQMbkzx6+AiL+RJpkkIb6qkmADjFcrmElA2ahj7TgNT3szzxALGsWyvJdvy1bEHGGDqdHINBH4xxrFa0RpDGwQCylnj2/BkW8xkYDImIQiNLIgx6HYyGfXQyEgnTWiFNyb5wMBjg5HSC5WqJWkpoxqAZR6U0ZqsVpFSYzma0FPIIIkkgItKpaaREXVdgTEPEds7bHmRXRHDxnCuo7O7uIktSxGkCYwtCs+UMdV2iKErUddMCnlbhnLziaZ6793b7ldYaZVHbtYy0lgaDPjqdHIvFEmdnp0iSFL1eF+PRLjp5D1GUQClYpfAYo9EYSkmv+bC3v4ckTjyFX0pK1qgNp7Vqo2o1AYlVXXgGBAGaxN5w70lrhPbFAbJ0XKM/IE0Sx+pJkhRJEgE68SwrWsdT3HrlFt58/XXs7u761qgoatczSjyJabBarfD06VP8yq/8Cr72ta9hOp2j3+9Tom/H72KxgFbSjm0CN1555Ra+8IUv4M0330SaJmCMI4kTy3yVFqwhW7z1qsR0RtXi6XSKk5MT34oyGo2wszv27hKx1TVogVhuGQKks+MeYZEnLPakaWpp/rkVv6RCXghK0fouIHyhiaOxzg5VRa1w0+nUx9wO8CSRwu+swu0e33HSHW444UltU0HDjaoNQAGHPIVVrLCK9NEo8su0Svf77cqbG9QuANBaO8Ov9vk2KHc7WWTthZwKOR1tkCQZu/UY/5IN0TSXKLvfaMaoT8oF5IzBMG5FScgWobY3kxIoQ/3bjD5L6bavlXMOARfo236jOEZu7b3iiCy1BOcQjAHMWHENQtQEj4l6BvgNnICFzcol3d9Nr2aXvLlAjfOAWmcDCkQJ+p/+UXAY9P/sXwc/eh3PWQf//Od+BtPZJWQlUdtFlDPmj5MzBmi9MVFCUMB9HuccdQ0fNLi/u4ps+HopqR/v/PwcyyV5Au/v74NEHFZ+nIbJXTuOtFfMDhErd1zu+zBRDgPubVpXOGY/CmD6sCo5YwxMcLJ1CQQuANiAYI3FYrGBYLtN2C2ihrX3m6IqZemkzl6JnB2V0f4rvBfO8zWcqx8298IvVzHxoEwwlsO56ipdIXjSjsXN6rH/HYBclfhzj39u8zgM8O3eTXyl9wZdaEWv+V+8+LctUBZUP5UklgnnHCYCfm33u7Hc3ff9Xnur5/ihydfQivjBn9N20v3Tr/wpPxa01vjs4g4+tnpMC7n1VHf+nG4DNcbgNNvDr6afw2/9zq9DCIEP7r2HH1nfQX5y165X8MF+CIiFYN/2OCMgK6C3WkFG49YeRdZD1D5Af3dAFfWvFqgaaasAAlmWATlHkvDgfjJfeXzy5AmKdYWqrNHrDWiO7gr0+31orbFYLFDJ5qX+YdfffHFxAWkF9cLKp0s4pGwgRIydnR1wzjEY9H0vYVURY6EqnZYDgzEcjaRkwQTjyrF62jlM89dRZbloAU53L1fW8sWBxeF64DbkcD9y7BmttQecXEsOVSkSqi7ZpHIb5GQ2iZBKodvtIs9z7/2ZZVTJGw6HWCwWADRVCBlDv7/vj6nX6WE0Gm7MN7dmMcZ87z2BFGpjPtd1hbqs/TpT1xWqqrTepglGoyHW67XVyKg3gB+X5En14Wh/CJo64NONC8asXZDadOag677NKNlObgECpIkOSAkXQ573sLu7i52dHQyHQ3Q6ma9au2tT1w1WqzXW6wInJ6eYTC6xXq9fSuzdfridVPt1T28m5e48qT2I4gbC++16F5wHc/ECsy4EgZ0nZ0593Ps1UPsEc5ZdtCgS8OGA8jZ5pK2aQ0oCcoxm0LrtLTbGsfKYX+s457b1LnCmkMoGoBWSJMF4vIvxeMeLCuV5jldeuYV+v4uHjx7iwcP7WK4WkKrxAPHl5QX6/R7Ozk79XpVlKVFpARijIERCvsCKVNajiOigcex8xhtLPSWPaYAMXbUmHRJnEaq1xmq5JBBvMEB/MLSADJClCW6/cgtxRPaNX/vK1zG5uPTjzN1HaqNRtkJHawx5uqcWdNMAaMy6/YzmW2tnp5SyLTglLhVpywyHQ4zHY6zXazx8/BTT6Qxat0UIqqqT8FkcR9bej4CkKObIO6l1miHgyxVY/Hq/NeeyjKxDtVaoqjWkbNDpECuOM47L+QxlUUDWNeKII4450iTFoE8J93DQR55nBJRY27rVeo3ZYoWT00tcXE4hlULaydHp5BBxgrJRWK6WaLSGAcV9aUbMp7qpoaS12BWkL8RZC5K6Sneapj7Odu1HURJ71xANkLVk09ikjtqOSCQ0BuckiEZgo/Hj3VXVbSqA5ZIqy/3+EJ1OF1VVYrVaQymDTqeHnZ1dDIcjJEkKrYGqqm2bVQzODRhvY8g4JmXsJE79mlpVJQCDLMt9PNauAxp1U2O9XqGua8suigKwmJPNozGeZeTE/pIkhtK2NcVo25vOwAH0eh1kCXlSHx0f4do1Eh9USvm2ICHijcIbY9Qj/vDhQ3zpS1/C17/+dSyXS7/GuQq362OWuoHWEkkS4/bt2/iBH/h+fO5zn8N4PEZZEnhdVRWJt6IVeOx2e8izHrSZ4tGjx3j48CFWqyVGoyGEEBgM+9jb2/XnSBZp2uvvJPa8IsEILA/Yue4RMlpDoJWuu0FV1xAi8qzQum6Ln1prpEkOJSus16Xv455MJtQ+Iog1gUDD5KqC24c9ft+V7u2fwyrMZhITfm2+T0hJ2w7c3XPCz3Cb25UIuW6rQaHQjrt4lHS7ANZVuW0PDKPEWFi1ckq00abTllZuaEX0vXBOaMgdQxgQtBuY/eIkmkaLCgkVSa0sNVHZIFhsQJM+hmBuweFQWtqNP0GWpciylDYdgr99gu+QaregCUG2OS6I9fQyY4AgaGo9HMOqGlUPCEmn6ohPOi3trff6Z9Hdvw5mDE6Pvwtfe/893Ln3bcyWc6o8Na5ngnot4rgV+uDWyw/uurOWAu8CDyHa/j4XnHLO/eKT57kPpJ04U13X6PV6GI/HGA6pauYCZKfiGVLEw8Tlo8a/uy7h2N5Oml2w5sbkVQm3e234+eG8cKCR1E5FfpMG6OhvjurjBDvChWUjQXZD2R0Da5kK2n6ZcL7ZaoNLGLeBgnDTCK/D5nXcfE276bVJ9jb4cVVSH64P/iSMQd6s/bm5Rwblx4pzb+jp2hJEmNMtAgygoGCYAWM0tztJjBVr+0G5VshlGSSypq0g2+PhjFmrH+MTSq01Ilmjo0rSijB2/XKJg7bZOwMyQyitG8t1/QL1yVfQCa7gdnIdAhv+uoT3jjFX0gYcsOgqWMbAKGX7uBlgE7XFYonL6QzzxRJSSsQJKc/SRidRCyeWQuJlpKAsUBRUYSjWlPxmWY4sy7C/v4fVaoXFYuGZGG5sRlEEo4DRaIQ8z+l5qyW63a5VVd3FxfnEJiwRnHAR5wzj8RhZlmGxWGK5XNn+6hJ108DY6nuU2FYbKaF1S2v3LI7gOrre9DiOrSYG3d+6rlHZSmen0wXjDNqj4bQOSiMR2w2dh+wqm2G5vcXNftdmIJVCJASimMSwNuYMA4z10R0MBhCR8Cro4/HY9rSluDg/x3K1RJ5lUFohy0jEpypLaNHaFlKSIj0LADBB0i3b8wFZxmmlEUdUQXPjcr1eU795lmF/f39DuK2xdipuzpG/6eZ6cdU43WaHKKXAOCAY82BIKAxJ9lJdOLuWMOkO93rB2yS916NgmTyUc2IWIGToMN/fP5vN8OLFGZ4+fY6yrLw+xvb6/WExCgDvx81AzBK3Zrh4g8TQXCsWsxw22FiCFH0F2xJQs9M4rHZrbdkTxoBtsKzaNZnopnS/XdW6rhsbv1CiSvFSBGbbIURMFUinjcBjt58R2A9hNVgM0OsRe4wU3skr+5Of/gx63Q4ePXyI99//FhbzGWTToK4qRIJhMOhjOByg3+tAyQZFoSFEDwwGESdFYs653ceEZyLRl0ITeOTStUkRxx2baNO1dntkHEUgwcjatwikaYY0o7YVbQy63Q5uv/IK8ryD9arA++99gKIofQAftlpJ1QCGQYgIMMBwNMKg36dKZVNB1ZWPP5qmQRInZIupXX89zY/hEB5M01pjMpngxfPnAE8JcNIKcRLZthnaL/M8Q1UxGCPBWWxbCin2U7JBI0mEz82Fdq0zvsrX7XZthb7Cer1GmqYYDAbQWuNycmkF4DTiSIAxjSji6Pe6GA37GA376HZyRHEEA7L8WyxXmC8WOJ9MUVYKRdlAM052iVkHhjGyaJMK4AKCR4gdfZyRfoLWVDwSgjysYcgCFkHcxBlDlmfIbdtXFEfg1uKyrqnwYCyARDa8gGwUatEgjug+rtel34MYIxE5H8NohqZRKKsag8EA3V4f6xVpOhDwSczBXn+ATrcLwYnGraxYKQExjWeaun0ujmNwwdHIxquY03yjPEMpibIoKGGmxsyNGJXmvPBrXrOubA99ZMdThG63i8rG1u73RVmgLApqCRgO0O/2sLMzxquvvoqjoyMIzrFcLsEYx3A48Gwtd9xFUeDx48f40pe+hN/+7d9GURTo9Xoo1pVP9IuiIK/vNEXMIyitcHB4gM9//vP4/Bc+j+OjY9sWolBY8DyKSERaRBFMVUNpjdWKxEG/+tWv4N69e+h2O/jkJz+B/qDv9y0XU3HuWJJk8etAlKYhpydtgIg72y/pAe9IRJa+T2ueVAq13fPpvIniTyAluSoQuwfI0laM+fLyEhcXE9tmZkWpg//aDQLf0eM7TrrDStRVm2qYHIc08vD1wCYl68P+de+3XdUOUZltUSmXgLgeW3dhAXh7MMBWqTlRsyInGKMk9WByeoZvmUJ7XB5kCJIjb6AeVOEAtAEXp/4PzqjSTQGFRl1LNI3y/QYiiqxrON1MHtA+tKEqAOf03CxLkOeZTR5dH7dDCii9csks0c9cVXszqdY2+HbX2hiqBoXKl27TYHwTZDHGwNX1TV1AM47aGPzTn/sZnJ2/oN87mg+jhNsh947qu1G9DK6jAwcAp4bIfW9umNCG1SdX5ZlOp1itVlY0Z4h+v+8r5Gna9r9cPc74y+e4leCED3cOV32/PS/Cyk147NtJdzg/toNUQuNqn8w0TYOdnR1Phb3qWsIq9jsxPTB46zwDoHFWcgxEZ+SbQj60SVwdOPsZ8hLA5gLO1rYufG04l8JzDxFgtQEGtZ+/FgklrwiRsfZRoe27ZFxAcI51RKBMG8ZaAI5pIGrPpTHwFVbGGDSPUEQkYtWyZNDmsWgrbC6xcUFfCY6VSGne2RYWswFskKjjyoggkKQ1csViRDwBZwwFT/08cGMjvPbhmNugVmGzwklnzVoQ0b6XthWo84sJlqsV/d5uUlqRz3etG2hF/YlpmnmaNeccsmkDTToWhiyjgNL1PlOfVEtvjeMYvUEfsbczqdEo6S2i9vb20OnmNqmDrUhQhYpbpdNbt25isVjg7OwCZ2dnkErCMO5ZNFGaYu0AEF99bvcLN96SJLLnlYJzhkbWYCBRKtPt+Up/aMUYVogdyBsCvRRktCKe7vdurrt2Fvc3h94bYyCiCI2mTX8+n/k9jDEGaasLod3dfDbzc9+5X3DNfA80Y8y3U1zF3nHgsTHEfHFuFmHiobX2x0eU4l1/TKenp74S7yogXJCfcLiWhmCdqxa76+DmvzHatzFpbTbGi+uRpWsbQUSbWg7GkBUegWEKeU5qtwcHB4HKb4UoirFer3wyQkyHNSaTKZ48eYrZdG7zZIMWGH55Lm0n3HSegFFtjAG7zjPFPNPGLgT2unMPsgNED494C5rSdQnBXvi92Gjl1yR3janC3YKYLmH2oIvUZFHKaJ5yq6Ts7mWc5la3QQNB9cZobbUS6P71hgPs7x0AAE5OTsCYwMff/jj29/bw6OE9fP3rX8fp6SkxYZoaggO7hwe4efMmhsMBBoM+qbAnMSIOlMUK0BplUYAZoNPpWFCIqKRlWQZrLrxKtBO4A2MQUYymqYNgmoMzAIwDUCjWa1xOLtAfDJBmORUQYJCkCQ4PD/GFL3wBHCTYeHFxseGi4dpR4ihBsS5tLzyBU6NRl2zQ1gtS95euMNKCjM72yYFWjDFMp1M8ffoUZ2dntOcxAvXADCIhfPFHWOsswRmSWNh117Z22PVMK4XEViDduuzuv9N4cb8LK8gAcH5+jhcnLyBrCa0acBgkSYRON0d/0MWg30eWpl5MzxigqiUuL2e4mE6xXK2hEcEwgTiJwUUCqQyaukJV19BgYIZDxAliS52XdQ0lNVVZOUMSR9BaUbKkyCqv1+l6nYlOt0vvHQlS/GbUClVWJRoLwtF6Sgy/9XoNVjVIYqp8O/2W2FK+0zTzgJ5WQFnXnnlQliWePnuGoigwHA6Rdzro25YBbsFUpV0LmQY4R2Qt77TW6PW66HZ7VCRTDSorkExAiERZFp4RRC23dKMNWs0ZWnOEFw6j9VWjkS3AKQStza5dzgG6UUTrg5QESOzujLF/sI/j42Ps7OygKtYoCu7XIrfWu89+9OgJvvjFL+Kdd94hBprdN+I49Ta7TuxUaYkoiXG0d4TPf/7z+MIf/gLGO2Ms10to3VblhRAwEFgXBaSidoOzszPcvXsf33z3Pdy/fx9CCIzHY+zt72Fvb9cmukQ1d+O2ZZvC7tUSZVWjrh293MaJjPSmoojW+LzTsWMPUDXR3Mlq1Imm6Y340/nYE8PFeFB2tVqDMY4kSTcU29F++neac//+fbrDoDmswoSVO7dB+Y2evdz3vJ34bCc24c8hvTUMyt3Prgk+TDxCkMAnIrY6y4VNSG3g4cMRTYmJ2ToGIUT7Wpe0GKKch2dlYJMXwX3SbRgD42TNUzc1yqpGWddopO3zE9xW4ltVcIbwGOid3SDK8oz8GAVoIxQMsYjAYKin2wcGAUrOndd1IKRlA642eeVwGEabANt7E+56/gbR84pH7+Lkp/4emtkEF+mng/tq8OPnv+pzIwb2stWLph7qLw4+hZNkxw5bg4PiFN9/9jsbKB4lKtQ/Sq8lit5Ppn8MjDHM53Ocnp7iB80JvjddIZoLyElbnaLE3/r3GoOTZIxf3f1uP1ZqHiO3lcerEu+rvrYT+G3waHtMh691G2PY5xjSU6WUSPIMuqGNNMsyb2VT17Wv+rlxf1Wyuj3Hws8GNls6wqS/TeC2KubB+bn32b4m4SNktAAv2/qF1zqc39vH5B4/vf8DLwW8258JH4jScf+zm3/ySpAgTMD8NQnWthfZHn7qxo/54w7XHHe9fcXfbk7uWL7WfwPfGL3lmSZaGyhlK4ui7YXWhvQK/PwyBv9q7wswWiOy/YVsC+gMv9++Zz4pN0ShctVObQyMs3/jHNy2ZyyXS1xMLjGdTtFIiSiKKcDhEQDlk2nXzsGYE78CIhHDaEeBE+j3B+j1KJk+Pz/3NH1jDJQNjtz1cBuyU913LlPn5+c2YdrzViplSYFunufUG19J9Pt9DIdD6h+3ImruUdcNjNI2QaXxR/TK3AcrSeKAy9gngo5e7quQ2niEnQIlBGyGlhoZRzGEpa7DkEc7Y1TFcQFKURTUK2+VxAmhVxsq4kIQ+KqMBkSb6LnAJ+xzDOeQqwg6EI9pQDB6L7LdId9nrRS0ob5XF9TTdmM2ACyn/dDOLeMDRvpc6mW8fv06sizF06fPsF6vANtyYILYYDMp3WwvCecis0G9Px5st/4oq+SeWhDj5dgDIFZGnmcYDgfo9bqeRurmaVEUePGCQOHd3V0YDZydn+H09AzFugTQrhvh2nXV2uSObTMWgmdE+PlpDIwydoxvshoY4IE5AsfdnOb2i/RbHI2cMWIDwDLjNhxXBPfX0AEHHigE8wrKTumf7lfskwBljG9NWq1WlkJq6byco5LSOwpEUYxnJ88RRTHeeONNXD8+wtPHD3H//j1Mp5dgDFBSgoHs/44ODzEejdDp5MizjESkHNNDaygLWFZFhaaRZJdUrDeEm7IsRZzEFLcwhrKqoLRGp9NFkgismwJFQSyOKI6QphkVNCzotVwsUNcN9vb30R8MfG9nt9PFteNjrN5+G4PBAO9/8D5Onr/Y2Bu1NpjP6fWDwRBxnGGxWCFJSBE/zzswaMEtBkqQVyti4+zvH3j2hhuDp6enVtArRi2ld5/hgjQ34thR1TXSNPFK01ory0ohqrTgJMIlJVXwhV3PUlucSdOkFRnTGp1ODqUkXpxe4uL8AnVdEvNLk1MKVcGJldDt5hQfG6pCV7XEfLnGfFWiqg3AU0vjFiTQKQSkkqhqCa0ZhPWldsr6imgaiCxYmUQRBGNoZOWZGFESb/Tg5t2Or+CXZYnKgrwkVsgteJoiTTI7VjK/TtZ1jaIoN9iVxtDaLhtimSZJioODA6zXazx+/BiLxcILEIYtMK4KvQ32FUXlBSbTNANjaPcjZmCgPYuI23tljGPDCCQpVfDjONroWXbnnCQJev0+nG4GrcFO/EtAygZFubZJOd0/Jza3t7eH/f19r+0RWcswpxFA3t6k6v748WO88847+OpXv4pnz57ZAg9pC8RRu4b6+IeTMOFnPvtpfO7zn8Pe3q7XZWGMex0UJxBtjMHp6Rnu3PkAX//6v8PjR0+wXhOgNhwOkKYJmqZGVVHhg46L7jm1hhpfaGScg1pR6Bo5kDhsHWpVz1O/9rfWsBFM08AwsuaTjbRjitZKKRXKknq4p9Mpmkb6zwIItGpq+dJ+sB3vftjj95V0u8HWDrr2Q92mv13Ba1/Dr9y03N+3N+ntIDNUP95+zXaVbLt66F7DOaPqtnD0cm6Jl8F2aNqKlDEUhLmeE7/52h3TXwN3Xq6P21UZbQKvlUatNIqqxrosUVW1T7o4a5FJfwgIqbqEnMZpYr24E09TcRuvsJ6V3Bhow9pzjYjaw1mbdPvP2c6ht643fdnveWtx4q5nmIjXT9/H3WQfJtlMmLq68teXMQbotuJIVE+63jEj0akoEoDRYLJGRxYwACImwA2hv2RbpgLRM0KSF4sFZjNSFBymEfqmBlMcSiv6bMN8xcHQ/5AnfU/70lrjF3Y/jx+b/DbSYDK7ce3O+aokczvp3p4TLjkLn7NNrw4TubA3WGrt+5BdhZsxhsFggPF47ANKdw7byb6+IvkPz2O7Rzjsp6eAUW28fjtYDoPm7QTZ3egQnAvfx4//IGEMr8U2qyY8/u2Au53fgY1coFkQVvnC8eneb1vc0SHB4b0K3yP8/TbA546f2SCbxrn7IjVNGrvEYnH6DeF1+qjH9j3eXgMZYwRmaQ0wm1AZp2rhKhak4no5neHs/NwHGp1eAi4ixCKGFNIj4UQxpQBea41O3oM0ClXVQGug2yVhIM6JvrZer30iKaWENC7RzX0ly9kWaa0RJTGcou6TJ08gpUS32/XK4mW5BuMMeeZEaLp+vDgFYbIAKzbBExuwU1/vGM72x1XPHRPD2UZpQxUX00hoZi0d6wZ1Wb3EZtieL24cNNbyamnbP4DNvdGBEDrQXAAs88heC7DN/TBcExwIElaMvc82sxRGMHvPCWwUEJAw1E6kFYHg6mWxQgr6xUbC64JLYmhVWK0WXpzs8PAAgMH5+Tnm8wWqxlbI2cvOAyFL7aq1k1mWmR3lW3NPbSqmi6gd624+2MSSLHH2MRgMAiE2qgpVVeH94snDt8GzZ89xcTHxwn3h2h8e/zYIGz4Yo2tumO2hduGAZc15QUQRzFnAA/nMJdBb4AQQVrsN4LVV2vYr96WDzwmPXSsAhlhM7jo6CjnRy+25WuDGMTncXHdztNPt2x7LzM5v4ObNm9jf38dkMsGDB/dxcX6GTp6hf7Bvq6oG+/v7GI9HFAzbtSgWZMknhEBVV6ibBtPZHKvlGgwMl9MLrJYr5N0c3Q5ZdkklEdUxgWogUC1OMjhbNME5uTZoBS0ZVGT3NtC80MagLNaYXU4AAEma+qQ/y1K8cvsWxjsjgBFF9fz8YkPIitoxSuo553O7HlIc2c1jpAkBPFVVoa6kd8lwDiM0xwmAm06n3udcCAOlG/R7A2R5DoDiIsZcy6YK9h5iLyipLfAnwATgFLE5Wq/lJEmgjcJqvfSsgG63iziOcXl5iRcvTrBerz3omMYJOmmK0WiA4XCAjhV/s9EwmlpiuSowna8wWxaoG01uPLoFeqSURN9VxNohZlRGsbWljgshkAjrLCIEzXtt0FjGjIiE3ysIbCEtCx2MT2dtywAkkUDCU39uWSb9Wu1snUiJmq5NUyvMZiSO2e31MByNUdUlnj9/jvlihiQmle3ZbAbhQNs8Q7/Xx2DQtxR5dzwVpKxt7BpZGnkbvzjQUkpimrRxBcVmkRWQyzuZX8NDVpJjLrj9qm1Do72TxxExX6RGWdK97HQ62N3dwdHREW7cuIH9/X10OplPukkJv702WZbh7OwMv/qrv4qf//lfwLNnzzw7inNKnt1YTaySvFIKChIf+9jH8Mort5DnKeaLGZRs2chFsUa327PgF7ETPvjgDr7+9X+H9957D2VZodvp4eDgALu7Y8RJhOVyCc6ZbQeKrO6JxnK5QFmW1lIugtESDNjoMQ8BAe/GYUFaJ6Dn5kGSUKtIFMdQ0nhtLSooMDSNxGQywfn5OSaTKZy6uVtbo6i1Zwzj7u/08fu2DNsOsN3mGCbb2wdDAVD7/I96742KjX28FNCjRZ+3Vbi3A2A3YRkYnP0GiZy54MQp3QbHZWmY7ea4lVTYyeRfwVok2gcxoEBVG411KdFIjbIiRM/RusEcRd3lKC9XABg31joh9vZdLnFse6LbzVnAXRdCSzmL7MK4WR2jHDqkVLdKqW0iRAtq258YWEbZpLvgCRRXuIh6m8lPFKGIchsA20o3a4/dJc4AwBNCNhkjGmptgBUn3z9CrihZ0FpB8zZp1FpjuVzaniSDvb09xExhuZwDAIRFP12FxlVwuGBoosxPJKUUyrSHMspANPtW1ThMtq6qfm9QeLcDyWDMhIF5+Jpw/LaiQrRBSK2RJoQWnp2doSxLDAYD7zvtxJi239MHvLaKZUxQ0TXtc5XR4OBeLZcLbvtTqSVBq5dBsu1r4s4xFBkC4BM195yrgDX3rxtv4foS/rz9+LDfh+8XHu9V9yW8v9s0d/ecDwuy6fzajTG8ly6AdtT87WPbXkfc+4f0cM4ZhPNrw8sMivD6XXV9jQME4dZJbumo9B7L1Qrz2RznFxfki1nX6HS6cGsgF9xS1kg9WFoRJSc6xXaFDc6pAk0+tgKrFYlsAS3NUSmyFnEBlBACl7OpP9Y4jpGkqbcrXK/XePjwIfb397wAUF0TAi545NfApqFK+rVrx0jTFI8fRzh9cYpCa8ia0PUkJSSfqHEGStW+DYUSC+Xp5cZorNZLqLoh5hBrvaTD5DkcKyF45NudbMZFqqoBcGnXZBfIR9GmtoSUpD3CIuZ08HzQBgDCM5aCREtTZYtFNPe42Vyjw3FyFahz1TzaXve2QQVHJ6cAN8PBwQGyLMPDh49QXFyCCbLL255LYXJ/9RriFqrNNYOeS9fBVYK4gNfmcI8ojjAc9nBwuO/tIUlUyvhxNZ+TZoHgEabTGSYXlzg7O7Oqx/CVVXdfQpAVaHVrPizI4mDQW+sbEOp+tMBiOC7oqxWZc6CdVY/YeJ57jmvZcg+XTLfj0wGnLXAjrY4MrTftGks99QJFscJqtfafWVUVYIP+mzduQCqFs7MzVFWFw6NDHB4eYjqd4f7dOzg9PfXzcWdnB+t1ASEYeU7DVdGpHzKKIysCpbBaLXE5ucTFZEqvYREmszmW8wXSco3Vao2qkThKErAowuVshkZKDAd9REmKSGkYSN8K4llESqHRpNchhLD7aIP5fI6yqrG7t0c9qmUJzqjyurOzg9deew1lQQAMAYAUNxBAQQG8khpVWYHo+zX2d4cYjfs+CXAMHq21F2oigbDWisgB/nEc4/D4GP1eDyKKsVjMsFoWBKBoUEIqG3tOLt7QfswwGzw6xlsoHOUSz6qqMB6PIQT5JDs7PD/fYdDt97E7HmJn0Meg10EkGFTT2EIFw2pdYrZYYbWqUNeANMJX9JVUQCOhGSXoURQjSTPaPyCgNbVvcsaRRDESQRVurRXSmFTLa9t2mGUZuraH2+2nWpPwcG2ZV1JKFGWBpm7Q73UQcapYRrZdjFoRjQcaqqqCMSSARv3kGv1+H3t7e2iUwtNnz1BWJQ4O92E0w8XkDFVZYzajKmoUC5SjHUSJQN7JwQVDWVC1mHNqUzKGoSzpmrqefRJRq7BaLdE0EpkFIRijOCsSAkmaIElSP4+prcb49oQkScAFg1K4cu1xHt0uWc+yDKPxGIeHh9jb20WWpe1aax2OoihCr9fDxfklXrx4gXfffRdf/vKXce/ePb/v1XWNNM38eI7jmCjge3vkkBNzvPb6axjvjKGNwXyxQNMQG8mJyC3XKyhj0NQSl5eXeO/b7+PBw0eYL5bo5Dn6/R7293bR6/cskFBhvRa+PYvsKoUV75yCc+pF7/V76Ha6yDtdpGnmGRBGa8QJAWBxkoLYxeRrrw18C4JSVtzP5nnhnlTXDebzBS4vp5hMLrFYUGtIHFFhgGIqsrHcznu/0+T7f5JPd5gUhkl3mHC/VF3a2uy3A8ntxHt7kw4rjmGgHlJyt5Mh92A26XAKiXD/uoCX0cLSouY2SQxobMzQ/mVYcGEpmwx+tBVGGNszraA0sFiWULa/SintYH24vJOjRbbDQI5z6rNLswwiJnSbEqdNsQltlPUDdSi4VYWMIjBwq3BIh9sG+PDV+s1LckVQZkGF8H64Z/2r4x8i9LGRYFK1gUMU4Sdv/Bh0U2/0wW9WMCjBzfMcmaWBaK1xmu3hn938MUJsrS8h0FaOnfLxcrnE5ekpAGA4HGI0GuFb8T6+1n8DxhhPvw77Tr3QxRZdBgB+4fD7bSvBJn0xvC5hEOt+tx2chX8Px+M2IBVWecPfe0FABl8BJIsHsppwfbXbieNLSR0sq8D2Em4nmQY2JuMMTAj7xb1vPTeb1artc99O/DYXHROgu+1zwoQaaEGH8PUfllCH9yJcH8L39nPQGN+v+lHv83v97qoE5qoxsQ0W+sp2MDZeSnq2Ps+fA6hSH57rhyX/7jnheDAGXiOCc9KV0MZ4lPzycorL6dTa0UgIEfkgyQUsAPO9yq6aWpUVCZkwSgy63T663S4AYDqdoihcf2+7ASVJgihtxbnW6zWcbV+YzLnzF0KgLNc4Pz9Dp5Pj6OjI26e0PZPOVYGev7e3iygiC6CTp89xOZkiTVOMxgP0+30opXB+fg7nS9o0DZIktsqoLY1ze//Z3oMAXClWuPE9DEiDo61YUlLdVrs5J+AgrCwyxsAEUYyV1lCyFTpztDmX3Ovw7wy23YkYVbLZBJxDhfJtMDsc09tA1Hb/uwvG3Hk51fd+v4+dnR3UNYnaLFYFZNNW51zi/VGVYj+GDXnMv7xO0Hu5XjpuPcfdNUmSGGkWY3d3B6PR0I9JVyV3AlKr1cqK3cWYzxae4uvAJZcIXQVGXPW77bFhtsCGzXGyaflHP7djjYoBgZUnc4BL28rgBEZfXmtofXcJiTEGDG5dhU2ga/s3wNn9GWO8WjQXkd8jaY7Qnjka7+D4+BoF6ZMJlssFdnf3cPv2bSyXS3zrm+9htSSxv729XRwfH3n1bVeZWq2W6HY7VDFyquOM1oLLywnOLyaQ0kAZWF2ZGMowrFYFFos1JtMZZvM5PvmpT2IwHEEqSrKLsoJSJAAWW0pumqatOj9gK/zWsYMLVLrGcjEHs2BInncB4YouDLu7u3j742+j1+uhqhpb+Sv9tW6aBnVFcZwQMaSsoZoCBtT2slwusVwuYAz1pydJgrKs/DhwYLkQZGc1Go1w7do1lGWByWQKLSU4I9DEaRu4WFLKNj5gjAHa7nORAUS7Dzl6tlOpdkKr6/UaL168wHw+p/HDiTqe5xlGOyPsjEfopATkl2WFuiyhlIFSBotVgcWqsrTyhIo5AKAbGCOhpYbhQJzEyLIckQXFmpqOnzOGKBaIhaC4RjZo6saDid1OFyISGPQH6HW65Ilt51VVVVhZ8MBXvO3aeXl5iSSKYQzzVGLnZU3CvdSaVxY15rMFAFhv+TGiOMbJ40e4nE4wGo1xfO0IZVECXGG5WGG1XoIJBr2muLM/6KI/6CHhCcA0RCQQixhE95ZwtGrqIY99Mu10O5q6QVGQR3gUJ4jjFFopS/duAvEw5cEZxhi4JhcPx/ZxFVxp7RFpDaR2gr29Pezt7lqwmcBkxwbj1vItAsXAi8UCd+7cwTvvvIOHDx/69cAxCVwFuWnoezeer1+/juF4gPHOCP1hH71+H1VFdour9QpVRP3nwjJqZrMF7t67h7v37uPs/AJKG0RxjDiJEFnbThrTrpWJ+vCLYu2PZ71egwuG/qCHTqdDAqdWJ4vVBHCLKEan0/OUeadz4mIcISLPFqiqEka3lmLEZmmwXK48c2u9Lvx66rJCGGqLdSKUxsCDwn/gSffLlLMrgvitLzdojKvkbh3UdsAZbiYh2hwmKWFwHVYJ3ftddTyCbW1S2sn82yTUb6Y2KGYhTdReaPtfSJllDJ6KvnEMgWhOIzWaRkHaqjeAgPpqj3XrPdy5pWmKJIuRJgkgWtrqS1V1owEWBdVq7p/rNmNXS9+uKMJ/dptItNcbII8IuNJ4e08AhGrmDJtVclcZd0nsBqrOWsTeIbROAMWJBYXJcDjuAPikez6fo2ka7O3tYTweA4C3MwBaWuZVwas7FhfEtmO1HTehWN/2/Qm/vyph3A7YPyzhDj8nfK6UEhoG09kMy+XSe3666naSJBu003AOAe24NHg5AdxOMLbnFYBAcb+9Lg4c2L6X26+l98ZLc/Oj5vv2mhE+rkqOr6q2b/59k7Yd3qPw36vWJPrdZsIc/n17fQnBk/YeqpeuNbNzqF2HrvB4t4vKVQv49nO31+H2NVQFdccmrK1gXdeYzxcexGGMI+90EcXku9rpUP9csSq9UnSYHAMcSirf6+Xo48ula33g6HZzP5aTxHrJZhQMud7C7blsmlb8ya17rveRMYZut297kUkRtizLDcHMJEmxv79P11RqMMPQ63TQ65NnvQMXooh7ICGOab10FUDGbdAWaUA5IaqX95KrRAv992j3SN9jHSTlrfps29aitfYgGwRZNW2Pme116SqghlB4SjIdu4EuMQUMQrzsGNK+h93nGPV2Gpvowb6e9hfA01itlRsJCCns7e3h4GAfBgwnLyhgcWMgjBs+KuGGpU+7dWtzDWD+elEA294Lx6AYjQeeUs5dTyTafr8wbinLEvP5HEVR2EpVsvH3D7v+LxUS7MP93jkVhGCSMZvrcggoCNGuga4XVwhKvuHvnUHIQHP7vl9DAoYeJSQa2lpZKeVapbjXlCBbsbaC6IXWrNezm9MArKPAPg4ODnB6TloiBweHeO211xDHCR48eIinT5+i3+vg8PAQR4dUBaPEJ7HjnO6TgYGIhG2PEyjLAvP5DKsVzU2DGELESPMcXTVA1ZCOwHK5RFlXSLIMUmsYzhFHKZq6wWI5R5om6KQJYivOFgINsGugOx/n1a01WRkaAGIvQpZHto+XgPob169jd2cXdS3R6/Xw+PETLBZLNHXoxMBsn7QEdA0RwSf7WhvfShNFEVYrarcxmu6Zi0MoeeiAc4bVeoHJ5bkX+uO2emvMJhMLACl2wxVK6HdUZKHx44QE6TpTO+N8Psdy6dZ9Nx4N0izFwdEhRqMBeMSxWC5QrVeQVUkVQgVow1A1GrViMCwG5wnAA0cZYxmMnCGOMyRxBia4dejRxBYVAnEUIeIC0ApNRcryYAZJmlqNjdRbyYUxmktanf4Hs1RxngKr5QKCCQ8YueuUJFTtd/3V8/kCy+USg8EQ3W4PWhucnp1iOp2Cc4YkofbG8c4I/UGPALnHa8CuqUo3kKqxdHJBugSgcymKyq5H9B4OwDMGG/FtXTWWOaGRpBmUMpDKIMtTW2WtPZjs1i3GGEyjUVUtxTuOaQ7Xldyaq3u4ceMGDm0fNxVyXRxArUOMkS3YcrnE/fv38Wu/9mv47d/+bdsCwTwDYjgcYrVab4CCzp52NBphvDNCt9tBEicbhU8CnQgg6XZ7SGLSFHj06BFOT08hpcTu7i7Go6FngdB5xQAiywxYWaZujCRN0OnmANsBWbJRtdrNs6IovMWjAwVcocAV27y4oo9z6V+pwr5shqIg0TQSZF7717l5FxbHOG8BaN8i9iH7w/bjO066wwD7pWDjI4LY7ceHBZMbCdsVSRHn3HYlvpzUhAjvduBujCHqLG/pXpQYB5/v/7ZRtm4XJ60CKrn94rDCYPSzV/MGIR+yoUlWNwpgEemiKApwWgpbeN02KWeuryXrpGBce8oo4wwC8OdjEHorsw3amba9nUrrzRZuBmsjZnvahUsW2gCJXs/gqgyGtYEPJd0MjLnrzawiqKOit3R/IQQi3vYdb4MmcRz7hTWOSQDC/S70KqQEn9QHiW4yx+XlJUajMXq9HuI4sX6GrkczQm2tPMJ+1zA5cRuy+9k9J6yoh+PePceNr3CsbYMYYTXXjdGQPg7A09vDCp47xrqpsSoK75PY7XbR6/UAwC/IYf/PS4kf3CZtAGW937WGMsTacH36jDEI58/q5pal3WyDC9vnEzIyrromIhCECl/T/n2zyu2+thP4do6034dgyFXMGGOBvpDiujm2r14g2+Bav3S87nPDqvL2vffvvXW+4TEALWvDonj+2htDVStpxY68d65NyK8COMLrRkG+9WBXGiICmCFKVVGUmE5nXqU9TlLwKPZULjcWVaCa7TbbOI6RZx0YA5yfX1jqF6npFwUFNmma2vcmQBNo2w5cT5WUEo2SvmLMmF07GCklu0QBAGazGeq6xmi0Q+j6cIi6Flgu1v55FOTQnMiyDNeuXUO/14NuJFbrFebzuU3MncgKrZNuzwADiaFxBqkMrZXGoE1R23sXjrNtQCYEPwAdJL2blXMHhISVYBe0SKW89WMkyB5HcA4DoKkbNLKha8U5BHlsQSvrT6y1ReBb+7J2TGs/jraBJzq3NvBgDFaA7mW7LPejNpTgN7LGbD6FiDg6nS52d3eQ5l08f3aC+Xy+MZ+259tLY9juhQiCIgK+HMMNNnnUKAuqcCqlkcQpsizHaDhGluVwFO40TZEmKVne1RJZlmO5XGM2nXvgqa4bZJmA0WSZ5ujBYf942OMdrm3b9x62IO/2Hm19lanVgvy63f5K701WoO5+UdLdfl67l1g/bv+ZLYjq7i3Q6gbIpq1Q0fFH/ppw/xnt9aW9Amjq2goU0Xt1OpRID0djVFWFyWSC3d1dvPHGG4jjGN/8xrt4+OAhsjRBp5Pj4HAfw2HPHov0Ik+toFJjLe8I4Fgs5phMLrz+w3K1gIZA1skRJym6vR6iOCYNDGj0+gOcnJzi4aPH2N/fQ6/XR1FVpGCtFTppDAYNQxxj2gcZRYxurjPeWngRW6TBbDpBU0vs7O4jSUgpn3GGw8NDfPKTn8D+/j7iOMHdu/dwOblEkqTI844VfaphoLDiDaZTJ74Vo5OT5oFzaOCctC7qSnoLLyfWdX5+jsVyhsViTgr7Ma19VV2iqWnsO1FKYvgYSKnArEuBSDiihCHv5EjsOj4ckstAkiSYz+e4c+cOnj17iuVyaUEPjqqqECcxdnd2MBoOwAXHfD7H5OwM6/kcxvZgGw2ARWAiARMZmBAwhoP8iRlgaL5GgoMJvgHSaqlsJTtCmiZIkwQRZ1C19hVe2cTIujk6eY40SxElEa0zVgdltVx7lpOyej4OfIqiCIPBEFmaopN3yBKqqjxwJ+waeHJygtl0geFohJ2dHYAB5xcXuJicQyqJ/X1qNeCcodvtWHusHm7cuG4tG0mcsdPJwRgsrZzaL7WtamtNtr1ZltlKq8BisbRgxxKr9RqyJsVtrcles5Eai+UanW4XaRp7FqZzHaCEnaGRCnVd2SSQYnKpJNbFCnnewd7eHo6ODnFwcIDRaIg8tf38y6WtinPUtULEc0RJhOnlDI+fPMYv/dIv4xvvfgNnZ+eI4hhJnNqKMEecJOBFaVthGfqDAW7fvo233noLh4eH4BEBG8L61ZPQnECn00VZErjPGCXtJycv8PDhI2itcXR0hNu3byOJSfw5tBKlNcPZeCa2Uk9xTWq1OYwhb3atXExTeJFNVwhw4qptsZFZcILZNpQUcZygKCh+oYp4jel0ivPzCyyXK5RlTfspFxs5p4t1w7jb/e0PPOneDmxd0LsdfIQH5h7hZu9eHwaP20FJmKQ4SpRhDCRc0W5MBoDUCkoqq5C7Rfe0AZ2wtD2P2tOsbD/Tb3A8SE4pyDWAV9dlHlemXljBAAhO/Xssok1LA7LRqGqJpjH/f9b+tMmS5MgORI8tvt01bqy5VBVqAdCN3kbYfE1yKEKR1+9n89MM32s2ORwh2UQX0ahCVeVSuUXGcndfzex9UFNzc48oNDBChwQyKzLiurstaqpHjx6FMSKABcqLyTlrA3yglfIOR5+ZYgSfUTLrOkASWih8tt1R2AspBRKt/d9lZJy53sCBBZQom+FrrKWDEFR/RwItCpBk1K1XcZfc7sjYwdw4ghsRYgZHBHn/8V4FkEZKJUPqcLxIY4obo0rjQEdAeOSe1trxUOLu9g7lsUKaZDhdnUFJja41vuZRwXYWcBZaUR/B2FGOg8UYBY/XX3hXa4PwEDzgQa/lx5OKEvyqsP36CPuBHGbraUCdb9GlVQKlNaTWgKPaamcspCZnuakblMcD0SETEo6aTCck0AcHaxz1JqYTEdyipEfcKODKshSu68gB9G3xhKDaQwcg0wngsywUdPvMiqC1+VMZvbET/SiQ5vdPPObjjHycERpn3+EdTF5U1joY50tYjPVCYQi9kFm0CLyzvDPZgzZ9RvCxICB+V2MMLGJUrs8qUUgFapgrPExnbb8+wMG1JGHA6DOdg6+hlzDOkJASfA22E3DGQ3d+7dE7+HHydfYiWqvCOz0AvHPK8+BBMalgHNCUFPBudwdq5eJ81kcKKLbjhnrhWmvRdl2wJzy3RVEgXWZIdAKpBA77A7bbTUSlSwE47zj6kpGigIVDU5aBLielBDoKsqSQEEpACwVoCduRLW8tUdidc9jvDuhagzShWq3pdAprHG5vb5FojdOzMwgBVFWJNNGYXV1gNi3w/u07HA47lOUBShH90NjOgxn9tCqpqBOEt4tKSyr3sUzQd7yaAVBAwXucGQnO2dBKhu2m8C3MqA1fWEJgJe6e8UI23LENEJTp1EoBiuxqZwwkBJRQkE5Q9gkWTgoI5yBAIlIOgPR2QGsF56J2gYP55MytAdMZGbQVrEsQ7YcxcMRnC/9MWZawxiIvZjg/PUORFfjxxx+x3WxhjEHd9jbW4SHLB6B5YEtqbAy2Rb6EAKTfU13nUNUtptZBSA2pUihFPY5n03lQ2aetKSGlRnmssNnssNms0bXU25eUahtIBVKkha+H9nvLWjcoN0KwLaJ3xiT8WWA926ALrT7BlsP1Yo30xf23hc/Mk6/ywIeJOn704GU/d2yb27aD8Wy6zvb0VO1Fq6SS0EoTXRaGssCwVOkmAWMd2rpC21nkWYbLyytcXl6hbhq8e/cWJ8s5Pnn+FAIW//PrX+M3v/knOAF88vSZz3oVkJrGTCqa5853N+isd6TTFMo71rv9HmVVoTMWZUW1+lfnF6RYXRR4+fIlTNfhZLHEYrGAlAIvf3iF/WGH8nDE5z/7grJ9VYtWKyDPYBygQMGWcIAzVI8dAHevzE+04wTOOhwPBxyPNZTSOFmdQglJjERn8eTyEov5nM5O5/BN26JpOpiu8d8zgBPQOoOxFp2xmEwLLE5OMJlOUTcNjmWNqm5QVjXKY426aeGERJHTWdS0NaqmgrEGUieA82VAbde3QxIg0FwCOklhQVlR4QTytMBkmkGlGmmSYblc4uz8HHlR4HA44Pr6I169eo37+zsopTGfzyEgYDqDs9Upri4uAOHQVCXu7+6w2WypG4dxvgc2gXJZ5vsdW783IDxTy3nFdda/EHCmpfVvjc9YKiRKAM7AOiqjUYkGpEA2SZFPMuTTjAI9KWFhUNcN6qpG3dDacaYDuAuDAZQiEHU2X0BqBQWJ2iu4C0WeTN0QLXl/PALC4fR8hdliig/XH3BzfYs0z5DlOZbLEyyXS+9zZ5BS4fT0DCcnK9zdkfAelSpmxCRhcFOyboqCVhpplmE6m2O+WKAqK9RNi2NZ4VhWOBxKmI6SKXCAUh3csURTd6iqGrPZFJNJ4W1ND7blRQbZCVT1EQ4GTVejauicUVrh6sklvvrqS5yennkBPQKdjAdwq7pGlpJtrKoGbWvw+uWP+D/+w3/Af/m//ys22y2SJIfOEnRNB6kTpEmCowc2y6rBYr7AV7/4Bf7FX/9LfP7F56SPYBsY2NDrvK5bsNZAUUwwnxuUxxK/+933ePHDC+z3O8znM5yfn+Hs7BRJoqlNoPDJuUQHIdG8KAJj4Hg4oG0NpNLIMu1r2FPAJ+EAAlhnsxnSNEPXmdB9gWIhDSl9AtLbTmMc2s544b8G++MBm80ONx9vsdlsUdctICRU4n9fJWzkPYuZy3n72HUswPn7rj846Oas3PiLDsY+0/L7Iv9xJvyx2iQ+SILiq0cr2IkXSoV+wtx71YXDh1R6yWknQSDp+/X2DpLz8TSLh/UttMbXMOD2jo7jANkC0JAQJEglLOCkn1CLtgWM8Rx2NlNC+PY99BncKsRJdmz69meMUDlHk8zqrtZ7EhICUkvfV5feMVF94MXjQbEf1QcJR8iN1oIAA9vTmhVF4t7pcT6AEBAuQsTD3PUOh3MSHIv2/9qPoIAYrI/xV9/jF9556FF6yn4RXOGcQ1XWuL+7x267R5KkODs9Q5p4BExQ381QV9OZsHEfW7NxoMdrcfxsCM6yCwuCwi5/6DDqwMpHge8wHAhrHbgLrfDBGdGvWr8eBVSifcsNg2NV4nA8QkiJiVdxTpIkQD7CZ+qEB1kYXeb3Aryol38267PccNw2j96Paut4bfoveAfykf3AYzbO2IfZdhEFDg9LPQZD88ieHwTjfj9w9lYKH1haBkN6NVBuzdEHx/3nxzaIMx5xlnyYVYqcWzYLsv9M9rkh+rUOkI0wzkI6zzbQEsL2qH9cu8sbheui2SZwSQqxUJwHRvy68iAYBfkyrDU4hn6i9c2rUFBZR9cZ37Jqj2NZBgAOoOy5cQ5d28J4tVI4CnoyX+fKrVIYwae5sjiWBxyOB0+jJITcssCP0kiyFFKroOIbzz+hx8SK4blKtIaTCk1LNL4Q9FmH4+GI9+/eA45aPc3ncyhmL/ksbp6RY+GsxX63wXa7RtPUnuZKKqjGtGAleVJvpoO7ab0WBc+H6dXm+ZzwizUwSBigpfWLMPZa9z1dJf8cM6LQZynZxvVBN5Akmpxc5+2roTpnZwjkTZSEVgqtVz+HiZhEUqOTBiyOySwqDrZjFgSPrTECznUhMLdOQEVg6GOMitieMtWW1rjF8XBEnk1xfnpGbduUxv39fci4AEDXGb/+KJhVXtzGepDDOYEBfiQEqO83AWzSGylrLTrjUFYNjiUFNWenSxTFBHk+Qdt2KMujpwzusFlvsd8fQn9ecsaU35sdMpmG1jBKRb6OcYAkcEQwaD54Nv5yQancWO4cQEAO72Oa78jWSvJRtKZMYd/JxANCathmbcimceD2XwTq9mc92Kb4MyKR/uzwW5/sn2cQCPZFJOqGMkbPnn+Ci8sLVHWDzfYe1hn86k//BFprvHjxA374/ndwtsPq7BTL5Qynp0soReCyJLwRbddSYJAoGEvPSC1TqcayblrK4LUtyvKI1eoCV5eXgZ4O51Aejjg9PcV0MkFVVWjqBm3d4eb6FvPpEufnZx6co7avWpKAq/TzJx2B4bx/OTEgfWaA5pJAl+vra1hjMZvNoHWCuiqhtcJ8OsEvf/5zKEF744cfXmC3I/XyNCUF7qwoIJVGmhU4Oz/Hcrn0Na47HI4lmrYjeF4IVE0Ds9ngWJbeV6PPoXpHAthIAdzCuF73hvaHgxOG2sSmGmmmkeUpJtMpjLPIJwXOLs5xcrJCWZZ48eIlvvvuO9ze3oa1U1cVtFQ4W53ibHWGRGtU9YEE2RzIt5YSbUMBmpIJkiSHVBmkTCh1JHzpBiyUlNC6F510jhgEzjloKZBoCa0oED+UBK7kGZUczcQMs+UMk1mBNKcOEg7kAx4OlCVm8StrrPd74dWpC6RZhkkxRVlXONREPxd+b1R1jd1+j7ptMZlOcHZ6itOzU9ze3eL27hZSS2R5itlsjsmE+muzOKPWSehhP53OgtI3ayZRdpb2k5IkkpdkOWYzqm9WOsGxXONQltRrPcuhVIWmpXZaQkkY5yCtRWs7WHukmndPwSdmLvkeeZ5BW4WmrdC2yjMgSIfi7PwMzz99hmfPnyJJEtojrUWqU0rQ8Jw3LdKE4oUXL17i//f//Tv8x//4n1BVLQBq92YM0HS+D7fQOB72KMsK0+kMX/385/gX/+Kv8fNf/pJE4oyBgkZjGpgO6NDS2QLl7baEgMTt7R2+/+57fPjwAdPp1JdHJqjrClpPoVPtzzzye+qmJoHOokDTNDBdh9YY6LTXhxCCWizD+3UcL2mdhPpvFoyks68HXZ11MJ1BXZdwQqA1Deq2xv5wwP16jc12h6puIYTv+sQJXkWtn60l2+6cg3B9hw4AgS34h1x/cND9GJ0xPggec1w58HacmR0HNegR7ThIj5175yyE0uTM+P7XToD6NHN2wQfbPrKGs8bTsWOnxrF/HrJS7AzFdbBwUZVU5Cg673Bx0G4Bb6h8lhgkINR2HdrWBkQM8IeRFIPPovfsQQuuvSS0KoHWHjUMY+XCYUSX9L09KaOhkxRZQn1hSQnYgFtakAgmi9RoclgFYNo+eLGeomg9rZA3LWXUekeD/qS6E/o3GQWnQBxyA0xPwmDOx2sgrhuJ1xiPkZREh7q/X2O32wUK1Xw+D7QR3iBx8MnB+GAOo8+OkaqYns3PpKSClUOaeHzFAeOD92IQwyEEcPG94pIIVgI2xgQ6kjEGCy8KxP1+4wDWuZ5KykBL3FeZFC3JcDHdOa5BeWw+eIJd9H7xuMUZa16z4ysGZsbj8thnxsH2w/Eb1liO2RJ8xXPAV7wWmNHw+wCDB3ZMDv89/vzx2MXzys9ONcPDenkOvPtaS7ZLQ/aA8+rfItyPH8KDgNbBwgSgy8ZjBEBIyvLVTRt6lY7Lb/jPWDCFZo0OqDTJPJYkAmXSOYG7u3vc3t6hKuuwzqx1cOigFSnnTubzoJzL7/z7AC5iJUlAAZmgWqve/tMzl2WJd+/e4f7+Hp988gnSNMVkMglU4DzPUdc1Prx/jx9fvMJut4O1Flk2gdbK18/x/Bso5eCcB6AcAKgwwMawfPjDtdazDDBAXhjtVkoPficEbpEqd1zuIuVQFTumgTP4PA6Aw7rgz/M2KhECTsgBsBSDsGwbxgBXmBvnHgBS8d8fA0/DnhEUcB4PeygpMZ1O8PTpE+hEwVhyhuAQ2B91QyUOk2ICpTRlywOY2y94gR6wEKB2LgQYJoBwnj5OQjqz2RwslkMOGFEGrz98xO3tLQ6HY2gfRHPA2XDK9rOf8FN2/vfbO2bQ8eNTIN6vDxnKbdi8cVvPNE1CYoDvEdsvYAgSx/bYGIPOGjpk/Jxw2RYHbDzXvJ7Y/gXQEgSSkhAT1XB3XYt3795BKuD58+dYrVb4zW9+g++++w4AcHl5gdPTUyyXC6QpiwpZtGbYvife41pTzSYL4nUd9S9erVb4kz/5U2Qptfm5vr4OTD+tNd6/fw8AmM/nxMRpqaUTlZVpHMsSRZEiy1JPke9BIR6neM3GQKyUEkWuIYTD4bCHtTa0qyIATWE+n+Lnv/iK1m1d4dtvd3DOIk110K3IsgTT6RRFUcA5h91uh/v1GlVZhXkan9Vsd601A6HE+N94vzINl6nmsxndK8nI2Z9PClxcXODi4hJwDh8+fMCLFy/w5s0bNHWNoiiCKNv56RkuLy9RFDmEcHhy9QRpmiDPClj7Cre39wQUWO59TMw8enYB4UsOlaBSFJ0o769KdJ3169h30PGgXNN0fUtHAPP5DMX0BNPZFEWRIfUCblSLW4eez2nqIKUK86h1QsrVxQQqofHfHQ5o2y4E6FVFa4wU9BWePn2GxWKB3W6HD9fXkFJhtVohTVOcnRG1vPAt0tj+8XqNx50DK7KZZC9Sn0XO8hw6SdAZg6re4/bujtoTCoGzs3MIoXBzcxPmz1qKFwRYPExhMsnDPu8MJc2sNVBSYlIUaKSANR1smmAyLfDkyRWePr3C+cU54MhWUh2+PzMUMdDahs7gzaHEf/7P/xf+j//z/8T1zUcImSLLci+Syu3xKPFD9krjV7/6Ff72b/8Wf/Znf4bZjFTGjeFOQAIsmioEgaVVVeH29hYfPnzAt99+i/WaRE0vLi58JwP49owCxYTq91lEjgAPCsKZNg70AS3ZDPJxE040eg0oY6j0lPeZMZTVbtsuOqcJeO66DlJrVHWFu/s7fLy+xf39BsdjBQGNNFUQvvxWepvddQxOe7ZmnLANNv5/caYb6A+f2PiPnVVgeNDzn32GIEbex/WIjzjYQoKFb7jejbPWg6DbZxvpHn0dFGUdegeFD3QOxoUQvt6K1Y7p/+IgOx5adqqVBwCEILVwDrjrpvVBNwWcHNA+ViM3yHgoETLcLDYiBJGWpZQE00ICgoThyOGlQ0lLjTRJkegMnWnDhqaDX4aAmceGPKRhoGKNIbVPoSBVEv3s0AGJ/9v5DCTXjPm7RO/pYHxPPf5+fBADCEqT8XzK6OAUgoSQbm9vfcCtg5HktUL0ajVwVLqOsyfDIOOx4Gy8LsPaVBLKqgfrcpx1COsCEXtDEuHQWAdhBcaAQKxVICUrJ+5J4MW50KeY26DEjAB+jxic4s9lB4MP73HdNyPSD5zmeIZHjudjAfcYvBiPxXDNDZ32HlAZ9uqOn8e6nh4+pp+zYxk/62PPEIMocfAyrvOOAYHY7sTvP57nMYA4fv7fN77xu/PnD4MqBWOtz+aqEHWHbHvEKXEYBmZkK6jMhRyPY2jHNQ56uW6bHTvnXBD7cZaovEWSYlJMAQhsN1u8f/cB1rggVMOCMc44QPkAfTIJ9dhx1wmgF2Z7jOHE36dD1GC8V8uyDL02T09Pw9zyu2w3G7z58Q3u7+/D4RsCk+BMUZlSmFvPGODnhOuBEIHH55DPIJ6HOKgZv1e/rpiBMg5GhkEtO5hxgBTOCCkHe54DiPieMnrnx/bGeK3Hz+4cZdZje/LY78bORgCOfOa67Vrcr+/9OZbh+fNnmEwKfP/999jvqf0KBxrWWtS+nRytQR7/eHYYaerbYvH9taY2UZPJBNPp1GfTDZqmDeJL6/Uad3d31Cqq6gUCx/t3DAaObVZ8PWov4aAQ20OOwONzd2iXYtCUekb39xnT+2MbGFiAUakMaz7w/uHfHVP5+f3j80hKiaLIsDohQdK2bbDZbDCZTPDk6SU+/fRTvHz5El9//TVubj7i+fPnePLkCZbLJSbTHICFUhpt1wzuOR4z7rlMTjc958XlBT7/2Ze4vHyK9f0Wd3d32O12KIoCV1dXYfybpsFisYAxRB89HA7YbDYoihzGNJgUKQovSBWfK/E6HgfdZL808oI0YawlMMiYFkIufABgAJAwHCkn50gSCZ1IzGYz5EWGT54/w2K5QJ6TiCSLlWVZhuOB+nQzyBPvYV5XsWo8r/ExuBWvUSl7kSntWx4+efIET548gbUWP756jR9++AE3Nzdo/VgbY7wQ1hyLxQKTyQR5nmGxmOOrn39B3R5OfsTx2GC3PaJNrG/RmEIrGUA1LmljzQoKenrRRmJnECDGIBaBZDqIv0opkaQa0+kEWZ6F84fH7nikOu62baFkAqi+JWOa5p4CTurUSiboOgOtaRyOxyPW640X0epQFBMsFkus12u8evXKJ2xOMJlMcXp66mnJ6WBd8DNz8CeECKWe1H+etTioC0WSUPvZ7XaLjx8/ous6HA5lEA29OL9EUUzgnMN6vfb3ETAd1efH2g5kywE4h7qucDgcMJ1OUGQ54PdBlqU4PT/Dp59+issLKoHoug5tTQGmNVRumyYpupZqw4/HI/7Lf/4v+Lu/+zu8+/AeVV1Dyg4TzyxhUWP2GyeTCZ49e4a/+Zu/wb/+1/8aJycn2G634d+bpoGTLtgxay2OxyPev3+PH374AW/evMH19TWWyyWePHmCi4sLcBs750hUkX+H1z6L6HFnIinpbGCgg8FUY0gNP4mEkdu2863hXMiKU615h64dBvSms9js7nF3f+cp5RvUdRNMNtmwvryHQNkWpFAvQrIh9kHHot6/7/qj1Msfc7zZoI6NQ+xEjo1voFVGizx2smLnWAgB7RVnOXvmnIX1tGummwJe5VPKQMuSQgal8rHzMD4YxkEBH3YAnfkhD+RVALVS8IXiJPHfUY+3tqGe3Cw0IVwv3hUjr4govKSqq0PAHas3kiiP8hQ1CSEdpCDRAa0TaJ2gyHIoSa3Bupb6OTrqb0aZXkGIuvbiWcZ0MBFIEYJKgOhpYR6ABymdaLx6NIMr1KOUXLgoSx47r/HYs4NgjAkIePhNRzWi1KT+Dmma4uTkBEVRhFYnrEYcC/H1jubQkfqptch/HwdL8ecBj2dU+7EYvptU0tN8XQiaHsvks9ribrcLBnk+p4Mxz/OeWjZyBvkgZaeb9wqhfL5u1DwUWovFyx4LKB4Dwh4D23g84veK97aLMvyP7a3Ydoz3IgU9/d/jLDB/fqwYOQ4u4nkcBJSR0xIDGOP3ds5BJvLR7/MVj+Fjto4/nw6EFnVdhwPnp4CGMI4AOeBSUjkNfMBtHSA5MyU8lY5YNUKKkGW1EOgM1VnVVYO267xDT7QvwKFraf9Y56B9WQpn/IheS2POjvJms/HZwkOgCsdrkVv/FUURshRx2xNep3xIxmeFtTZkAKSUyNIM1hq0Hmzq2o4oql6TYLvZoKlqmM5gdXICCGC33eHu9ha77W6wJygz5msMBdXfjfeitX0AS7QyFYLucRA9nufxHvopWxOvsyFQMwSuOOh+TMBxvFZ4fcesCeN62jfvDc5wj/U+xuwDAKRhgR6EiO8V/zkOCgEHoVT4XV7r0+kUFxcXaJoGP/74Y8h2xeBf13UQ8KJxzgNukahnP57O23sJBwutU5yennphLXIeu5aohcfjEXd3a9zeUBDHAKTzhxr7EUIwjXsIAMX7MdiEUSDJ/8bPNrwo0B7a2V44j/rzJuH8koLpoHxe9s/C2STnCEzvOgPuHw0ISKHgydN+TVBQ1AebtM7YaQWInakU/T5l6jLMfeufd+/eIUk0fvGLn+P07BT39/f4+ut/xHp9j9VqhWfPnmF5skDu+0HXdQmtIzVrv87G3T/Yr2GR2NlshrOzM3z55Zc4O7uAtS/x6tVLWGdweXmO/f6A1z++hlQCeU4tkdp2AqXp3Y7lAc4ZGNugLKeo6yLsAx7nsRhqPL8MGlI2ltdtjaahWncpJSaTCeq6wWF/xG63gdIC5xdn0JqCtyLPsDxZ+taENoCNSZIADqH90mNgXL/GXAi8+dyIHXoOOAAEUUuAynSm0ykuLi/w5MkTJEmC7373Hb7++mu8e/eOxGnTNCScptMpLi8vcLJYIk1TzOcLnJ+fI8sKz1IqkGcFkiRFltrgXwqhPNuR2JP03D74iDKB5KtraCmDjg0HKmmaYLFYwDoTtDkmExZmI/tPytVlxEih96e923e34Zap1IaLGIOshM1gDL3fHFdXV7i7u8P9/X2gIk+nFHBzkovPiBiA5L1C2fY0sA0ZSKY5oGAsyzLUNfmpt7e3UEpjOp2Fsx+C1MAZCD4cDjDGorINoBCo1wwASCUgpENT16hKjemkQJYXMKZDkedYLpd49slzPH3yBPPZLDBeJ0WBRGu0deuDamKI7rY7/Pa3v8W///f/Ht98802wY5xlpkCeQNL9fg8hBFarFf7lv/yX+OUvf4nZbIbSi/pynNZ1HZx0YVzKssT79+/x3Xff4YcffsDt7S2stVgsFjg5OQk+F/dfN8agqo/h3jx/rF7eC6X2wnwxGKV9CzDnehFJsjWUfWcGHido+3OJaug/fPjgwdi9B3cUZKIAeL9ODkE7Bon5rIjBJ611eIc/5PqDg+4xPTG+xsFy/D1ayAALAg1R/od9WoEehe2zIlHAba0XxPCp/kAth6cb9Ic5DTgHwHQ95uzGzz9+J/oh/4dQUD7YlUpQP1VjvGiaQdvQgW8dZ6bEgGzdOzlDqmHqe1rSIayHjh0lXWCFoP6NjjLsUmoIQfU1WqekONy2aNuOnFMvi8UHMQfd8EI+cM7XOHmQJKLxWWchDdWDkUp7PxD9sw0z1oizR9HYjZ3U8YETr5d4HTC6fXtzj91uB6UUlkuiW3ObE14j7LiMg2Vj+sB7fMXP/lhQ9djPxYf2Y+8WB7YketYH3eM1xk4+jwMjeKxuGrcVioPKAS0Zw7ZDMYDRti3EKBM3pqP/VMAQO+OPBcv88/z8cSARviDgHvqogwB8PL7D932YVR8H1Y89V2xfeIzjez/299/3ro+ti8fuM3gv52tx/Vdd10FRkx1AVtrkIDS+vwA8eNijqcbX3TqPkjuQY85sDilJEwAA6qrB/lCiPJaksOuCJfDOODntTUOORuJplAQqOiip0bZdoPLyQXg8HgPVKw7aqMYuD6wVUuLts168N2J0OB5LdnB4jWZZBgHq32oEZ6BJdFIpBWss1us1OVazGYwxuPn4Eev1mkQtgUCxDXTqEAQN1zu1g+nC86QpBSG8hsP6jNZB+LxH1pL9iYC7v6cdzfeQ6jpkDQ0Bizibzn+OyyjigCLObI5tB9ub+PtCekE2NwTBA5AYzWEfEPYZdaieqs0qstzLm/utv3v3Djc3N8FmAfDPaKF06sedA24ehX5M0zSFTuj95/M5nj59imfPnmI+n6Kqah+Albi7u8P799e4vb0LCtn8Ls4OgfBxliLO8I9tE3/vAfjin5e/HQfc/KWUCA5alqVIvWKxlNLrHAyzoDTG/NUzHDjgpvtJKEmMqn68aJ/HnUzI6SXxVNq7Layl9050hvPzczSeji+lxKeffYonT5/g9vYWv/71r0PW6tNPP8VqtYKQJNrGYzgGRgGE9UeZ9CIE4Nwui53k+/s7zGZzHI8HQNCeWJ4ssd6scTjskSQJzs/Pae5gkeWZZ/DUsLZDmqhQz9mDvkO2SGyjY9FWwMHYFmVNGTH+/v39Leq6xtXVFQCHsjqiaWssTxaYTKnDSp6RGjuUpPZhxgYQnW0+70Xep2PfiL76pAOPT8jK+efnQJ4EvegeHER/+umn0EmCN2/e4Ouvv8b3338fxh3OQWmN6XSK1WqFxWKB5XJJbZ9WK0ynU+y2B6zXa/z4+g3ev/uA47FCohPMZjMopQPQA3jQSCmvJSQhZE+95Rp1ISVsawPQTPub2jllSYK8yP15kcOAWuqy9kdVVWh8+7rMq5LTuMgg2MlnalM3sLq3X/z7RBs/w3K5RNu2uLu7g7WknM3+FZ9XWuvQqos/J2YJxqwRBo3ovRq0bY0k0eEc5T7iSUJiyKvVilS0jYVIKZDlOd3v91BKoMgnODlZYrVaYjKZ+EwrUddN16GuarRNS+vMAdPJFFeXV3hyeYWTBSnkm5aU5os8R55lqFQD54D9jtqk/cN//x/4D//hP+C7774LYChn6Y3t9+9ms8HxeMSzZ8/wq1/9Cn/zN3+Dy8tLlGWJjW9dGwLmqoJKabzKssT19TV+97vf4eXLlzgcDphMJpjP5zg9PQ1nQZLwmlIoy2M4f6bTvrXn4XAInUiYOs7AC+9bzsoz84DPIOlBW+fgy2tdKHugc4nam67X99istzgcDl5vxguqeiFmTtiygC9rnsSAM+mJAUrBx5fE8vhDrj+6ZRgb1Z9yTONgIHbGIXpV1LGjyr8Xv9QA5QDQcbDtvKK0pdYuDuwUkBCBkr0gDjmp5DCBn8WRoJgQnrHNqDIAVqIOlGT/7kMnh5xbB6BrO9Rth9Ir/bW+jhq+HoCpimxY44CbUDsF7Q0pObNcDxgFPoKfkTMbVGOjVe8ot61v89N2YEEVpv8I4dVRpc+MsePuHPxaCWMYWg35FmkKCi5C99lpRXBGfWCJ/nPYhwyOvn+fOFiNM6MxTZKdS2stqqrydVF3UEpisVxivpgBwqHtGigtAzpGfQsFrDM+xmWRPKLnx8/D932MbRE7rfGaBHrkmf99/C78ub2zBkBIKP8fMR0woHV+fQtBWYD4MBjvMXaO+RCIn2MMIMTz1Wc/+oB77FA+Bj7Qc/K8egcv0Mr4543nN9Cady4IeQ8y1ePANd7/fA0dTVLV/31Bb5zFG9uQ2MEZf8XO9gPHefA8js1GcGZjJ4nHoX8PfmkbmMeG2zk52rdKaso8ty2k8L2ZXZy1p2y2EI7aWHmFVuccNRkAKaA7v5+EJDYFi7uQ41Fjvd5gs9mH0gIh4jp+r5SsjM9i0LPT+iQdita2qOsWxhB7h/cjAEwmk97ZVwx6ZVAqCYF87DzyuI0Dmzgg5yAQIPSdnZ3H1rv02W/+3aqqcDwesd1uyel5JBgFEAS4xtd4jVljYZX1Qf8QbBvsezEEHXvABX3k9RPX8Lwcllg4b79iGn5sM8bMlXHAPd4r8Xkbn83xZ0YPNrAJceAyrkmNQQD+HJrH1jufnDHv4JzBfL4IwbGUAre3t2jbGqwqy0J8fFbwWck2DIDXmiLmV5YRNXY+n3mwR+JYlWjbBuv7e7x5+w43H29865jeriulYLnVpfC1p5rWsrMYBGkABmuWz6oxaO//ghgcYDsRjz/TSOO565MAdJY6R0Kmxhhqq+THPqYd0zrjw5gB/ocq8/H6jNcKrwEAodWO1ho3H2/QmRaff/E5Pvv0U2w2G3z77Td4//4d8jz3LcQWxAwBtwO0njbcDO4dn6VJQiUnnL3kn6GWWhW+//571F7A6C/+4i/w5s0bvHv3Dm/fvg3U6fl8jsPhENauEMIHRi0mk2Wo+eTgKWZl8vvzPuEx4UymdQ4QEkmaQCtuOUT04LatPXunRpIonJ+fRvuV9uh2f/DADqlcW2tDADEGu+I10/sgw44aodQF/VnHYA1neplBcnl5BaU03r17h9/85jd49foVDodDABx1kmA6mWC1WmG5XGI2m+Hy8hLPnz/HbDaDNRbv3r3H7373PX737ff4+PEjrDWYn1OG0jmHw4EYBUrp0NLV+YRW1zWAsJTUSSgQ58wx12cbQ52FpBLIi9TThZnV0QNLQJ8cSJMMWZ7hZHmGsjyirhtvEylTTFRivwYhUFdUSpXoFBcXV1gsFmibBi9evEKiE4hEIssKfPL8Od3TOEwnMzRtPfChYqCDxzwGhDnorOsagEWeZ2Etr1bcvjZBmuYB+CzLis4TDyjnee4p3CQIN51MSXhUkg9L4snC/26JrWdvCQBn52e4PL/EYr6AlhrOOPJ7hYDU2scuJMz6449v8O7tW/zd3/0dfv3rXyNR5FMc9gfkkwn1hE8S5Bm1Vtztt5jPZvjLv/wL/Jv//V/jq6+oQ0DrO+VYa1BW1IO7rmuohnyOw+GAV69e4YcffsDd3V1gGFxdXQVhRPbt+z3Yl8EkSRIy6QwuFUURxjvQ2T0Qw3RzBqr4bKKgmexcUxPwQMwx4VXNj7i/v8fHjx9xrEo0TRfWHe+1HvBy0b40wX4nSUIdTrweDLXOtEANQAzP3p+6/uCgexwUA8PDe0wPj42GEFTfOkZ+43+PPzt2mqQkqortesPkvFPOhzIpKHJLHXYi6N+Ekr7noO9VCkdfEYoelGjjZ+5Z1iHwl5JawEBI2M6iaTtUVYumbmEMYPxnqehQ7hH9YVCnNBl5Ru+4Jpl+x/QHqDfaztN5Ep0gS9Ow8ACgPJaeBc7OSm/Uud7Zmo42tDWeYOoVIcEBiPJqwg4uBO58qA9r0nrHo3cUHEcnIs5QcA3lMJMdOwePgTZt22K32+H6+hoAMJstMZ/PIKXwPfy0H7fEj6VXszfUx5EyzSChvChgig+9xxzmxw7ocYA2Dm5jp3UchPGfUvbOXOy4MdXGWhvqGhnd01pTKzHXgzSxw+dcL7LCP8OOWU+nG2a5YwcwfvY4qBjMiRWDvQxB+b1Q7xzRxwEKGFkwkb4/rIePfzZ2ROLxDz9r3XAhYXiv8dqJ3zPOxsUiYbz2OKj7KVtE9qwHY8b37sGmHoTo1y8/NtGcjLG+x3WBNKGWFnXd4HA4epq2QJr6efXWCT6QpkOH1gEMAWHWReuSJnjgDFRVhfX9GvfrXQi2CaHv7ZIQCAE/0wCbpobprD/kTKC0shoo27HD4RgEjvI8D19KKU8RbMIBy8F0nOGu63qg8hk7O/H8jIEmPnh5r5ycnAQ67Ha7Dc/nrEOaPaydJAeUAc3heuKfFd7+dV1HYzXeG9F6FSRmMVjD1lo6H0YXB5BkSx5mSuP1a4wLjgPPa9xiLC5rGIMSzjk4X1ISB5l9QNxn8sb7kYCdHnCOsz7xF9um8VkuINCZFs6KUCPJ2QlmeOQ5tXb55JPnUEri7u7O10wi2G/mZNCz9fMDAElCQV7btsgyalG3223x7p1AkigUWYKmIdDp5uMNttttsKdxyzohIgq5ImeKHN6hXRnb23hdj23Rw+vhmRl/TmcMZNeD1w4E9LVd3+kg9Cb2mc440zM4o3zQEj/3+PnGgAyfa3lOPYjv12uUVYmzszN89tmnAIBvvvkGb968wcnJiRfpOoNUEm3bhF7TXddCCD04W+L9xFltrhdlVhfXu0qpcNgfcH9/j8lkhtPTU6xWK3zzzTc4OTlBmqZYLBYhE8oZbQ6KlJKYzxcBgA/Aih3qpsTzyePE43ysSt8iaoHjsUTTNkgSjbpu8OrVy1A6k2U58jwLtopKQ0jBO01T1DXVwh8Oh0DFFUKE/SvlkGnJ89M0vb1j+8f2jJ+XarDzsOcXC6KGz+dzvHnzGr/7/ju8evUKlRfEov1CmcWF18DJ8xzLk5NQ/51lGTbrLe7uNnj18nUQrJvNZiF4ZAAVAHSiUEwyZGlKgsFNg864oK3A4n0UEHPphoJUwmsWEfhCAZUHTRxr0ghfl+3b5iYZJpNp0O7h87BpWhyPJQB4IU2gaZtQB75cLnF5cYm6rvHixUs4S1nd+XyOSUGA8WKxBAWLR7RdHdYM20huN8XU6djmxQyhJCEhMq0VimLi57LxIHhfIqpVgqYhjQmAqOar1QrsI9D+NGg7PkeMtx10/u53O8A5zGZTnCxPcHlxielsCtuS+DHbBOPbYJVHAoxe/PACf//3f49/+qd/8mB15/UGKGCVSqGuqxBUnp+f4a//+q/xt/+f/ze++uor6IQA/yRNMF/M0JkWh+MeVUUlQseK3me73eL29hbr9RpN06AoCpyfn+Pi4iKsae5Zv9vt/FrRMDZF0zShJIDsehbOvZi5yWdXsC+uB3Y4iI9b51JMZtC21ovJlthut1ivSYy5bptwJhCjsC9TpbXQ+Xvz3mVw1p8Xrk/aEfjUom3/F2e6+SBn56l/OBcMRXyNAxC+HndiRVjU4wCBHeCQoeb2TIKVXqlVhPJ91AAXFLnZwaSeVlFmKnoi0T/YIBESnCz6D78IEgC08cqKGqp3rUFn+ZMoZW58dgmg7AotmAiw8CITVGNCQhT873RbFSbUOqJvCt/DmWqQejp1nCEOcIN3zrj+jVLlCG2jAAIqpO7nj6lWPLdCKBIDcxYOTFXjNjk8Rn2AH4IryxnuUQbokflntIqRQgAB8eINfH5+HupKbWRgmBoUZ1nitcqfz2MSZ5rHGYuxczJem3FWJ4x15Gw/dpA6P1AuGgN+Rp4bPqRi2l3sTIUsZ/TesQMRj+ljyL5WD/dT/H6xIxjPDX/fjMYiHiM+qB6bY/g1Qlmu3hGMx3IcrMRjZIzxufOH2ZrHnvenQBNeVzzGcSD32HzGn5mlGQ6elpokCWWdLNH/WZFVBJtDFwESAhAOXd1ElCiFPE+QJGmox+Q607btMJlMkGVpmKsk0XTgeRuUeLtDW4vaVnSdgYJAXhRQSqNqamw3W9zc3OJ+TUqccPRZKASU1CEnRnaKsqptQ7XdFNA6CGGCPY9ZILETy2uA2oVNPF2sDPRO3m/j8Y4BoZg5MgaQJAAlJDF3WqLWzaczlPKIzWYLmeWY5DmcsdjtdjjuD+So6QQSJLASo+Naaw8G9us73otKRGVODgHYtaJ/NimoL20I3rQIbURiYIwp/vG4hWEHd2OIa7SHgNc4I8dn42OAYA+oiCCWB2DgtHPGi+eU54W/x/st7F85tIfxvmX7wUJY/Dxhj4OE3Piz47Huug7r9ToED1dXV5BS4uPHj76eX5LTCQq2uX6fAysHF3o8W2tQ1xVubm58/9c5Fos5ri7OfCbjGk3TgqmxzvVgAztJtNdIG4WZZcb0a4KvuB44BjzG9k4IPvNi2xSL7tDZ3re1adG2yrfi01Baw5gWVdWgrisPhLWoqtIrfhO7g4MWukesFcMsMw9y80EtiOVhrIFSCdKU6ia1SjCdzZDoFJvNFrvdDicnJ/j888+x3+9xc3MDpSSurq5wfn6Oy6sLJAmJRUkJUgoXQNMYSE8xzgtSHOe1xmMVK3GzA92DrxKTCbUiPB73ePnyBeq6xnJJrZxoPTcoyyO6jjoiHI8HOB+ELBZznK5OMJ1Og08VA1bxPMU+U+wP6ESjbRvs9ztPb6b5qeoaZVWiaykjPp3OoDVlzmIARajUr+sCu90uBFf8/iwgFkTE/J5lGvNPgf38xe0aWVX97OwsBM03Nzf47rvv8PrH1yQ0qzW0VCHQmXg19cPhgPPzc3zy/DnOz88BAPf39/j++xf49a9/jc1mi6IoMJ/PQ89qHmtjjQc/ZpjNJj6IOaJtKcDkmmcGMmj8WPRQYDqd+JrlKfI888AFZXEPFSmMa5VQv22VYDoRyDx1nzPc5E/0dGQhqBymbVtfVtTh7OwMq9WKOhZcX2O/32O1WqEoCiwWC0ynvJ4e0sallAFg5vOK7eMYNC7LMqw1NpWcbaVAvU+4AezX9WuPs90EQNEaPByopWeWJiF4lEKgchWqY4lpMcGzJ0/x1Rdf4Xx1BuMsOmvQNS2cf66u7aijT9Ph299+i6//8R/x5s0bHA9lWF/5pIA1DlVdIcmSkEmeTCb41a9+hX/37/4dvvjiCzjnwvnJZ8TEMya6rsPt7S3ufInXer3Ghw8fsNvtggBwlmVhz/O9GUBu2zbEMlVVYb1eBzCeNQt47/Kcc+Y70M0balOWZXkoqWVfi+y7BmBR19Quldh/G8/a6GM07RMbMQs0fmdjOj+vCZTmBIeE65g1RgmLPC8wmfwvrulm4zVGe2OnOTY0vw8FHh9Y8e/FFLbYMProxUd83skRrELO2XfHce7wS/RZicE9+XnsQ1pejLA7ScJYVA/pPHrSoessCKTz9ZD8qRHQIBUJpMQHglTw9Tm9aBo9GztakeMFhKL+MRjhf2jgsA6DQJ6fzmf6SQROCTrs1IiiYb3HI4X0GQAF4QGCPlBhCuw4U+wfJ8pVjJ2TAXvB9uIV8QFdliU+fvwIYwxOT08xn8/D50jZt3FgQxhngeI1yUZZoEf1H8uw81w/dsnQY/eh8vY4aB8HsWG5WhvqccdBJx9McYsfvqy10OJhNjoWpokD7XHATXtpSEF9LCgdB64/NSbjPf3YHh6O7ZDR8NjnDAGfR+blkecc3zvep3HwHFPGxkHEmO738Nmp1YTz9U7Ot55IkgRaabBjC7iQ9ScbEz2rslCK6Nr8jtzmqmka7Pd7VFWNsiTBsdls5oNvrluz1IsZgHLKt7vyAI0QJJDj371uatze3uHjx4+4u7tHeWwApyGlgDEOZVmhabpQwsJOMbVbIoc+XldAb3vHYA0HXXHQzN/j/XwoDwOhrLhmjql1cakFnynB1gdxTL9GfAuvSTFBlmahHnS72VCmFGRvpBDIfHYiXhd9ZvDxUoUYOLGO7i8gANmfd3x+sLOmtAp9ldm+KKWC7Y8DcbIHdIZRZrB3QsZBbX9qDUGCGOAa/17M8Gi6vh1dvO95PscAWBx0W2dJMyTaM+Mzefy+sV1ylgPmhyCacy7QByeTSVDHTdPUB88HH3Czb9EDuhCOWmqhP+8BkKN63ENKgdXqBDc3N7i5uaFWPUDQHuDn5efnS45tO7PeIhsyPr9iOxHvF0CQrmoY255OTuuPzvc4+K/rzjv11P+49eKGx2MZFHzjHvdBdM1nVvt5ImEhpx4GbNQG1APcHa2BLM2CY8ydQRLv7HYdtePa7baYz+dU9zubgNsjrVbLABqUZennM4fw7Jksyzylvx9n9jEYfOEsNc9NkspQ/7zb7YJ9aVvKslL7wYMH5HeeUj7BcrnAanWCYlJ4RoN6AFyPz7QAEInep0lzEoZkAci6ppKVg1ceb5suiGFyOQ3TrLXW2O5LcN90rhMNTIrIfsa6SLwnKch7yLSKnz8G3U5OTvDpp59isVjg+voaP7z8AT/++CP2+30Qc1JCBpqu9D5Smqa4vLzEbDYL9OyXL1/iP/39f8KrVz+iadow32maoOs8aAkCN5ZLEnblzGTXtR7USwO1P54nIQR0opBlqa8hX/pEiaKsrh/P/X5P515ahMQLjZkKZye3vXTOhVZylPiqsd3u0HVdoM075/D27dugvp9ltNa5E4y1JMDGyvUxABLbWZ6btm1RFEXw15qmCcyHPE/9z9qwNjjAjm2DDz9Csoh9gd6vFb5EBkh0D1jWVQ0pJJarU3z26af48vMvcHVxQXatquB8+RciH+p4POLVq1f4b//tv+G7777D8XAgFlLXAYlAqqi9W5Km6CyBYcvlEn/2Z3+Gf/tv/y2+/PLLgcAanxFxJxxep03TYLfb4ePHj6jrGufn57i6usLp6Smcc6iqKoALvC8Ph4MHpo5IsySAxbFeQQyIABj4+/wsbdMCDqEEgO01twgzxqGuGx9wr7Feb7HdbkO7MpprTT3nxfBs4LOS96tSkijlkhONDiQq6Dxoo7FYzHF+vsIfcv1RLcPGgUV8mMf/zkavvx6qvj7m8PLk8IsP2ycQsstBtxSUVVKS6riFFKNA29PLhfCUc+efA+ADPYpbEVIR6A9N6Xt5Oz8pnSX1u9q3I2g7Sy2hnHe2BMIEAoQ2C1joRPnsNlHk0iz1NAoRDmPqfQ1Y67PzgmpgOHjinuL003bw/ErJ0INRBCCiV2gFOAshkSiFRCuq8XYODSxav5CstbAQxBwAIW1SShZpj+ZyOI8u1OLZ6O/DQGhM+2UDxoaQaUnr9RplWWKxWHgj2mfhua8pic0BxvTBAjvUvePKY9WvyTHyHTsGjwbe4vHWLTTmvWL62NEBCCix1nnV5Yf132zA+uzLsGbTWkIyedz4YIgdhvFnjMebhR3ig368h+N5jIOg3lFRwUiNx4hu+bA8gD82vscAkHgk0B+PH9zjNmL8czHwwUEA/9z4veKf57F47KKDvgxjz+PM7ATO6I4zX7FDx2uEv8cqthyYMspLtWG9qnFfy+ttrDO+xpMy3NYh7EshJOqmxWazwfX1NT7e3OJYVhBOQ/uyjqbpVZuTJPX7zXihEVZCpuwhZ/9oPXHQQ58jQjYYnipM1Ljd7gCyHQ5dZ9E0FSz6wGwsFMfrND7Ax0ArALRNE8aia1uUzuFkucTy4gJw1If2sN9De8e3a1tIIZB6pz92vsdrZ7geLWLRPl53Q0Cxz4AGajUo8z0M4mQQ0Iv3i7XW04ftYL3yPMegZtv+NJgFYLD24udjh46D7njvxADHT4Fl9P2He5SDerZzMUAa2wuaTwd4EaDeR+CxtNBaousa7HYtnCMK69OnV9Ba4uPHG+yPFeq6D8qSZKg/4RzVjtK9qU60KCY+yynx/h0F3FVdUQmWTiGUDEJ5fabT73PWAAGtbykFWBD0MWDvp86LQeAdAeTcHo7WAGk19DTVFnXDpRgKpgOso/IS64BDWWK92YYMkFSKxNIg0LQdspzApyRJ0BoGWnodF+EBd9Jp4DaSlP0/OTkJwdfdHdU46jQhIElK5HmG5XLp15jF7S2N6+npChcXlCVdr+9R1xX1S2YKcZSM4THke7OdixkQYWyMHdgFBuV4jVEwdwzK95PJBOfn5zg/P0dR5NCawfie2RGD0ny/OMseU1h1SplOprDvdkQPP/habUAE5gHZtCQEY1pr7HZ7ry1RBup7fz7IYNNi4IrHhzLfPRAaj02cpBCCsn1nZ2dYLBY4Ho/4/vvv8fVv/if2+y2E6svVtM8+sz5MojW++OILfPnll8jzAl3T4MOHD0F0rapaT5HOkWUpqopAHyGA5ZJo7NPpBPv9PmhnMJ18HKTyV5ommM2mPnO+wHw+8+ueAuiypPFKNGmd8Lw7B3D7L/JxDLZbYg/MZjPkWQEIgeOhxH5/wM3NDc7OL3B+fgljLG5ubrHfH5BluW8NVmCxOMFyeUKMsIrniBIjWuuwrlici89qIUicLWZoaC9Kl+cZAOqxzQFq27YeeMqRJH1Q7ZyFaXumQzjXTIeyLiGlxGRaYLGYoWtb3N3eoW0aKClxdXmFX/z8K3z55Zd4dvUEiUzQ1R1sZ6GVQpakgLWYeiDi22+/xd//3X/EP/6PX2O33aOuWm+XCMSoqhpaE7BvWoPZbIo///M/w9/+7d/iz//8z31ZRQ0GS7uOYwOHtq1xPB5QVSUAFxJkd3d3yLIMz549w9XVFaijQR0ELFk1nn3W+/t7dF2L2ZyYBxxw85zzvo33QUzvZxtDe8agyOmzq6pCUzdhr5clZbl3u33o+01nFoulxsKlzIDpfJlkf64yUwng887AOjp/tE6xWM5wdXmJs/PTR8/W8fVHBd1sEGIE+7Gge+ywOAco/dDBjR2geDHGG5gD7vj+HlCmCZFRQOq4onvkXAiAlZz52+MDNEal+oNTQigJ6wQ6B7Rdi7pqfR/QDp2xsJZpzH19Jwf2Bg6IP1dRxpwMFY2LMS4gneGZRXQoSV+z7LOWQvHYRT0FnfCBeJzF6OdCSUW13MIh0RppQoGUMx2UkUi0hgBl0Kwlp57fQwgEkZY4kAEYzIjnmVXlezYCH3CMCvP88jpi5LCqKnz48AH7/T7UK5GyZOXnRPnMAWWs4nX3cI3ylwhK8sAwCBoHovys47UZAvjISYizS7HzGa8rZx2Mcd5R6gNloD+g4qDjsSDYRLWtw7HvHZo4gxVn9gINJnrPscP9WAAcgwBSEq05Fg2LLxJI4c/q/xwHNuMrBhbi+42/hO2D5LHzH9doxsFv/PnjK8489O/wEBSJARC2Q/yMfXaiR7PjrEVw8gwHDkn4NxYgYVScKViMGnNmi2yh3+hRANMZ41WKOSBSqNs29Addb7ZwkJjkGZTSvoarCfROrumKHbl+niS4bo7eYVgaFDv0PG5lWQ3U0WkcWkzm0/CzfJ8YOY7XIjuWsYPp0A1q65jeLT1z5faOFKmllCh83+e2ocM20RpH7/Ry5iQwphxTq2P2hxswUfiKM6rGUF9QHa+z3wMYjdc9zR/9PcvyUQZ0fP48DgTF6zUu5YqBphjsCWsmWrs/ZUeCbROA8vS9gWhX9B68/8bslP6KA+3hecp7gZSee9rgarVCluV4+/4at3drtL6kIM3SsLfY2dE6g3MEXi0WC3z22WchW84lG3wWM+WQdSayLCVmWtBXoR7M4fwOHT+GAFG85sdj0Y9dD1r09je2Rz1jjM4lG0C2Is+pvrKkFn5Kk8DSZNrAwQeiXYdOKRhrUdU18raF9Iq7NP4Pa4bZ93KOHOQ8z0PAXdd1cJibpsX9Zh36N5+dnaIoCmw2G2y2a/zud78jgbr1HZqGhMW2W1I5n06nqKoKk2kR1mUM7vJ/cyY7tuP9ehTI8yw8KzNjeO4ZqGTBN241Riw4SrDQvurBq3hdxn5p/Axsn4WUaD11nZz0nc9Y1+giEMs5hPKgpiGld+cAC4mmaYOeRaAnGwdjmsFz8HjEAG28f+Mgg5MUWUYgyCeffILz83Psdjt8++23+O1vf4sPHz4gy1PkDBzUNYxUmM1moRXVc69GXRQFmrrGYbfDP/3TP+H777+HVBJZniBLMySpRtvWXlm6xWQ6wcnJSaip3+/3qOs6BPSxD8JzzmdamtE8zeezkO3kn6VuGHvs93s8++QzKEUA9H6/R9saFEUROtVw3S7A7VU1drsdbm/vsN5uoKTGakXtv96+fYuPHz+GrDfXsVM3mDTMI2eilQ98x6yueG44i8/0cab4k2/QhvMybvkWn6V88b/x/HYdtcGEt49JoqmMzFGCzBiDzz75FD//6iv8/KuvcHl5iTzNAss0SzMoJTGdTEJgu15v8MP3P+B//MM/4P7uDkUx8WuS2DQq0Z5JQyyafJLhl7/8Bf7tv/3f8eWXX4TkXa84jxA487xWVYnb2xvc39/j3bt32O12cM6Flmc8z0xb531PQH0exrdt22CTmCHDpYDjUoz4HGabnKYp+didDZ1WmLHnHAKLgvbycdBfXUpJpXvofT7r87m0Z42nkhMglmZE+Tem9WAvpfOUUlgspnjy5CoAgH/I9UdnumOj8fsCH77YWD0e0PSfy4MbO7a8SAmBtqFeEpBg+pZUAsLB1xKTGAwH5SFs4iBwDPKz86oVHbmSqdXsBFIGu/OIChvW2gfcrFROV6/kbbkWFcS3U1IhSVVAe4SgWgAh6GDux6YP9MLB5IXQhGLnhe5EBg9wzsB0XrRCy3AIMaqutfSbGIB3MoQgloCLgA7rEDJqFgIi1I0z6sOOMjviMYWanmUYPNG66Lph3d+4rpCDEeqZR8I3Z2dn4TB3zoSaoTjjyxswNmzjw1XEi8BfbCQfy/48dHx7WnucXYrvxf8eB9/GGMpKchsX2TtjQG+AgZ7dwZ81CI6tG4xVnL17bN/xPfogZqgi2y/7IUDA3xsHvzG9exwMDLPhD1ksPxVwPwYajAEd6y1g/OsxKBdT9caBNI8/M2bi54+d5GGg+JDaDwhsNtsQYFtLdKUsy2CMCXtZSqrL4qw11bEDs7yI+qwbfzA0oR8pZwalJJrlfn/Efn/w72DhQBkw1kawzj+rJZo5vANPauEt6raDVBpZlmO1XCFLJmjqDsfyiKOnPHatQdcaJAm1XSKWjafFSt8mA72Cdjx+cdaYhamYFgYgKIqnKYnGADYAbUCfweIAgOu34nUvBLfX0b6OlZzY6XQaVFC5FyqAML7OuXCgd34uY9YUBzmuexggx+uegicRgjb+dwbA2mit66jfNz877Rk1GLvxnuKAv78vBuvcuYdCbPHF92s8yBAHGONMGe+t+P3GwCN/pqCDA1L1Gd0xeMX2JQ6IBoGMBxfiTEXMcIpbPQohgsAaB1IXlwRSrtdr9O1afPbBMxLoMwVmsxmuri6wPFngsN9TWyBjkCSZB5xlWKNSIYgiCSFIJNVE7AZ4gTs8TkuOAUn+b55vBtDDZ8dnz+iz6Nzv2Q55nmM2m2F1coqmtdhsr4NtKIopsizHbrfH/T2BTHTGcolRjTStAr23B6X7MyZ2oJumCerVXdfh/fv3uL6+Dn1yk4zEpphuW1ZH3N5RG76PHz8i8UA9ZbfzUCoznU5DFpuporyPea2yk83PFrM9aFzIN6PggJhsPN/GCGgtsVzOkWWUiSUBqyywHpJEoygymEhEMAaQeW7iPRD/aZwL4pa77R6HPallOwv0/ceJBQQglPnQuHYQSg/2EkD2rmttCNYY2Byf8bwP+Hv8THGSYjKZ4PT0FKenp+i6Di9fvsRvf/tb3N/foygKTKcFZot5oF0LR72fl8slLi4u8MUXX/izosH79+/xj//j1/jHf/xHCrx8dlwpBdO12DclrHM4WS1D4FvXNe7v77HfH6B14oNo5QNNE9ZsmqbIcmqFl6UpZabzHFIKtG0DThQNy1IclEIQJROCAmwGc4l5kZOPC4ntdovr62vc3Nygamr88hd/Bq017u/vcXd3ByEEaRBcXoLFPgGEs4fZarQvGjQehHbOBUA6bk02tpHclkwphTRlEcvePvT2rQ8YuaNPnDRomgZSE6tECio7sqZDlmZ4+uwplFT4qz//C3z66ac4X52SSroj0S8+98rqAJ2Q/8DnTlVW2O+OEKLX++AxTHPqitO1Fka0+PTTT/FXf/VX+NWvfoU8z71eA70nZ++5awmf2+/fv8f333+P6+tr3K23QbV9uWRxukPofx6f/fz+eZ5jsVggzwnkofU7HfRBj8+wOFHHwIZSilp8QaETJggs8viWZYXNZou7u3vc36+JreLZekIyIGu9ZtWw3W2fWBN+XSYheUXnqQGLqc1mE1xcnOPi4hyz2YTDyX/2+qMz3XFgERuPcQZpGMz8FB0L4XcfC7j5ZznjwodpP0BRLXTIsPmqYk8bc46rjIeIvYi+I7wAkhRR3TQp78AaUhRtfA1K07ToDP2uFJqhfDANEwBchHoLKT1q39cedB3J2TtnIEQSxkNESDVRtqgPYl8r5v/OIAL4fS2UVNAcJPnPUso7UV1HAXfkPHDLm0DdkNR6IQTe/tkpy01OD2cw+PBwzhEVww2dDj8K4V58EPcZi35u27bFx48fcX9/jyzLcHp6Gii8xhgkiQpZQd58MRIZX78vCIyBnjjwGjtXgw0YoWFxRumnrrGzaj3gFK+rcfZknDGPHQWIYYeAeI+x88afFTsUYQ2L8ZxEQYQxgzF5OE7Dzx47oONnGGeJ/7m5iJ2imDYfPt86WDGsixtnKvjz+WsMIoyzCPG/xc/O9+T5adsWVWNwc3MbAkSeA6ag8cEnpQzocajlg0Cm+3qxeE458GAxEQADZJnaUDh0pgP32SVV6f4d245YKexIKZ0gzajv6WKxxPnpFYpsDgHqH8u1rvv9PrwH96SN58o4H9C7vhd0DA5xwMb0sTjo4vqvLMt8xrGmLMvz53j27BmqqsLvfvc7vHr1KgTJPPY8P1prUgLO8pBhYPXjoiiw98FVDHJx3Rgp2fY1d7wPwl73JTwMsIQ16EbCiRABbIp/rovmUCkFmVAdbQzgSNkLqQ3PPwrkmW46XIMxS8SLvuGn7Qz3Ox4H2LzGeE2ObQI/X0yv5SveG7F44phBEu+zsc3nM9qan7ClsqdtxjTO4/EYHLGzs1P/vBLH4zFQN601PhAjZ/XkhNbV8mSOzWZNzrakM5fnPvZPlNLeqWPGka/vNyGvPRjjxwDD8Rky/nklCVznX3OuL7PhsddeuJQ0VDpo31+6rEp0HbzjT8wUCsjnSNPM38OXkEUaEQTSiai+dJgVipWWWem66zp8/PiR2uZ4togQAs+ePvP1vCmpCW8pk8V9c6UkVevT0xVWq1VgI4R919aD+WX7GOuV/NT4AX12nErHChRFPlh/XMsL9AGUEAj9zmnOe7X3+HMH+zMKtgH4Z+9wOByx3x1wOB7DewAx0E7lNPHZ6Rz1V+/ZbBjMj5ASWvQB+U+toZipxlTcGIjvs+r091evXuH+/h5KKUznU6RpEkBgay2yJMXp6Sm+/PJLPH36FCfLJYwxePv2Lb7++mt888032Gw2IcPIa7YzFPAulws8efIE0+k0tFna7/cQQvhgFMHe8zOyXUmzBEWRB92GNNU+c9mCdQG4Rp2wdS6NIXV4BloBEfxN6rRhUFV1CLDm8zlOswssFgt8+Hg98B/n8zmUUuFcYOo30Af8pKBfwTmLNOupywyGsb5BXdfhd8qy9NToDpeXF5jNTj0LAwMbTPeSEeAiw/nGa846g0Ql1ObLGNRVBTjgZLnE5cUVLs4v8PMvvsTq5ARFloV4RCtNZTNSwCYZIKn2W/ge8aerFWbTKe7v7+EcvA+dhL3I+jGnZyf4V//qX+Gzzz4L/k38xckBnuPtdos3b97gm2++wevXJNrnhArCaax2z2MY7zVmbbCtpL2cIC8yZFnm12AvuAggBO7sc4yTI11roCLgjoNx52zQqbi7o3XbdR2VIStBrGDf7YFyDUPBUiEophGy7zRC9yaQRggHqVJMCwLCKOCehtjkD7n+qKA7dthjQxFnFfh67OB67N/47zEqHz88ObEk1R5E0wSrUrteuEv0VMgALcViLI/cO87e8H/HhsQYg85ZNG3ff5beW0FKDQGqC3A+O2ScpedxTCXzomlpXxMwvO/QMWP6WUw9hBRwjqJ8ikVEaPnF/9O678PNwIRSxAqwpoMxXZ+f9gbSGgEpfEZRkvq7iAI1yWMqKJvPrQ3G66FH+flLDQ4Zypy5YKRjo2eMwXq9xna7hRBigMQbY7zKY1/nEaPE8WYbz28IyP2zjzPLsSM4Dor4MzhTrGT/c/F7x5/xwMEWgjKUHQVLjwXtcbD6GL2clvEwSwYMFc4DVSa6dx9wezBq9L14n/HvxO8d/s5ZnzAsfVsa6yy4csJZUD0ft87y48Ptw+LPHTsfceD9EETp924c5McBchxQPAYgjK/YAQtCMxHgx3ujLEts92VA8GPEl4NFLplgB7+u60CDVEqhOhwGz8FzPBTk6ftN8jsB7DC3CFlPIaB9JkBxVsVrBqw329DqCCBktigKTLIJuK8qByJa63AIsVMeO6Fse6WUUEIAToS2gmRfiILMWQdPQKKsu6RgkQEFzn5dXFzgV7/6Ffb7fVCqprKRnorJYxbWqRewK4oiCBaRku4xAB+8dvoMOznkUrId688XpRQSp9GLn8RK7KNOAN7QWq8KFgLNaLzGoNIwuOzBV34eoM+MJ4karHn+2T473LdTe+yK7RWvG57Pqqpg3HC/xYE3A0SxdgDbhPhMjwNu/pzYZozt33B/W0A4D/gKKE2ZZWs73zqI2FOdiWmMltoJ6QTz+QJaJ9hsNri/v/NiWuxUiUG7OAZsd7sdUT6jgIiDOGJJcdaV1jaXb/XPHKnHP9J/nf8c21p+f1K/JRCGe1Ty3PY/ozxF0YQgxDqD7XaL7WYL6xSs0/C9LtEZh85Y6CTF8uQU0tNqjwfaAw4CZVnDGCob6bock0nx4ExgltjFxQXatsXNzU0IuNkB5kwqM+PWm16N+HDYI8tSfP75z/DFF1/g6dMnAezrui70os7yLPSmZmc5BsqDFsJoXP2mC/8eB509M7AHieKyIg7EhUCgpDLIEPt2sT8Z+3g8F9vdDuv7Dba+BpaCQfaYmPVCgBLdh1s6kQ2WShGTxmd7wv5BLyTJdmd8LjFQxr/DQQgDZK0vH7q+vo6CRWq3RtlEosdzMGq6DnYyhVIKq9UKV1dXKI9Er/3hhx/w8uUrJEmCk5MTWGtJzKquAEHgzWw2w8nJklpSGesF5Q4BTEk0tX4znQE0jQ8lbfozkex2Hmwdv0eSUIzAQmSAhEoyaN0LCrPN4kCVW6/1TCnha7UnyCcT3Hy8w3q9hXPA+fkFLi8vwb2ZucRESo005XI7+DPKBGYF27547cWMERb9i8XFtO6BHkDBuZ5lR/omXfhvKRUS3YMNxhikXtTU2I6UtKWAjHxV1nypqgp5QqU2UqjA6iVVbbI7jX++TCf45JNP8Mknn+Dtu3cwnYWEBLwbUVct4ASePX+Ov/yrP8e/+Bf/G+bzmddQ6PyZzGPNKu40By9fvsS3336LN2/e4ng8QAiJ1Av3cUvAGOTm94wZzNwlhe1SzISL2asMtKRpOhBwi2NM01E3GYBb5Vp0XR06L6zXlOGOs+w8n85RRpbmTMC53n+VmiNLA2IMi+AvOOc8qFQETYnZbBbe7Q+9/h8F3eMghYPucYAQOz5MC+f/HgfejHKMgx9rLeAslNJ9UCol0ZGc6VtUCc7AWjgh4DuD988uRGhBBOnrkQVlNqylCMKCBh+CWmx0xqI1hjLdnUFrAGN8JkQQxcEJeBVbB2cACwsFykprqaAUvOgCFd7zgqIMx0OEnQ8FOhjoHVprvZgZh9v+ULWM9mYkouaGASMFSSZkrsiRptpQZ+lLOAuhFHRCNaLWEcVPKNUjSdYGsZMQy8JRazYMnRj/JoAVsCDxJgYs+FDlA6Wua9zc3EBrTSqp00lwgtKUhHSIzkttKLjVi59RxHXt8b37tSWgtIZ1ZAip9zo5gTTWAKDA9XjOEQNASeFbCUgMRYGGAg9xppQP/OC4Rk8UZwnH8xyrPI8DYeMzmnwPFpgZG6z4/cdOcLyegN7o8HvE+zF2pp0VYMqIc4ADta+zllSKnd+TQvoDUjI9mX7eCgNjHma6w36MbMXAZkAEIG38s/ysMXr7U6BHPE/8GXGww4cnf07IAHcdyroKGdQ8z7Hb7QKVmmuVGIBjejXvaz4s9HyonM+Z291uh91+j9l0ijRnNXRv65xFXdVomhpZfhrok1IpTGdzLJfU/qSYFJjN5zgcSrx4+RJ3d/ch2E10AgiBY3OE6SiLMJlN8TTVgBIomwpN18IKmk8Iom9KpeCMgHNdAPPIFnQ0J46DMIembiEVOR4OBsJJpFkCaxBEWLj9jHMutG+RUuLTTz/F3d3doN4rrl8EANO0KHwt3mw2Q1VV4XeKogjZBxZUrOsKdV36bEmGJlJHjzPe/dp4uJcFiMJPzB1L+zcCxCyAzhgoANr5sXE2nDFSeHq1EHCiB6iE7xIhuY5cWKAjPQRjLWD6vs2m65Bof345kBDnCDtqOwJQO2PQNlQDLD3YFXRQBOisUxJZkg5o/OxcsoMJoO9eYS2xKyRl8CAAZyxaO9SgiG1abBvZfhA4PhTO5LPDOcD44Df17XGMNVhvNjhWDU5WK5yfn2E6nQBwaNsmCB0xlfHk5MTXgG5DZuVwKJFI7cVEyQ6xOrFSrE7M9lFCCLJj1jFbQ3kwX47Wih3YRRLToTNEce9WLaGVhNIacDE4QePAJWVdZ3y2VECpFKkPQo5lhWN1hFQpkiQDtRbssN8fQhCwWp1C6wTGWEgP7hlj0HYk7JrnaXT2yygbLELQcHd3h/fv34dAOc/z0H7q5HSFqirhHHB/f4e7uzsAFCCdnZ3i+fPnuLi4oOc9HgeikqwaTmUye8T9dnmfjUHn+MxycNCJhmT6tXNBmC0Gp9mBzvMcRVGE9mR1XXkQgPo9x32SqYzPkDK/EICgek5ah8Ri3G4OuL/f4HAoaXwlC1kKwEkYQ+c5+QMKWvtOOf4igUvr7x1lf9seqHOONQQAgHw760vyqP0a28EUQlAwR+3jKLvqOppray3SJMFkOkGepr6kg8uODKz3E3a7He7u7rBcLlEej4FlVFYlpBCYLeZo6xrl8Qilac8uFnNcXV0hyzLUdYP1/QaHw37gU9BzJnAO6NoGED6ASidIEh0SJSwOxwAsCx+SPSBfPU1TmGAzZACwyZfqQuDGgTudwRnyvKA90nZ4//4aWUFMmcViiTwvQnsp50h3pCiy0Ee7qiq/NyyShILW/eEIa22o12b/QCkV2owxSLVcLn17uAxN04VMtnMPBSvZn5DSkmCcSsh7VxKZyiGkQFk1sM5SjbYkde8fDi+w2+1xffIBT588wc8++4xa5yY5xT6C4pSqKlEo2gsMxDy5uMQvf/ELfPjwAR+uP5KwaUc+aZYmmEyX+NWvfol/82/+FS4uz1AUObquw/X1NXa7XVQWYpBlKQ6HI16//hG/+c1vfB/4OnQKYDYBJyJihnIsuMlgb1ySVhR50Nrg/RHbL9b/4PlicT0B6msvhIWxpFlDn22Cn3Bzc4PDoQxtUJWUPrh2IXmoMx2YrLSw4btEsS8swGLcDr0dzbIC8+ksCBqmOsGxKtE2LXTyh4XTf1TLMD602ZHkB4kNaoxWxb8rORMaCXzRjxB9svN0T6kSWEdBnvPZBqmlr5+gIJLRTHhxEroJ34ydbITvO0GOifAoN8Wrrq/jThPaOFLC+N67rQOqtkNV1zg2FgYC1ilAaaJdC8DChMAEcBDSQPrATWuFPNVIUk85o9nzFHKfkZaEoNJ4DBWM+cBou9YvFAFhHayEDz6BRJLTosB14p4ablhBVnrnwH+eAOipBYxl9WkJdA7oKmidIElTSK3JeHfUasw5R06cVAR2GANrSF3byyl7x1JBQvgeoTT81lpY4wIynWWZVyPd4/7+HoDDYjHDYjGHENRXTwiHJCmgtBfgExQYUx9VCpClpGCkbQj5DuuKgRVB666qSzgBKHjxurBWOLyzvve7/2JOgM/mwko/d4L+2ZIzDH8o80a2TkCpBImnAzrnMJtJj3oSOKSVRpqlaFWPmCqpIBytDSUUMp3BWAPjDBIk/jCPg1ODpqnQtg2KogjzzH/yHmH0zgX4iRxLITWc7/WslFemBueUe7BC+PYzcA6Gg20HMkRKBso8OZxeO0AoCs4tiaAJRfVvFKh7Vorzw+rI4bHWhUwto8XOWsAaWH+Y9YCB8aCPDPMUfscBjI47Z32OvXd0jLUwzqL1h3lrDFxdYTKf4WdPP4dSCtfX13C3t1BpgosLHcQLrbFE95Y9fZidVg5oqMYr9aKEAgoE2mRZiul0iq5t8ebtW2x3G2R5julsCgdCb9MkgYUNLWsSneLq4grGWjhL7anyvECeT3y2QIDrwFfLU/zTb3+L169eI8kTFFlBNFahcHd/g8PhgNPTUyxPlpjOp5ifzJDmlB3SWkNpAg+TRKNtOtze3aA8lGh92yyhaFwb26Dc1zCmRZJkUBBQivajdS2xOjhK9Ajy/f0av/711/jhhxcQQqLr+PCk3uKcLatr0srgvslla3C6OsN8sURZ1bi9vUXdNNCJgnUG2qtad4YVRBPfR5PWdpYn6FqBtmvRGfriA4EcCmYd+b0jfF2upWC7P8MAzlYKqSAUUUadlCCJjL43K4MvnWlIIMcBQtHnd86gOZYE1tR1UInm9jusuKrSBFKlqJuOzkupIAXVOwLUa1dL5Z1ODSs1nLHorBswKJquQao1ATi6xWKuANFgMp0iK3JMJxNMiol/BgIzhbPUtUIqAmGlgoUHYIONGGa+haDA3oFYXtZYH5z0/kAM8nEQxrV5MSBorUXT1ths7mGtxXQ6wfPnT5AkEu/fv8dut8NqdRko0gRAOggowFGWmdqKOQqcpQtZ9t6x4w4hbC96YJlgioctIKWUcLBByK8zrMUgAmBHAZT1+gukBWM4+2IdtD90yrKkNoS+LlNp6lcMaaEUIFWv9B+PIZeiLBYLKKVCFofnQCmJvMhJeM5ZNHWDum0glcR0NsNiucDbt29xd3eH3f6Atu18K6cVzs4vsTw5QZ5lgHPYbrcwjYVtiWJ5cX6JZ56i7KxD17SQEEgTjTTLkGiF3WGPsipxqA5oTAO0QN3WSG0KOKA1rRcs8+9j+97UWimaO0XgvvNlcMYJ1N5hFpShoBrdNINOGDASaKoabd1CQJJiNBiwtr4sxydyPLBStxamauHgUFcN7u/X2Gz2OFYGTecghYL0ddzWWC+4ZOEE7XkDCtaFIHvXWYtEKUgrvN9KZ5rzB5oSgIDzTj2dcx7j9z6fBAmWAlImkFIDBqjKCsd9iaatoIRCaw1ggEQlKPIcRZYj8e0rdZJAeO0eDmzu7m/x7e++wWa7Qds2+Pabb6kEqiYw2YKSLU4ISK2xWi1xdnmGYjpBUzfY7nfYH/eouwZCSGRFDuscDtVhUNOeJjrQ25OEFeS1B6cbVNURxyOBORTAygA+CSGQSI26LFEfKyRpgjRJoYXC4VCiOlaoagJmnXGABYosw2wyxX63w4/v3gaWE8cHUgrfB5zat1kLpCkF4ATQlCTOK2nsGSSKWY9xfMMJQaUU5vN5YGh1nQmgJQMEMQhJn8WCYNQFoDMsDCqDLZz6HvWHwwHr+zWqkrqm3N7eYrlY4FhXSIocKk9xvkoAqUJiL8sy1E0DpRXgSO9ESolf/skv8er1SwKj2gqpAZVoTQr8/Je/xL/6f/1LXF1dkF1LJOazJXV5gMPd7R0gBPIsQ1nX+Hhzh3fvr7He7NF2AGQCqXLoVGO57MXTuKZ/Mpn4cSbBRQYwGChfLBbepjWAo9py0twS0FIhkRosDmkMUfC10ORH1wRgZUmKyjk0VQnjDFSiULcN7tZ3uL69QdM2xDoWPpkAoCM3mnwUAMIJmLYDQM+tFc2R7axPKCnoNEGWkg8uffnI+eocz55d4fnT52S7HZDqFNv7LT5cX+MPuf7goDtGuHtEe1gfM86Wkd3hIKkXaxkjns7akF3xtsp/HmUIgujPIDPGqATQ9/YUPrvEgTh9onCW4ij/bRM5UxAyZLctyNAakBPTdB1q49A5wDqifQlu8SVEqDl1lmT5FaWaoZREIqVHgIlO5705CsD97z92wMfjZq0DrIAWCsJnF52nNQmtKMgVEl1ronEBAAtjAQHKXKikBxkIcCCaurERHdhZOGEhfdxpfd0DKK/ux9a32LEO1hg4Y/z4+oAJCO3VnPN66h0JSylf/3g8Uo3QdksqtZeXF75nKNeDUE1flpM6o9aMeBPdvq9F9sCO4Aynn3JwrZDtlctFhAIwHR59oG6FgoCDsQJgYTpjAKUh08wHiq6vBfHjQ6AjARta9qCJVBTswgFd20GI3skEOCsme0oL19dLCoCstbDOoGqdB0eGtDQOvimglJ41Qei5f+Gwmzhw6NdfTIvnfd2H3X3gjfCefSs4Gj0pfQadSz4UKfP3wxu16+s/dhBwjxFhvm9Yw04Eh2loT/wsR1RoduB6qnnAuOh+1nrmSrRP4JCkKVarFb748kusVitst1vc3d15hdaC9le0J+OLAy2mT3KmWwgy5rZleivVJFdVBZ0k2B22mM3naLoGs9kUq9MT5HmOQ3nAZruBMRaTfIqT2QmA/t7GUxuJXimQJhLOCgpOp3O0DWW6J8UEDGQeygO2+y2m8ymEFMiKFPPFHELukaUpzs+pJo72u8XxcIRKFe5ubtEGSiSzmwSEtID1gYzs07C8H6nFoUIiE0+5b3B7e4v9fh/qeAEEpVLnKPvHjA9rLcqyws8++RST6RRVVWOz2eBwOHgboCFkX0stxJBmymwQFuiK6dJ8MUDCzz1kedA6VH7xsPnggCr12TutCZABBGSikeQ5dKLhrEVTNuhs5zOaAFyFzhjUdYvGiwPRlvO2IEmRa19T5wSK6RzZlOt0cxhrkOgE06Kgedfalxl4ISNf/nC/XuPu9hbr9R2MNRSYC4G267Avj8iMxmQ6pSxNUSBNk8EeZIeVat80tCLWE4wNeieQLmQMhYjPDsc4ZgA9x3tm7BPEmhLMzDJelEmILZyjjPx0OsWTJ0+wWq1ChpNrCqDOcgABAABJREFUXDn7nedU5y6c9WtCIW7dxfcPfgEYoMNgj42D7jA27DdYooUH0F8YCMm0Ss7Eit4MCq7JJRZU0xBIk8gEQmgYA1/L7df2SGgrpkjz+RHYIJ4yTW2kzjGdERBjjEHdUC3myYm3Lb43LmtOZFmG1WqFi8tL3xpM43g44ubmBtfX16iqCqenp5hOpzhZLYixYilxkaZJUB5m2rQxBscj1fzOZjOf+Uz8OFBmDyJA3oPLgdiBXdv5s4r2DeVbDIxnCigfeEsh4azD8XAMJT28J6mfcxmejVssplmKyWyGRKeo6xq7wz50oCmPJcpjjaY2cFZCJgmk6Nsm8toWwjMlQT4dMwlpbrxejmXAcehj8H9LXlM+WSMlAX5pmhJMqxWkUGibEsdD2ffDlnTvLE2RJgmKLEeWkD11sl8nbNs4Q8jdYCgIv/M0cDpXy6oCnEM+yXB+fo6TEwJ0bm5vqNWUr2tnH4vP4pDV5/kcxQEDnSXBtOEuAOJSenaeJV+6azv/jCa0jarrGvvdMbA1ttstAInz83NMign2ux1ub2/RdR2ms5PAiJpOJ9Cagn3ap52nsTscy4Mfe4sk5a4R3tfMZiHRBSCc403T4PXr13DOBdHDNE3DuFAWtgl+SCz6Ze2wjI8bTjinPSsYfk0QkHc8HEP3hel0CqEkWtPh5v4W3/3wHZqugdAK5yfnEEKgMi0yKXwZGt0jS1PM53PoLMXxeMCTJ09wfX2Num2R5xmmkyk+/+ILPH/2BLbr4CR8sOwwmU5xfn4Oay1ub+9wc3sLKTXevnuHN2/f4369RdNan6WeYbGceUZSETLdbJfYF+JgnLPc/RhRyWxTNWgsJfD6Mxyhy0rbtv6s1xAglXLnWjSyQd3U6EwL6yyqqsb9eo3NdhNag3WdDWNMiVhvlwUl26xhVjWJpHbsvkY+wWw6wWIx9+9ACZbz83PMpsQekf4M3+12uLu9w93N7QP79tj1BwfdjMzEgXW/0frDYezg8CVVf6uhM0f/LQESTwLRGykjTKhZqkhh13GghT7I+qkD3nnPWwBRKzHRZ9w4Yyb6+idS8Db9Qmk6nw0WAaUVokf8g+HxjlRfu+VbZCVUWy18MB7G5KEP/yhdj7+vpa8/MlG/0RCkDIOyEJw5PuQcTMQu4MPEOvcg+FGqD3L6z6RPMQKA/57xX1aIENEZxwFpJGZl+f+IYtm2Le7v7/HhwwdY23lK0MJT0+izudcmt0ziDCYxGogayPRQynIN558+h5BUYx2Up5lxBqv/UefBAF/wEtXwOGvR+cM/SVJY10XZXqqnE5QYA9fei6iHuNSkem9a4ze8gjFcG2I91Yp7ITvPfOB6GKJfWSvQ2V4Zl7POYX4F1ZmSI8KrG6Hdm3/DyKkerjV2lsKaxHAvDfdU/wwchNJ6laP93wMbY7o3/z4L8j0MuukNBG2ksID43/mePEdMNYx/P0anyVHqa2WZms+G3xhDYizeuWT1a85ATqcLz9IgJ0MgokFrRdR/RLW4kta4MQZOWhTTwr9//3xpmqJwhDirTiHzgi3WWhyOB6zXa6qTTI7Y3m2RZUX49+OxCi3F0iTFfL70PWX7HpRcT5ZlGVzUqzWmavHPTqdTLE+WOD8/7+fh3OHs/IyyRx6dLssy1PVxy5i4BjgOENj2sbo596ytqiocqrxe+Pf54kzBbDbDJ588R9PU2O02KMtDOMRDix/BtbpJoLkqpWBs5wPv/WCt8+fHQfgQ3Ix0BUDrjzKcvT2UUiFJkx5k9kwlrWm/S6UAJTGRU1ibD+4lZS+0uVyehPsnSYIspQC66wxa0wFCwUBgOp0GB1RKiflkSoq1h2NwcirvODvncHt7izRNsTvu0FUWnXPwJHkCm0qLqqyxPFlE+z/qHuCz/kopJKwbwSCV4bHp9zPvsfjsUbJv7Ta+HgOu4jOrP3PovZqmof1SFLi8vESSJGiaJgBjHDxyqUee5yEw5EzSeI4fe57Bn048agMZXGCKayiFc30tLs1hFwKxXifBDYQSab1SBriuvUaM1zDg8Xws2yZE33uW6fZFUeDk5ASnp6dwIAYUB9YnJ6tQmnF9fY3NhhxSISRm8wkuLy9xdnbmgfASm/Ud3rx5g9vbG1KSvzjHcrlEktK52CvPUzlC3dS0V4RDa8hJTjNy+mOAjdd5fAbF4EHYf8ZSVhs+4xTaj/bnFWlm0JiUJQWlSiWYTBJPx99jvV4HgKFuWrRdhywvsDo9w2w2gzEGt3f32O524TwwraX612hfABiUvADDVp8M9nZd50tme/CaGGb9ee0so8BMKSeASydEJ8+yDFL0ZXdUOnFAWXpdEA885GmCPM9C720Oup0QQRCSg0du8UXZXhvACfYvSQgvwXK5xOlqheXJgoQND7fYbrfB7pE6fup1TeowZrwm06jdEwl/9uc87wMKwPp6aedRFfZdyd9uQykK9WSvwFnStm0xny9xcnIC5xw+fvyIzWaD1NPKi+kEi8WCglX/7l1H9PCiKFDVFepjGc6NPJ9ACPJ/Yko5U5+zLENZlri9vcWbN28gpQx965luTuVcfZ1+/54yzGMMnMVaE7x+qC6c5pF7Ved57nubLyElZeK/+fZb7PZ7TGczLGdLKqtwFp3pWzw6AJMp1fJPrMFXX32FZ8+eEaBhTbBTi8UCQknc3d8jnxYQQgUtmul0hstLApNoLRxxd3dHTLO6RpKQIv1yucDqdOXb+vbnOdsIFkGLdRbYRvZJWEEMUL8Oej/F4ngsA11e+KQSlek41HWHpqzR+oC7aRrc3d3h48cbbLc7tG2Dtu0AF/fgJmiPE4d0FnNKhtZg05AgHvsYaaqxWp3g7GwVGHmTySRk9oW3Y/v9Hm/fvA3icn/I9Ue3DONNG1PD4mzTOHsbviejoMa5YNyc6515yo72DrTWColWoHaXw1rv+F58jYOL8PNSIkivST/Ygpwmvi/fm2uNm6ahDlvSH55xBpBD+ICA970Z2TGPhWpklBUaZ7WF6Cn6XKM7qI9TlIWN3z0WS4kzOT/lWMQqw/HGHwc+PRASBfHWoXPDz3WOxNeEDzZ+evxZ8Is2JQcWxhhMJiTawbWozvUIWewk0Wbox56C01ghW43+3aDrPO0YD587PL9/VBZm4U0kBLVSE/5gtLbzzAAXGQweWxK0gKAMEdX7GY+w9Zk4OggNuo4C91hh1Tmuk+9rW3j8lVI9+8NaxNqIAn2bJuccUh+sDoJTJ6JxGu69x65xMPJgzETfxmEgfBWtrcc+O96vzmH0/vHvuMHPyog18dhej9fJA0fZO2xxXRj8HHMgO5vNghAGqSVH9fJKoWxa7Pd776yK0POTg6FBwOFBSRZda0rOAvX1l+vNGq1pUTc1VKJwc3PjSwVabA8UTBwOR1jjoKzGdDrzSL1AVfUttBKdYrFY+rZ61M6lrusgiiQEUPq2Jtz2hZ+Nny9N0xBMsxPAddhyNg9jzE5RVVU4emXf169fh0CCg2e2Y70yrQ3PGwfpQF97LARldA+HA47HI87Pz/Gzn/0M1lJtKCvmUhnFQ0VuDsR5HRpL2XauJed36OnIZmAL47XUr1W/tiJ7TayOqNWXc9CSGS0ITkWSJFidn4PVsdlWU1lN4Wtgm0BJp9KF3m5LrZHlU6KSonfy0zSFFhI7Hyjws3ddR/WZsxkmkwmWyyXqtsLNzQ3KsiSGgW/x09VEpeV64VT3/WellIA/r1jEKa7HbNo2gAz8ToCvZY0DRCkHdXLsuPMVC+XEdoN/Fo7Ayxgg4n0npcTp6WnIYnJNOmdEiqIIBzLP+diW9WeEHDjEQ1BwqLoe74PYjjA7JP7svgRHDOw72wcKOpJgD2JlbxYxjT+PfQJ+rqqqsNlscDweg/jZZDKBMR3qpsJ2S2fr6ekpZrMpDocDtfa5u8N+T0DUfD7BarXC6dkKeZFis97h9vYj3r97h81mAwChhY8xBqJzo2DIDeaw7Si7LFQv4sigZk9/V4OxGmfsrc9yc0BNQ0fsKmujrh7GhvOaxq0HSXe7bQAGy5JEMI9lhbKq4DZbVHUTgQzHINCltYZEX0/OQXWSJMHJ5vehPt67gWCmlBK2M4M8SvCxHGs7cJ5FoBdTk2FNpGkKuB5Y4Od3jlpcCQcflGWhxVcAuxVgvPYPBww8znxGARh04OBgdD6f4+LiEgDCfmvavlUX2zQAKMsKhwNlizk4jEFdFYGbZGvpXfnfhVChzp/sMM3per32zCQbxrVpGjR1S0Bk2+L8/BxXV08hhAgB4HQ6xWQ+w8nJCVSiB2cP27SiKOi/O9prcUKM6eYcILM+C6twb7dbHI/HUB/O41eWZVjbaZpiOp0MBEljoVu2o+MzkH8+TR2KQgdtBe5MEQPJbMc/fPiAH3/8EScnJzg/O0eWpmirCpnSYZ/leY6qqnDY74O2zNXVFZIsDevKOYe6a5H6ll78/uRL0rrg7gRv33wdfIvZbIazM2Kl5nmGosiD38rrnX1DXoO8/rj2m7s3NU0bMvSx38sCbgxqKkW6Imwj2TYTCAo0bYPNZkNlM7ud3zOgcrFQauiTnK4vZ4Zv5SzAbKf+s2MhQO6akudU9x4YepbKnzabDd6/f4+3b9/i9vY22KZ/7vqjg+7xofRYABwfqvTfnr4dOf30d8729bRR6RerkoR5wloY6fq62+hZHkPP+d/iiwLX/h5KMNWdgxMKbVihtu0sOt9ORHjVXgkZfX74WxQwxZkwr9oaAmwKuuMxY6MZB928+OIxVErBtn1jd97Y8UHGh2IchMTjH6vu0lg/DIzi54nH0Tiiko/HPc5wjgO0cH8oCKUBJ7A/HKi3YlV5JI8Q8aqq/Hv2irlkqPo2MzF9KQ7uhtkAmt8+yBWQ1reeEAigS7j8s7ITq0YBq/SvYj2digQ/iCavtPSONTuW8GuZAmthDTmpjrPzQ8AjDjQf+34AXZTwtehDdghfHHSP54XHHxGdMnYaY9rTGAQaByuxIxqDSjFtM36+4RC7wef9voA/Rh7pc+HLGR4qxY/XaPwefBnb15LGVFb+uc8++wxXV1ehxogDP84ObNZ06G63O1RVGRwVUurMAj2XPpOMd13XIfOcSKaes3omUDcNLBwWmwWggO12i6qitj11RyyQ+7t7lMcaGgqz2RyTyQRSqpCVBKgEJkmu8emnnwXlUOecP3gqEi6sa6IjpikEgN12i/1uh7ZpMJtOcbJc+treog+c/PzXTQuBoRrtYrEIY/mLX/wCbdvicDiQ+vJ2G5wRXjdsk/j7nKFzzuHk5CQAjBwcLZdLPHnyBJeXl3j94ofg3BZFQerXroP1Z1rcNxNwsK4LaLv0n8VrjR2K+PnGAdXASTLW1+N6u6CJbi0E1fZZ56DTBIlMIVUv/JNlGabTKVanp8iylBwDSzTMxNexZ1mKumohFfcihncse5GyW68p4JzDZrNB27Y4PT2FgsDbt2/R1k1Qcb+5uYHpOlxdXeHJkye4urrCL3/xpzhZfsA7H0Qduw6T6QSddaiOB6jbW2RZhqLIKHMvfC2sIPHIIst9aUAdwBFyqCJtEjw8Y9kG/xRoBwyD1JjOGRxThwDisq1ioEFrjWfPnuHJkyeQUuLNmze4v78P7cbYPjwGssVsh3HgHT+j6UZAC2c+rRkARRREBPchrLU+k9jbW6AXWKTsjwkCWzHTA1zCFd07pqvyXjsejwAQnEEAlBX1tbaz2RwnJysYY/Hx40d8+PAhnKHT6QSXl6TwPJ0WJDx0f4sP1+/x/v07KKVxcXGOs7MzTGcF6ZBo7dsuVaOSAP+OHc3dYjGndeRAJQkgIJp8OUUlfZ5hSDXcKpSmGUnaAcO11HdScc558U6EhAj3zaZykhLb7SaoPdNzRnPj7czxWMJaF/YPB3haAinTtV0vNshzEM8vs4YGz5pEAB6zowB0jllSfdBN4JWCShLScEh8uyrTeubSLgQQWvsgRitkUQsl4ZNQQgjf6pWZVqSp0xnS2uFA2Nme6q2VwmwyxWQ6wXw2x+rkBJv7O1y/I92EpmnhPAMwS6lG/ng4oq0qOEOCYHmSYpLnSL3WRF3XsI50hKgeVnqhLRmCbgZIjGEV8Bpt2+FYV15XRAYWllIKFkDVNphOp5jOZ2itwe3NDWVo8xxXV1fU7Wa+Qu2BgjjoYZ+RQeW4WwjtzaHwbZIkmPpMMYPLLNzI2XAhRGDhkB+kBgBT3PJqrGsR24nexxNQikpoGKxiMDvuMpHnOdq2xevXryGlxGeffYbnT59BtC10MQlnWJJm6KyB9IyxuqmRT4qwhnWaoG37tmhN18BJtldUXtU0De7vNnjz41t88803ePfuXQDyvvzyC0+3pu4qdV0ByIK9ZtCf7VUcyDJDjc5jUkmn/ZQGQcTD4RDOwn6unG+p2Auz+RpFHHZ7fPzwEbvNDqa1EJbeJdVUqgMIbzeoHNmG8bfeN7c+903Bg3BUWpZqhdl0CliHrm2RFwWSoJxukWWkLP/u3Tu8efMGdV1jPp8/SHr+1PVHCak9FmT/VNA9doJt5AQPAw8++Gw4+OMAlGoLDbSiQz3Orv/Uvfl6GJRTTRAJG/Q1adxqJKYPIQ6QfVuw8LmjDGqa9tRHDrr7Z+RM//BAHVPz42ByHEDFtNhYEZbHk5HzOJiK39nZofgd32+cLR8H0f7XA1jB/8YGZcASiO7L7ydA6u5V1fTBSJL4Gu5sIOfPVNGANjsTgok4EOW1xF/8LI85gVxr56QIQXRYd2I01vFaAkLfd+fVaG1QTqcMuFT+53mew9j5OXAE1XjC2WDMHwNeHgtG4znh/473Dv9eTBMf7r2e6cA/N844PAa2xPt0PJ7jZ46f+6cC6/ie4Tml9Or7fN9hgA5BYJV6ZK+PgYb4vvGzP7YneCw+//xzLBaLsA632y1evHiBb775Bq9evQJcr4DONFc+GPkg4b3A9DRGpZumgUKPjgtBbQP9oFP5jAeZLi4ukKQpNrstBRi+Fkxn/WFGf/aZ6q4zkILUVJ89e46rqyscj0d8//33ePv2LZyQ0GkGplFxYOycw3w+x/n5ORaLBSaTyWBOmWLfNg06jzhXVfXAdsTZk7OzM1xcXESZPI1Xr16FrBBnntghrus60M0pQ7XDcrnEl19+ibOzM9R1OaCjkcPWU/J6kIoYLcZQ8BOANkkOH9djjtcgI/tjgJK/DIwXQ+prl4UUYT05AWgkoZyAf5+pvkmaQgUFWK+6a0xQnBZSBhCAAFQS4+Gg6tvffY/lKdUvX19fY7vd4uzsDLNigtvbW2zXG0wm5Gjd39+jbQjtt9biyZMnuLi48D1yp6SA+/EaZVXBtKR6vttRiUDbFZhMSJCJVFkJxc90ErJsPF5aCKLQSwnjgW8aOze0aRievQ+dzKHdiW0G/XsPwvDFTi5AAdeTJ0+wWCzQdV2gTHPWKUuG9c78+fyMMYj4mN0yprerMf2ZA26mnwb6tLD9zwFB3IvnndaxRJr2baCY2TVmXIzPYD7XeK1wmy8OgpVS0d4U6FqD1eoET54+gbUW19fXgVXmnMNsNg1U9Ol0grZtsV6vcXv7MYAXlPm8wNnZGSbTvAd//TOyf0N24RgE3qaTKSaTGRAKGgAlhxT/2F6H7zHQpySUTBFfSiUDgCRNssBCbNvOK2i7AJIOy10ICE2SBAWAJM1QTKboug7r9QZlVSL3gVR5LNH52lEWxuK55h7lbNs4Y8dMDJ7H2WwW5tDLnvoWYn49SRnKnUgsUodAhNclAbzbqPa+A0BgGLXf6n+etVuCeCz7Ntai9mNE2gi0jjmDzBoJqxX1WreWOiAwg4LYUjmk15UxXV+LPZlMMZlEfa7bLjAPpKT+3KRfBN9VIvN2uFfyN6aBc8IH3TTGeZYhzTLKdHfU0UEqhVRSF44vv/wSu90Or1+/xna79b4iCXYtTpaYFDPIqkTb1oPAzDkXzhuyb2kAeqlbQ59NzXzrK2Ool/nNzU3IOHPQywJhvJ/Y92Vwktc3r9e4FdbYn++f0YbymLh8lz+Hqdp5Tv3L2QZsNhuUxxKfXl1hMZtFOkA0hrxnJ55uT8FsC5VotJ611kXZY+lL0YwxeP/+Pf77f//v+Id/+Afc39/DGIPlconLy8ugv1RVFQ6HPQ6HXiOH1xfb6bIsA4jBpTdxRwWlFLSfSylVBIxTV5ze1nSwtg62jgGE/WGP25tb3N7c+tIEHWyKEMw8pbwTs03gtZFJpcqGxBuxalwAbojlbHAs91C6Bw2spdJTIUTIrkspcXV1FVhXf8j1R2W6+YoDh8eC3MeCXaaSs0BXnGkjh9v4xu99FqCpa9RlCWsN0iwN9QPjIOGn7t0faPAZdUJQ4QMSZx1MdEA2rUHbWS8WJQHIQHkb3GtIJiK5f6WQJlTv2QdUPFYYAAZxtpqNbhwcxOMbI2dMOaF36g/pOOiKkdkY6JCOmAMsMCOE61udWRvaoHE7MtqMdGBIpyJ6NYl7QQifSY1Eu3zdBEkeU53jfn/0WcMDJpNJqPniZ2P157EDQr0wBaRQhB6LPiPVO03UOzMO2AZOYKCB0xqLpmwwrgAeDboB+Pouoo0zOmkNMRcCeKJkEEyxlgskBEjz3QunCAupqD2Tc7TpRbiRC5QZwD93pBugpIKCgBW+FpbVwL3KIwm8degcIKyDsA5Ge6XyUUAaO1HjfTwGNeJ9NA62H0P1Ymc2nst4LfI+gF81fIgxsBOcYQHAq09KRTXyNDyktsrAGIGefvyMgeBg24MfXXQIOedCe6R3796haXrKYVmW2Gw22O/3ZNS31D5jUhSYFAVmU6qp7boOTdvisNuRo50kaLnGtq7RNQ2Ec2i6GkrTPNMrUVBoHKHEqSZUeLVaUdAOielkjdn0iCxpMckKamljOnSW1OiNP1SFkJgvFpjMZpjN53j67ClOz8+Q5RneeKdB6gR50QtPaS1xcfEkZPYpm1mFdU1AHmV4uqanjlvLpUTC1+yRCnS8r2hujXd8Gnz++WchYKeavA5NU3snqMGPP74mBLs8Ik0TXF5eYLVaQghyorXWXjyTW7HETo3rGR6C7A1rC2hNtp3tab/eAa0V8jyDlAJlSaIs/efq8C5Cklq8cD0LyratrwpzSCJ6sNYaSZoiy1LMFnPMFnMPEimkCSnEU+aCMp7OCQ8kEgNGSgkpNMq6xt3dGh+ur/H+/TXW2z2KosBut6Ma1e0Bi9kMbdvguD+gLCsA5LzCUrusDx8+wnQWT58/h9IJzi4u8dXPf440TbHdblGXNWXa2xbG2xqqJwakSpBmMjjbPPcBXCIDSWCRjYC/yIbwnh3b8ceYPY/ZBWJGCXShNWVPS+bz7f7+HsfjEScnJ7j0ImAvXrwIqr2JesjAi0FL/u/4mR+zj7FTzc/IAV0MLkEMe8pqmYBbh0ooCOU7O/gxrOoaTcv72UFJ4c8ND2JEGVZeY4fDIdQpMwDINFrO2GZZ4qmu5OSu12t8/PgRh8MBaZogy9LQam0yLUik81his73Hsdyj7Wo8vXqKs7NTnJ+fo5hkvRq/d5YZ1DLGhPpeax3SNMdkMuWTgs4v0bNDemqtb0cnhAdXbPgd6VX4eS1orZCmvgd1lP0nW076Ckz33mzIt+iBFuHvTT6NVAmk0nBO4HikGlVjLRaLEywXSzgLHA9lWJ8837wHyrLE6enpQOQrXpPkP8QaCQ5dx2KuPCbsAxKrpKdc0/iUZYntdov1eu0BJhc0MLSWYc458x2vbysBJTSdE5HmAAOX/IycyV0sSBjv5OSEerbf3GC3IVFCDj45COJkD5Us0dyGjgu+BSxltbVnffiEhPeFhnX7vI/8lweXhT97ua0slz9NCgKJpKS62e12A6U0lssl5vN5SDwx4MZtAXkeu65XzA46HECY176ckeaDgarXr1/jcDh4GnUeEj8cWMfADJ1vIgABMaOGxy5OUPW+DrOwekYG73spZfDzx3Tltm2D0Gt1LGGbGlopnJ+dwUmBw5EEE+u2QWc6TLQvKzMdhKLP3e/32B8OdHZlKZyf0+12ix9fv8Vvf/tb/OY3v8GPP/6I09NTnJ6eBqE9Ous7JInCZEKdc7idKoNR9/f3pDXiLwYb2e8i20b+cqqo5efQ5iKMIdnIvnyZweCu63B3d4e727UHPUy012gdYFRaCV8WymevAO3P/t9pXVYV++MG0+k0+BVc4tQ01EXk+uN7SAVcXl0gy6hky9gOf8j1R6uXP5al45f7qaC733Q9rXzwuYMgyFN6jEHtDJqmhrGdV8bVAU0ZZ13ie43v3ytxx0EYiDbsN0jbtmjaYc0Z5bTdoE7NPzVXiMM52og6kdByWONKQfeQescbMTYG49pI/jkKqOzg93gBxo5BnAnn7/VOsw3UER6b2GEWwj4yXpyV8PcVAjBckzkMuuIgjB3ceJ0c9kfc36/hYPzmPfEUsaoXQIqMJa8r5z+D0Ut+Lx5fVsGMmRMP14CnqguiiweD54EGvl/8O4ySKY9EWtsBkWHgObJwA2M+3OAe4AEDAghr2zlFAaGzg2ePncVeWZfWGsSQrgSQ4itT3XieY8RVOAslETQS4it2ROP1Gs99jLqO93nscMTrMN7/8eEynB9mrIiBEvLDfezvHY2xAwZCTcFxxjCbbowhSvJofNlwV1WFf/iHf8CXX34ZRD/u7qg3bZZl+PnPfw7X9Q515uufWKyHnW/+k+/ZtbFKPSu4y8H8Wp+xNq5Hzac+U8K06641aOs2ZHEAgPqT5t75SvDlF1/iL//yL3F6ehZqv5RSmC0XuLtbo+0MCk8ti8V/nHOYTCahZjHP84BMB7S5pXVEdbPJwOHu6fKUUR4zMYQQQVmagwQ+vHjt/Oxnn+HDhw8oy5J6XfrAkAOLpq3CmNMcMmODqGm0LgAIFq6JzyZqzWLNQyCOAya6CMwNqHtEd4YmgDKwn6wJomn8c13XBccl86raJIgkkXpRHLahxtQevGtDb1cpqZ57s6beya9fv8b1zUcY5ynm3lHmPc4Oh5QKtVdBT9MUSktUZYVXL1/hw4drnJ6fY7PdIs9zPP/kU6RJhhcvvsfxcAA5/17d2Du/AkTTJcdVoo3UZoPjLAjwiWmS7DCLeD+6R7KZwOCs4O8/RgEXSsPWTSiH4rOe1yJnIkiI0+Lp06d4/vw5tNZB4G+8FuNnGLOM4kDrMVByaI9cWCcUZCdwsMHhTtOM+n63PchH5xu1EORsJmdiITjrggBWjDPL/Dtca83BD9t5fi/nDM7OzmCswc3NDW5vbwNFOU0TqgM9P8d0SiUOgEPbka3SWvu6VRnKZ4QQIWDhIEBKBFFFDriYHSGEQl01ULoPGPgM4Mx+vy7IH+O54jmJyz9oLbKv13/O8XhE19EzV1WF+/s1ttsd9vsddrstJpNJqEeXUpL6PqjHsvG08v1+j8RnSk9OToJgLo8/U3tju8F9zTno3m63gX5M9Z49syoG/NjPjNdTXMfNe4C1NcqyBGAxyXI/tkNxrjhZ08+9hVQSnTWDc5mfnW1ImqaB3RTff7PZoDoeQS4eaWkkSer7beewxgXQ0Npes4QDrSRJA82a1sswRmAfAWCmnfcdvT+WZxnWUUYaIHZLnhd4/vw5vv76azRNgyyjMpLT09Mgmqa1xqE8hlILBgpovVAWerVaBfsU08nZH2f2xH6/x7t373A8HrFYLHBxcRHq+RlA5rNCCBHKGqQUA/q5tb3uQOhA4dcF/x7Pe1XVgLcNvJf4fOKz0zk3qO9v25ZYCWWFar9DVzdI//IvMZvNgj/CgnJlWSKbEEOPQTQWBZvOZ8E/2mw2+M1vfoP/9Pf/F7755htYa0N7wuVyGcaQeraTyCff4/7+Hk1D7WvrusbNzQ2cc1gsFqEWnJmAsa8I65DkCZqGg2bnbYdF03SBSUIlDAjsErZBDMBS2ZMXNFQ9C7gzXQDsaDx9cs37CsQOeKh31LYtHCjL7ZxDnmcQgr7P+3+9vsO7t29xeXmJxWIRummwr/bPXX9w0B0fgGM0Oz6sYiesfyFHgYRyPpiRcM5nZ32djxIaWZJCK1LrTtMcWgk0VYXdrkSrVXDyYqMTH1Qxgj04cB3RVdkwCCGo5tM/o7Gg7K1HaaXy/XgJCoFzpO7K94TrRQPIKemzpkrFBzYFboSKu4ERZKc9zsTx5zPdRClSg40djoFwkOkFIuLgJZ4ToKd7M0UqRqD5uccgBgXulpBL0Qel8SIFEGg4cSsFIYRX4Nzj7bsPmE1nODtfYTKZBIeBkd4e8e3Ce/OB2bbUfzMO3sZB4Ni5Gqw9R+vWgLK//Bk2opOwQRPoRbZYEZQzr1opqGj9O/R17kopqEg0iYESa6mdGmsUjAPROBB7zOGL3ymAAZEzM3Zk44C4aRq4TkCKLoiMMFgTf+ZjTibvXzaO4zIIPrgY6Im/xu8TP59zLlDspFRUO+t6QUbq3WnCHGhNmSLuif7g3WVfowMBUoz38y4gYbp2sGbjGkref3d3d/jNb34DrXWgbjLd/GS+CBQnAB6Fr0G1SJx1ocwGBYNtoBdJmXqKXY9gx+uXx6WqKq/wL6AzUomlALrC/ZboflIrFHmBRJPA22K5xMX5BT755DNcPnniW2tV2Hy8xoebj7hfr6G1xvn5BbTWdBjsD3SI1U0QhgEAnWgUeRGEcSaTCU4WyzAeXNvG2R12BFg1erfbYbFYoKoqLBaL4GDzns6yLGRyeB2UZQkpJX72s59BCAowOcMjhPDK8dPgvPQgbR8gdaYFSrJfWZZ4MMv44JzaqMRgGoGHxE5xMHAwkApIM01CkaZF2zVIdII0JUSba+s63sfCl0QIgtKUlCgmBc4vLnBychKcQKZncltKpRPohCh+683O9yiXKIoJhFC4W2/w229/h9ubm0CzJAeXwLokSWEt1QETCEGBN70bbSh+16qu8Xd/9x999j0LbW5++Sd/islkihcvfkDFzq0UME2vFSKlRts0yLQKAazwZw+EgONMmhlSKWNWjJISCnLw/ZiOGf9sbBfCWWR6jRL+fHYW+TPZ/lMbIXil7QtYa/Hh3Ztgg7mdVZxRjM+u2KaxvWLBHA6c2M5B2BBoMwjSNECWE3AFAG3XAkKhc4ZAXkX2y8KhaagOubMGWieQnkbvnAUEtcKC6BX6mXlze3uLzWYDIcQAuGJA53g8IssyPHv2HKenK2y297i+vkZZlt5XyvuWa6cnYDpr29ag7iEzzGZUqpBqrjlvAOhgg2kcWhgjUZYVrHVIPNXbOergQdRPAyUz0r4xgOkosDCtoR7LApCa/q1qKjhLc9OBbOd+vwvza62lWs8kQ5Ky72N8KYb1YESFsqzCPiXQkDLhyyUzAh20kphOEtQeUBRCoq7JSeYSF2upXzH7VJw9TZIkrAVW9Ob1G58NnGUeBnU+MSUkCRGCFJrzSUHCVj64d87hw4d3wQ8pioLsfdIH5wIWaUpib03TIEkJKGnbFvWhgjTUF748HpHlGXUB6gySTAOW6uuXszlm0xmEALb3a9i2w/b+HuX+ACmIscXleDpJoD1YJBUxUJraiypWNWxn4IxF57U/nEs84JJ7dfUUeZ6GddqvIWI8SEmq69ZaKr3x3V4+fPiApm3xp3/yJ7i8eoofXr7A7rAPJQzz5QInpyssF0tYR2CFdcoDyZSV5hIvwIZgkdiHvZ9DLCVSD2eh3tlshk8//RTH45HAax8s8jk09iUoO19jOp0EewP06tfMOGA/fuwXse4AqXh3A7sYa6LwfeMEB6uXv/7xR8p4W4s//dM/RWcpMJ3NZiSq1vZ14exPaw/ibDYbLBYnePXiBf7rf/2v+Prrr/Hx48cg1CeECJ0jeK1BWOz2G5TVEU+eXIW4hFsN8r04yF8ulyFREJfVFBOvb1LXoNZu/bvHQKwxBttqByU1FotFyKRvt1vUVQ3b0RkpQfoQsIL6zwetLYTAm0syXCj78JlvQVpe1rAYogcEtIYSgGlbHLoO+90m+Gzb3Q6TooAxHdbre9Q1+YYEaP7z1x+d6R7/Pf7eOAhyjltTIbSoEh71YtST3CTpa4AkqTS3DYygHnZ5lqKqkmDwHs8MPgy8BkCAkH3traCK7M4HJ23bwniuf3CIGTgQApYByyhhyAaVKT99i5KHYyOE8NSbhxlDDpLizfjYNX7f+P3isR8H2zGi/+hz/UTAyv9OAaSDwUNwgx0WdkLY2U5Tai+x2WywXm8ixWeqF43flx27GEgJ7xA52fE4sBEd0wYfzD/9wiN53odjyz8X39u5PqMTlfNHazpWmJdQum8fQwaAFdKH9dfx2hlTL4EhcyM2xH2Gfwg68XjG+yMwJpQLGdUYmImR6MGYj56FA+54zY3HOwZE4sB+vLb5d2mcbchCxAAC/zc7pNbS8w3AslE2K8w1+vYjxhiI0cyP9wIHg5ztAcjQsxMdC33xwVvXNY7HY0C9mY7H5RIcoLJoD6/XGOgSIFtINXcU3N3d36M1rCDaCwRNp1NcXFzgyZOnOFmufK3uBEUxoZpGUL32ZrPBjz/+iDdv3mC73WI+W4Sx7zqq5U2iLC2jyON1ye/Dbfym02lQVW2aJii8bzab4BByPSA7jMDDLCbP/5jhw9mru7s7ciaTBEK6UI8Vz11Yv9JBWgI0jGnRNOzUdeH9SKCm1wVhSpuUfVaV1xSXInSdgbEd2rYG1x22bUu1b165m/dWmqYoJgWms1mYf4DVgh207h3y3e6Ajx9vAkOCFWCNsfjw4T2+++47rNdrL66WwLghYBCyZ+jFt8YAMw0S/XE4HqE8m4PHdD6f48mTZ9A6wXff/Q5d1wKOgndjLDabLbrOYDabopQCEj0YxjbK2IftBZmIFwAlB1jRtxWN18FPXTGQi+jceuxPHhfOTnEGmEuWzs7OsNlsfGaMNBGOR9I+mEwmIQP1mK0bX+w0W0t9ffkcY7B8fIaZzsC4UZs4IRC3ZeO9AQztL/lFfS0ov9tut/MBaOJZJ2kApuq6Rp7nePr0KZ48eYrN5h53d/chC6u1wnw+96JoEyjF52YPwjMVWAgBLTWoPVQyWHu970DvUtdNNB95cKqtbQkoZXZZFKDyezWexeBcX1bWeGFAtn1SSpjO4Hg4whrrPz/xNrgL4CwzlpxzyLIceU6BwXa7Rdd1WC6XmEymkErjWJZomgOIDp8GXy8GYbl2Nk1THA6HEATHujJxGR/Qn882YurFADnboKZpsFgsQtaT92XXdfj48eMDpl+c4QaIVjyZTJBnlM1lxXitNaZFgd3xEPxb4xW/27ZFojWytMCnn3wCTh5kWYb9bo+3b99STaqSITHAdpLnkM4Pg7bpUNdNGPNY86FpG6Rd6svmXPCFYwYYnZ2N/z2mWlPp1GFbQkhJweJ8jp/97GcoigI//kgtmBgMns+XQTiw7dreF5JJoP6ydgixhNIw9lJKaP9cQ5/LDeaKQWXnXPDPGCTme3PSiGjTItiU2B8KbE3XK3iz38DMr6IocDyWfk13gzXAwWvsr8R6FHQjYLFY4HA84H/+z/+JsiyxXJ0EtpxMNE5OTiCECHXenNBrmgZOANc3N3j58iVevHiB9XoNBim5lGK1WgXQMk66tG2Lm5sbWIPAeuAse5pSWzFmsPHPx/s71Fu7nlLO55zz1B8GMrrOoHVk7+/u7rDZbEhroe3bMw7G37pwFtL3H9p2IYDOtFAYJo2s7ULSZ7mkEgZOBrRdg9YL9mVpitPTVXjGuq7+2XMuvv7goHsc5Dz277EzEAcCBGI7H8D6heWpl8ofAolWRDkxHTrjfIZXoshTNE2OsuqL1OMglNGW+N/Gl9KKsgPSt3jxB2pVN2ia1vcQl4Bwvp7WG4zYGfCBt5ACSrA0vq+zluzQcRA7XAxxkBMHx2N0NAYKwvsAcH5B80bk9+RFG//3OJsppISjpuewQgS1PicEhCI6prVUH2uFr3UQnlotBGBNUOSEoF7UUunoPQXVGDsBqRIY67Dd7nG/3qIsKzx78pzaMGgdKNXx2uB+rGna0zbpeeJ5ZLl/PPjzpy5BAwBnLWVLx+M7CiQHQaSl9nG0di3Vd3opAOcFtoylDKcxnM/uW7451wMWAgYAK5yToafe7QrW9qqRNG1MRfcBvf8c6yycjKj1QlIfe52EoArWoXOU3RfEV+ypsaJX1o9ptPE+Ha+9ONAZXwG8igJsYEjxjgGBEHC7/v2YZhb/Dh8ytCfacJ842z78rOFnBzpw10FJ8eCZeBxi5JgPURZM4TGC6WCNgbFU0y8FQJ2gLJylNnFpMsGkyIKqrHUzHL0gltYzP0Ydjse+dYuTVKOulEZrGjhL9PKsmAR2CODw13/91yHoPT87x3Q6J+Pftthstnj58pVHWMkBe/PmDd6/fw/nKBNWlgc4OBzLAyAs8iJDnqeABwGV6vssd53P6poGDhZKE720+bGB0io4o9PpFPP5HF9+9XkI2g/7A6Ra+k1nUdVHTKdTcoBqotNWVeXbscwxnRZIM8pI3N3dYbtbo+2ohAid9QGsC18xMCgVZVVo3dC8kb2gr67TnmKWDIK52ObyXAcQRAzbN9E5JXyNloEQQ/CpMwZForE8OcFqtcJ8SVRH6Q9oKRWUTCAFKee+eUOB9Xa7RZIkOB4b/PznP8d0muN4KLHfHaAVBTrHQwmhhiDX2MHnWvIAfHoGj/R1csYCVduhbFo0nQHX1k6nU3z++RdwDvjw4T026zWcBRrr0HYVWh8cCljMJ4VXzfdsKtMFtthPgdtsRzgI5Wd+cB5Fv/8QKBXBSRrb5dj2sDAP15cSU6bDs2fPw3qz1gY1XQbXYwAoBjRj28PfiwNHpXrmwPjc5myWsaQJQ+d0v/5ihg09d9/qKl6XUvbnx+FwwN3dHcqyDCyU2N/pug7T6RTPnj3D+fk5mqbB9fVHbNbb0Pt7MilwenqK1ekJsiwd2Vna//B+jJIKwglkGTF0aD9E4K0QPkCgd83zHFIQCGANULYliiyBMyY4+D0graA9Y2/vA4/JZIJEkVZLXZY47HawAiTIVkzCfFJmHchzEBOjpbGkEo4cic5gOhJnvbi4xG63o44QZYX5bAGtk9DWDuiDbOqPTKwWpRKcn51DAKF9VRCU9MFCvNb5is83Y61v/cdlUfQnHOkCFfkURTFFllJm3XQObVthfb/F9YcbpAkzOAXStBdZE9IBsEHAUyekVF7VxtP/BbROUB5pnQgH2M5AQiBLUswmFNxN/dlSewXyuqxwd3uHrmuxmE8hAWjhZV/pUAAgqJtP06KuapRlhfJYhhaCQtC/F1MqUZp4yjGVBfVJAQav2rbx4++Bs5a0UcgHpCD+4uICq9UKHz58wPv3H5D7sh0SADwPFO5YMI3aMWYwhssPOk/3TgJjQQjqJsTzp3x9MwWFddiboSzBrxmef34v3u8AgrBq01QDkCEu/Yip6LvdDofDIbR35PtxwBn7Mby2xr5anDiQHgg+liVe/fgaddvgs88+I3BA9n5OGwG1Fr1GjFIKL1+8wA8/vMTHj7ewFigKAhWLIg/PCQA6kVDe16Q5JJbNYn4SVLuZ8cqCjNPpFM715SUEjvXq+13Xoqmr3t9CL2BIfrH3Da3F4VD6Xtwfg+AfRTHsnw5j02E86HWmOOMNBC0S+ncGRG3o1JJlKbXfrGs0beXtdhvAr5OTEyilQpIFQFirf8j1/yjofizIjYNL/r61pIDYWYD0riSEHKpz9+JoAq5rYS05O0oCWiVIE4WiSGE8TTumsvI1QMtHz0I/rwEhYaxF6wePBX46Y6BFX9wvfGDq386/C/2dAh4KenixUB/FcV30wzGJnzvOYIyzAeNx5O/16LR84DDwNQ4wGG133CINRMllKjXTJce9tgdItXWB/hbXFNE7kMPOtFxrLe7v17i5vYUxhpzS+QxJksJhKNDDX7HTFmdxe1GCMdgjBl/OPZ6B5WkwxgT18jEgE55h9LsU6DoE7QHn/L18n01LiBr14TSo6hrGulD+wGRY0kh7+GwU9Pk17xycUw8CUPq5Pgh1lrLD4/XBQTjPSfh3JWGbLijzA/0h8Ng+Ha8bnot4fsaO8GMO+PAbo3F2fd/S8TxwWxF2VLvOhowWH95x9iDOxIyDfnaax+8Wo5qc0Yn31oAGxjWHHqCxPvhiMS7nXKBqMy0+zzI47/RXu93gHem+CtK/58HXjk2n01Arnuc5fvWrX+Hy8hKTySRknhOdwFpgt9vh+voa3333Pb755tvwmUKI0I6LVdX3h31A6un7JPJINXm9QjjPGzv0eZ6FTFLcw1vKvo83178zIn51dYUkodrR5XKJ3W4XbAXPHY0BteBKkgTX19e4vr5GXdcoimIQCI0ZIKygy9oKBGLF9Dtef1TfKkQyWN9xnSUj8ryG+PtxVte54VoJthLUqWKxWODs7Ayr1Qr5pEBeFLRuLJBnEyhJAff79+/x6tXLUL9O65Iys+dn1tdwItD1uQYv3qM9+EVz1Nq+77OUEjYIPFIJl1LUfs4YgwrA7e2dF4M6w+npCb744gsCiDrjexV3gM/sHw57Ku1ScpDx5PXLZrcft/7cUoracjKQwb8bB2Djc+3hNQRKYvsQz13PaKDv7XY7bDYbnJ+tcHp6Cq01ttttaLvD6r9j8CV+rvEV187meV8D269TsmUxNTQEmlGGkumTPI80bkNQgh1wIUQQ1OIAl2nO7MByIHF+fo7Ly0t0XYfXr1/j7u4Obdsg0Rqz2RSnpyssl8uQUZWS58OARTxlxDxx1vMWoneI/RTWfOASNelrJKuqQlUfId0UDsM6bX5n1pxgOjWPK2dOO2NC9jkugeOAjey1CP5fohMkCTEZiJJcI/FlVJQRLlAUVMq22W6x3m6x9iKZADBfLMNzJUmCw2GP44Fq57uuC2OulApjHu8F/ntffqAHfhMASEuguzSSMo4+e5xlGcqyDP3T+TMp054G4FdKCamo9vRkuQzCXTxGFBQ2YV3zHuy6Lmh2nJ+fhzlK0xTH9RE3H6ltqwB8i0ggSRMPFJDPw6wLficGuFgMS3vgZTKb4vziHCerFSazAmmagMFSEtZsB/4t+RNco09zKxS1hb26usL5+TlevHiBN2/ehPktigKz2QzL5XJA9+Z916+Tvr947J8URREAZf4d7UspiJXZM9l47fd16AgidgxAMmuDYxZiukagrF+zsf3jPTGuyWcAi30IFtiL/R62JbFvDJBvuT/sSZAsSQP1OssyOCmo5MlT5FmZvfEld1SP3uD9h48BEHfOhdKxosjCuJVVicmUmATcrnA2mw7U/Hl+Q/cmvw55XDkgZ9CE46/jsURRUDkW70diRDRhnNuWfKO7uztst1s/th7Q8jHNODZ9LD4N4+bjuyRJfVlgHZ5vMplgsZiFd2+aBnVTkd+iVNCMKIrc21vPhEqSAUjxz13/y+jl45dmY020PQcnqfZZ+oCD6eRC+IAoptgIQQh+R73/siSFLQSUpz+Ns+5xRmCccSfjIdBaprl4BVFDNd1cswbpkRMI4vnHE0cYfNiQWgpwX2nKNrDz8bBmbfwFPOyZHI9r/Owc5Cu/kMe11zHN+EHAw/Mk5IOgOh6z2PGOg21+PolevGpM8+2NGBkhdhico168q9UKUvi6MNsLqsTBAl9s0MKYdr1A3HiOx2vtsSs4ZY7Vox/S63m9OA9E9M6iJbE178jSieSdTkciWYCEFP73LVDXDdrWr2mlSGSIEIEHAe1PrYuxUyhAfYPj940PlTHgFQfe4R2j+R47nGMa4NhRGoMi4/H+fXZACAEhCRCIn1VKyupL4UJQzrVkDDJorVG3Am3XonMWbV1BeMpk5gM9Uv0VgW4Y3st/qDUWXL8Tv1ucMR+/K1P/jDGQ1gwoyNSqhtYvH5TxgRkHF0opJKmKAgRaI23bovT1svM5qYi3rcHq9AxXT5/g4uISs+mcHL5EBmf39u4em80WH96/x49v3uDdu/coywqTYgKBLgBnk+kU0r+HaX2mviGnVQtJdraj2llhKXgF6HvWGFjV4f/P2Z/12JJk6aHYZ2Y+7Tlix3jOiZNzDd1dPbAJkJcErvhE4Oq/CBD0IAh6uYAAPQgQoBfplwjSG0GiSRG8VN/bI7syK6sy84wxR+x5+2hmeli2zM09Iruy5YWokzHsvd1tWLbWt771LV030G5eh8NhB4W21nrRNXagr66ucHd3h/F47J2Nh4cHJElCLbRc1gZoqWkPDw+4vr52jIAu+0JKCe3eu51TTfsQfbva3ftkBwGldOBEMoVeBushzGRU0LqBENTqptEWRnfrijmqF1JidnCAs7MzzI+PfLDNoJYxBtoalEWDy5tbfPvd97i+uYeMEoynKcqiwL4o8e7DR1zfPuD+/h7L5cplGyWSwdADDPTZBAAIodyzkt2hc4raXhI9zIIOLcfOsgJSRBBQ2BcVtvsdioJQ+ZOTI8ydYv/Hjx+xeHhwYyJIpCpRnj3BzohSVAMOAS+oyeAERNACzBAIyddz9qIf5HYcJBBL58cCbx5jfw67dcPiTm/fvPE9y4fDIa6vr7FzSr0cqDxns8hOtoEUO1KsvCtVm/3mvycgv1t2FTtH1Lr9UrngwNHn0BhNa0k4ar6xkBFRfmMVY7te4+bmBpvNxt8z26qQGjuZTDCZTDxbhLM/xlD7qrOzUxwfz90zazSN9QERnXUCMpLOh6HaRiHIP/NBo3NrmE1AbT83sEZgs9758pPRaIwkzlzw0rhAVpLmhraobANYiSKvoGSELBtikI1gjUFVNhBQGA5GsMJ6Z50CF+2AQV4nAqPhCIB0tofUhWezGRaLRxJ4Kytk6dDbne1uh81m60XK6rpBEqcQoBKbu7s7EpuLCEg7OzvzolochIU+SN/WeJYiyJIaG9QOS+dTKgkZOaVta1FXJVabNdabNWrdOLDFYjBIvS4EuW0W3DqJAB4N4/V7iC2nNa3lwSDzvgHX0iql/BphsIRFuDyQJ8l+0NpqRXeV6gqVGmPQMMvAga+Hh4eYHR7g+OQYo8kYQrrspVNfJ/vb+pFkx0irom192UDXBpPpFCdnp9Ba4/7xAbVucHA4RxTHmB0cIBsOaIythVQKqVJQLihisUHrWsyyPS4Kau/Hf9PoVuPBM9Oc72qt9TRpBmI4EcCtosKWVfwaXqvWWi/8CbQK6aEuBgd1LF5K70PjwoE2fy77Zgy8hTpO3q46avVgMISSTuF9u8Xd4wPeX37E4eEhfvHLX+Li4gKTyRRVU2FfUDkddURYu/7SUxwdkSo6YDAej3FwQNTw3X6LPN9huWTavfFAu5QSd3cUtBOzZuhBA621Zx3wmvT6By4Go7Z/rW/Fz93fa7kTktxsNt7/iiIFawBhSDOBYzM6Q4z3Af2hYm0nVyeEIJ+nqWAbjSSKMBmNXSvjBBICq8UjWKsHIKBhmGVIlMJ2TW39pBRI09gxY4CyzJ/Yieeu/7+C7v73vND5kA2DNmvbIWAkPopIHVoKAQELY7Wv9VaSkAgpGHWjYC9T1AIpRHvC+wgDkjAwMbComwa1o7NUVYVat0aAM5OMgPA88SUJIoZUbdAZyRZ1DS/OIvN9cRAZOhohQhoG3E8yK4HDxxnU0EEJM97Pojn8mRRN/qPBaehQPAmwhHDz1s0wsqPJzsxisaB2HC7DzbUl+b5wdOf+vXZriol2h45aZ99JCoPJ0Dg993ted8YSvZw3Js0zWkfa/a0I3pcu5wIKrrtz2W3TtgRjA9xoYkywCBIx90idG6YbNP+UrI9fu023HvC59cEHQbimrCXTI7SBMEHtoEOteVxDumX4uf37bTNb9skafC5r1An6gzln514p4VDcto8n/W27HmQkoWrVRbZr49Zjt50QH3zhPcPoJ3sx/GJHlg8E3gPPjUd4D3yI8GsZJQ7Xo5QSh4eHHrHWugYs1f1PnLbBaDzBJ598ik8//YyUR12QqCRlHbZ7qrt78+YNrq9vsHaGnkGB4XCIQTbwtXJsZ4y1gNa+z3wfLANacSq/9gWLF8WIlKLSk0Z0VKw5SxNFkW/rxUH0ZDLBv/pX/wovX77Emzdv8Jd/+Zc+68TjeXR0hIODAzRNg7dv33qKoLXW98Pl/qtdW9fqK3Ag2q7/NjPeBY+6PYLDTDHvgb4dY+BHWgtpTWfPAECcUq92znAPBgNEziHj12cZ1eI/PlKN/eXlJfJ96TOO/HlUx9n2eGXnj9ch2z5WdZWSABOtNeIoAJ05DmfGj7EoyhIGbaaW3ke0dP71Gp98coGXL1/SW2jt6s01hCWnmrMTTM9Os8zX4YXHrzaG7EzPRvftdPjfz9m9Ftx7Cq6G/90yrFrVeXZUAcroffjwAYeHhzg6OsLFxQWurq585phVdPsX/0w7J5o/i/d5mMHleyKWQet0q4j3TlufSHNrfZaZnXpAeDsRxzGkUiirAovFAovFAtZaz3QJ34vtyosXLxBFEa6vr3F9fe0yLjR3o9EI8/kcs9kBUSIbzhoRtd064do4ps4EFFxbKBF3nHmap7Y10tXVDbbbLQSUF0pixeAkiVGWOYxpXEBCQSCLS7HmQZqmGGREwaxr2v/D4RBxEiPJEm9nye7ozllXliXGozGkjHxXByGEax8l8bh48BnwOI69yjgrxkdRhCwlOjbrJ3Bwenx0jPnhIbSmPsWhknrThFoR7dj4cxHUepZXFQdJrHnBNNTxeIymaXB/f4/FYgHh5qoqS6Sunpx1CITtloRxNpv/O893XgAOEFCa7pNLIObzuafCaq3x8PCAxWLR0TAxxlCP7CTy+46D4zCgbNkdbRDpz0iH99VVjbLKsdvvoHWDLEs9yBO+T9No1LV251gDWIvRcIRXFxfY7/d49+4doijC+fk5JhPqDc00ZT6L+Bk58NvtCEyUsl1ndGbR+ikKojCz/84ZbmoRpcEiX5zZ5HOD/2V7yPuP55TGxXTGg8dtu91iv9+D27Sxj8YAP59VnHzi13GAx7/rv3fIBIOxSNIEMBZ3d3d4fHyEjCNMJhOsVissFgsvnnbx+jXSLPXjuFqt8PBALIssIyYBCQUSS2I+nxMQmChsNhssFgsMBgPM54deJb5pNOqmFY/j2vsoinxtPfV9T/09t4wJmq/JZOLYLmWwtlqdqNVqhXsntMqgB9lg0UmSdc+Sto99B9Dt2H2DvCwAS9n9yWSC6XTqGGcl9k7gTSnlz4w4jpG4+9qs14BEQEdPPdDwU65/cp/u5w5R/yiB89NBhYUAJCmCRxHV+LDIt9UNLCzlmDlQ5doSh8oqKUmTriew89w9hc6StVRvU5Y16oY2vaGSBPf3VHPjJ9A5rV1Em9o3cQ13FEVQgimHgOuT4h4GPqEa0kkgurV5YSDVDwg6GZbg+axt+9OGwX4YKITPL4J7sm1SEQz3ODYZoe1SOLE7wELAgjPk9DojBDRaURhe/CqKIaII683G9w+cTCYYTqaAilBWDZq6cQanOy8hrdM6wMU7MEpBSBrzIHHyJLgJD8LwajNkoJpuKTpCeZwhCoP3zia2rbAaOerwLXM8iCSoLlvKiGonrAvGLWVgjRdSe3J33sEM55e/uKUBIKDRFc+wvbXJ98trggMhzrgpbaHiNvBlh5Vf0wdY+odHn0kR7ms+SPpBeHhvIT09PEjg2hSx9WGEPWzrZ4WFcrVh7Igxas203P4e8q9lAMB9z4BRSAMTQninur+m4jhGLNr34vfrlJQENqdPo86yDPti16GDHszmOD09xeExtSKZHRy61xhUdQVIibqq8fh4jdu7W1xdX+Ljx4+OmlxACBJzmU6nkFIiz9u+16FzpJQCjIGwlCkhnQnH3iBxA+9A9fcLQDoFcGswSdouC5RdIkrjYEB03c1mg6OjOX75y1/gz/7sT7FYLPD+/TtYa5Dnezw+PngxHKoTG2G73RLTSSXephlDDowx1CIyc21CLKiPNAfbbMVCMCd0hGm9oVPCEq5HXv8hba8fDEaRQpRQAM4BTxRFODw4wPHJCc7Ozly7lPb3xlD7rDhO8bhY4v27j/j44Qr5vgycNu3vjdZJu56MMTDawmiDNIs79+vtOgMmKnr22a2jOxsAQkXOmWvrgAH4rMTDwxACJMTz+tNPsVwusVqtkG83pAzvFMo96CkEEtFS2jlY1MZ0+gPDWkQBg6m/L38s6PbPgecvHouQoRL6GX7PKoHHx0dsXGkHZ72ttVitVk9sZydzFNjkLqvsaaBFY9LaH6UUojhCozX5DzrsStJ9DqUi6EClnQKHHZaPC6yWSwghvIZC+DohBGazGc7Pz5FlmVfxZbvI5R1nZ2eYTMbtevZgOVzQw51RJNK0ZaBY41xZyWcMl1MQEMZCUErSa1jJXCkqSRGWdDgYNLfW+tKWpmkwHo998Mz2irOOcRwjTmI3ljGo7zV3gogcONtgvdkQ+8vtX1/Wkw1weHDkmUrc23y1XiMvCpR1DQhgOBphkA2RDYaYz4/x2WefYzabYrveeKV49mPYzvM+6J/D7RqC0ypSjsWpXL1w6kFKEq7U2O32WK+3qGsdCNAZp5TdlnNI0fZj570fRRFMU0FryvZxSUpRlqicUjwHD1wCxPtjvV67VmCxt5MAELvsZaNrsD/Ez8sZZK2Nr6UHuI1k4in4AKnzb1wvbSG4ZjoCENLTG9/fvSwrEkAbDnByeoKmafDx40fc39/j+PgYs9kMBwdznJ+f+7OnyKuWWRD4KOyHCNGKlhFDQvjzVyoSp7O2zWi3LnSrWM/vGSa0eH32AXuAOktEkfIZWA5qd7sdFouFZ8KF5QoAPGBEayTze5z3Iq/r0O8K4wQhBCQEsjSDqWvkjj0xcQKoQlLrx++++46C5tUSr1+/hjHGlTy9w3K5RpyOwPpVtD9bgUMGtKIowmLx6LK6FIButxvEcYLhcAC4pCiDhLy+OCkZlor4c4LPWVcnDsADvTQWCvv9Hjc3N16EtOuXRlTe4ux1aJf75367b7lbVVs8nKapF33LshTMzKjr2s9dC5a04IsQAlK1PkjIevkp108Puk0bXPra5+Dg4hvoXAIQSkJZASOEF01TEQXW1jTQ1lLQHTnanDAQsNRHWRBFFUq6diKMhjxF0ikrSc4SI3NNo9FojbIiwSvfGF04irCVMIbuEcFkCOe8KNkG3bGSSOK2bRkAuCo2F9C1TkMYQEex6kwGG8IwSA4Dgufow3zA8AS3gl3dTO9zl3X/c98QSOCCTmuo9ZI17JRThE4YiQCsAtft8cJiNI6NEdUCEn0rFJvJ8xzCkHp21AtMeH5atI/mhIIBCykbJGmCJE5QNlwf457GL0NXX+1+3vZD5vVIz6ghSJAMvG5ClMzSmkFXlbRdxlSaYNBS7v0l26wZGW0GBACrDWAAobgvYOhOcnDJmXQCf0hJVvnvARJFsa6jDAemhNDS78PWcs+BNXEce2GmMMvt7+RHAu7wwAnXWfivdz55tEWbvfFDFBwcCPZpyEiBpUwLB1/0XhKxA+iUUjBphqLIIQCURYmyLlCVJYy1SOIYcZoikopajzgRPLYRPDbhoRnONY9LmHFMVERMBdOKqYRBN+/XEMTg92HaeZwkkHHk1cAPD+eYTKZIkwxCSRJwdJn+zXaL5WqDu7s7XF5e4ub2Bqv1CkVBvbfn8zmM6zP78PDgsvMJtGOHcK0bIf60YJq6cXsCHizjjCg5C8Y5/20dMxy1N4piSK1Rlq2CMwD/LNZan13/8ssvcXp6iru7O/zX//pf8V/+y3+hAx4W++3O0xxPTk58P+5Xr15hv997pWGujadaswKjbODALQUN3bPzxu1L7e5Z+mCZ9gD82NLaNc7262C+aE8qFQVlJASuqVghHQwBCA9yDgYDHM2PcPHqAgeHB5BSQRuDqqyx3e2w2+2gtUaSpLi5uccPb97i9vbWI+XE4jFI08ytMw3dWDS1hrFOFAjKgSNtJp+fOY5jJIrsp7D9ciJLQpFOiJEdH3pW7hsPwBIbbTAY4OHhEWWR4/z8HC9fvsR0OsW7d+9Q7HeoK1KEsgA0GqCsICIFGdGekGjtjTEGogJ0VaNxqtZx1hX/aW1B3yECOmYBwpGhfpyRxYEa25UWwHDOaq29PsBisYAxxvfcHQ6HuL+/77xfH7yRss1ut6wuCxUJl7EsHKBDmWN6BoEoSZBGKVZOA4HspPVrkz+PAylj6o59XC1XxH5oGoydsjH/jsd6Npvh1SsSJb29vcbbt+9R19SHu2kq3xrs/PwcUSxRFDmM1ZCSVP6lNKibytW5S1ib+XXWNEQfDrNrcKAA93U+OTnCYhEh3+2xdQrpdVlgPBxgkCaUe4ArRXNADZ9J7Mjz/uagdnZAAGKjK+xXe5dBTzu1u+xvRFGEh4d7CCEwnx9hNphhu91gv2vFveKYROYWqyWWywWKgn6eZClOz85wfvYCaZphvdlgt9vgt7/9luyBG2dW+k/TFJvNxithh2vErWZnQyQkrGtt2dbe+v1ryd0aZgMsFo9YrlaQAsiSGKapoa3BcJBiOMwgQeKQ1hgol42VkkqMMleTW1QNICMcncwxmUyw3+1wd3+PwqmJs6ZGkqTY7cj2cs0uAxy8X6IoAqzFfr9D6vYU+c9tGdA+36OoauiGwLUoTTCdzXB8fIyTkxPMDw8BCezzPRjM5f3M/gBfDIgwtTgeEosmjhL89rvfYbfb4ezsjJIYoC4iu93OZ7TZ52UghDVHlEowGFCmcbNZoaoaZFkCIWKwbokUtJc2m41vCTYccrb8KYjpg0PA1zmzD87AP4NmURR7kJfvk9dAnue4u7vDZDLBfD739c/MUtCOccticAA8k63PhmX/gwP4KIowHtK5uStyVHWN8WiE0XjcYYd8/PgRBqQ/I4TAmzdv8M0332C/L3DxyWcwhkpJZrOJu3cCBaqqwngyxNHRkWPJNJ7lVpYVxuMJNhsCciAc60c7fQHfYjHp+Mg8TrGKoZTotFljVgKxFAS2my0eHhbYrHeg1sWsht9QTiDw39ozRvrYoMvidJRz254vA58IGCNNCXxiVh91OGiTi9R1oPHBf5qmEJGCtRpF4coXGoOyLJ49u/rXTw+6rSHBJkF1Kr5/sqasGiGpxge6xhhoWJ9piWOFRClEilQSbZA1YxTfurQsixYJQcG6hYWMSDnWOLVoKSWkUFxtTcG5UNRzW1vUFWW4q4p6N1JNOR0GLgTjB6Pekha+flaC6s4jqQABJEkEpQBpDYShdkQcuAtrEUcxLNrNwcgIx3+JisCK1HD0LitFsFG7Agth5soC2FVlZ0OH2cYw2+mnygbK8cagaQrqvRjFFP5Z7WhkAlbDCX/Zll3gxDQoyKV5t8agKQsYTbUzsRTQVYnFwwNMXWN+MHPtjAaQbsMXVYGqql0v3YhUcl3tipJRx1i5qYB2tdymrFHX1PuVwBda5NYQZZzXVRRnkFyTBgNjAGMawlQgAFD9hwFR5whQoHpszroymuxZEtDURs5q1KahlmAx1TV6KrNps7fM5LDW9e/2Trx1StEt8sdGgOmAJKgWHuxwJRgScihR13RQQQdBMmh/EdhnXKK9zU744NlqKKt8UMuHkLVEpWTkm0A02Vk71gJVUbo+oQQkWGuhhIQ2GnVVoyrKDvWOUV0ISVCPc8RgLBp3WDFFi5xPovtFcQQlBWrZKkobY9AYDV3TWk+iCGIwgLQW+5ycEwa6hDUwTQ3rDn2yBxIJZ8qrErXLOCvnAKZJ6hB4yqj4/WINNAAplM+w8zx7m2RMJ9vNDqKUEkdHRzg5PcXB0TGsAJSM/IFKAZ+ElQL5Lsdms8PNzQ1++OEHfP/9G9zfk1M5GKZI0hRpOnDoOQXQaTrwh1iRl0iSFFIqNI1xhwVR162hWkgS7hRQMkKSZE49t0bt6u4gyNGyhgBNWAIu66oBqyyTTWIHgOze3d2tz+ZcX98gSVL8l//yP+F3v/sdjo6OMRiOkJfUz/Lu/gEQEmVVYzga4+T0DO/ff/CiI1JKDBKqBcttDmjr27zEUYpIta1DpJSI4gi64TKDlo7NwB3RZ6lPtjO0kBDu3BCIVIIkoj6nutEwjmZo3ElitYGCQDYcoCgoU8ht2+IogbASSZShrCosHu7w3XffY7Ve0xlgLR4eHlAUFTmyQgFaQCGG0cB+Q4JG0hJoEEnR7lnQHi73pXeq0oiCD1Mb1E5xFoJYNwJUQwwAVVm61mYWQtcdlk4kHfBgLIxpkOdUl7fb7/Hm7Vu8fPkSp6enuHj9GlrXWC4eUOU5yqIgh1Qo7PMSZWUwmZBCcSRjJ+6nyQ4mVM6gNfXvlWzv4nZ/cJtAAs5BWg8MDjiAXAgFRfQx71uYQIQslgrQFCD6rKN7r9gBIfzcTdPg8fER2+3WZc6ol/rV1ZUPRHgvM+MiS2Pv1IbryhiDIq9gDJCkKWAl6qZ0dZrkzO73OXTdMsEY1GFavhACsECxJ7BqOp6AWu/c4eH+HnXdYDAYIh2OXMcRQDp2WJKmOH1xhunhlKihq0dsc6pxHAwGmB5M8OknrzE/OASsRl02ENCQdGgAVmO/20FFEeYHMw9cVEXtgZSmKT3AxJnt5WoBaIvRaIQvPvsU26Mdfvj+e5T7HLPJGEkcoSpyDNJTGF2jqg0GaYZIUqZqNBhiMh4jLwtY07Rqv87GjUYDH4jo/R67XQ5jdj0QNEYcK6Rphslk5LLYj47KqhDFEpApVBLj8uoKVVkhL0usd9RGKxtR4PDzn/8caZri4eEBdJhqZEmMs/MLpGniMtsp9rs93r9/77QAkgBoZy0X9jXgEgdUelgVJaSSGGYDjMcjl7Qg7ZLtdoPNeoFql9N5L4CyriBlikmWodhukGWUxIBSiJUijYc4RhrHqBwtdzgeY7PZYDSZYDSZ4P3Hj5BRhM3DA7782c8wmR7i8voScZLhi6++ItrxYoHctc0zTYNICjjeKHRdIUtSHzzGMZ2N+yJHud5is8uxdwr6k4MZxtMJjk9OcHR8hCiKsG9KNHUBoxuMRgMMh6ljLXFpgUBVNdhu9ygK0onY7XY4OjrCyxcvYaXEt7/7Dru8QKMttBV49eo1ptMpGmNgyhr7gs7fNEkwHI0ghMDOCYFmoyESFTnNgQJSAaPRgNpKKoEkiZ19qbFZkQhpVVVO4HfixdpCcIv9bz73uXyMk0b833EcQ0XUjq4mlWgIbRElGV68eg3ICFdXV9SRIxtiMJoAUqEo9qgqCmCTOIEVAnWoGyBJg6kKwP44jhE5m1RrDW0tUmthxAhN1WAwHOPFy1dQiko/pAOwtQU2my3s5TWEIK2ON2/eYbfLXcmCxeHhFEopV4NdYTAkWrm12uu30JqXWCyWTh+AQI7RaOh8pBJEtWfhOadnoyJsd1tXdmAQKc72k5Be5Zht+b5A0xDVv2k0bm5ucXtzjzwvQAE0dfoBlOsfL11noJYh7S9DMYuR2q9FKUlDDC4epeSJdGAqdUWpqxrb3RpFQYEz1+AzcMCtQJumwW63x3g8Jp+uadCUrlz5R7la3eunq5e7L6Y28MGujSEHxrgaL3b4OWPnEGXVuSHmeFNQ0gY8GrCyU1nNgYhxAaAbWZehdAtVkLNoNFGouHZEawEL6Vo6UARA6umMdDPi3iNfC+Ep5FICkXTPLbw+BoSnjDPVoD1cw2y1McYHeH1K2/MUtx8XruKApJ8J79Mqwp8BAJSCsBbG9Tds77ENsqgWghUtpR93BDUo3ti4OqWiKHzNzCDLkKUpBFo6MFEx4NCxsoPohTR1vqylNWA0LWagQZoOXMBDYAsVq1IGj/rxts9Or29bBNB8SheIPadUG6603kWDAenprXyPoThTd37CcZeSAgDhM9fc9qxdHyHdObx4TKSktaUiFt5x72HD96UnCLPnP7Ym/BqythMohkId/WcK11h4ryHVMxyLkA3QZtxaGi7PPX+ucfUeLErRorxOOR8Bhce9B7WMIcQ7UorskbWwIeLMGRe0tNjnxju8b09fMwZV2VK9GFDgf0OaGe/JJKE2E5988glevnqFXVmj0gT41YZeV5sGG9dX++PHj/j48SPevfuAx8fHjrHXjUE0ivx9GdNlISgVYZAlnUwfO9JM31IyosNHW9SmQVXWkEJBN62eBSwgHUPAWrcGhEJZ5/59eQ6ZbsiOCTvQ+/0ey+USTdPg4OAAB4eHWC6X2Bc5GmNwMD/0/UKVUqSoa60TRqG+nPv9Hvv9HlKS0m9Ztm1YwqwugVpwa1wx3ApYQXsjKI0JdmTnX2tFm+FnRgoElFRQUYQ4iRFHEtZQTfN0mmE6mSD2wlYK6/Ua1ze3eP/+Az58uERZVkE7Gw0hrBcQbNksBOQYzfNoO7doHFDtM43BHg6/D0s8lAODhCSxJq5TtDZQkXZgBLUl7NLMlVIB0DPAp599jkE2wOPjPaqHB9QWQFXCGotBSoyUqqocwEf2yRgD0xBQIaRyAHx4pggqUyJRDD8WdIZz0Kvpd9K1DQ1nrzcG4Z6lbwArn1rwkNXCGdYXL17g4eHBrzVjjM8IjkYjMFWSgUT+CplpZcH0XgKKqFWUhjHOF3CZs6dZ9Lb8h2nHy+US93f3aJoGk8kYUUQlF9RzWYA7gxwfU7uk29tb3NxeY7NZQyqBWEQYjgZ48eIFDg8OXR0tgc7WagjpSklMhZhbUSWUzWJ9EmHofJxOp97e5Tm34TpBuS+o17kFsjR2NdgRYIm9Id3ZauoGaDQUBAZJ6p8jz3Ma76gFK2lfTVzvY4uqrqEUtfHi2l1P43RA92q1wng8xmg0wnq9xmLxSIGdoFalUZxiOpvhhx9+wGK5JNA1SXB2doY//dM/xWg0wrfffktBq2tvNZ1O0TQ11uuVAxxGqEqiB5M4V8veorXg6kmF8baIEjrW+0VRFHF1Duq6QlFoLB7uUe5z6LqC1RJJGuFgRoKZUjgWZSSD1mExop5/sVgsMBpN8C//5b/GH/3xr3B/f49/+Po3WC6X+Ornv8DR0TFltqvG1+uGY0klms7ey7ZbB7Wqa0tajPP7hJSI4hix1lBJjDhLMRgNMRwNIZUixXlrECcxIhkDwRnKWgbW0j6M4xh5Xvg+96xJsFhRzb0FleYkSdbxRbg2n8BG4bPA4dm03m/Jn1CgkjV3cVswZl4y68UYQyJwsxmSJMF2u/VBNge4PJfhZ/HZz0F40zS+PR6PJ5/BrHMihPBtNgG4bhHaZ4F5vPgzfelOkkAF4o+8DkI2Y601HhcLDNIM6SCDFSBQY7/3NiyKIsznc1hr8f79e1hrcXx8jCRJqPvIIEFZ5d62sfgrj9tms/HPF/p4LJYHwJc7EMGOmDVS0hjtdnvPlDNGo3HlTnFCgHSZ733iLYoilGWFxeMSywULQ9L+ClnICGMcx2YNf9yJ5QJflX/Pia7Dw0MMR1SffnV1iTzPvTo5g5lcW87rLtTxCenyfG6zb/T7rp8edKuocwByKyKuddU66LuLwEl3mUCpKOCFaCnBbcYxyNQ6pIJCCOsCBJeNtXywKRfQA9znWAiDutGoyppagTXs/FOgYhw1nbI5IWrZqs9yMB5FEVTEAmZAFFGGoQ3Wu/UVPNj9QIedZiGeOv5hwBLWqfSDOL5Cp7vvhPDnh44GzwUf9uFBxlQd/jvaWO37hBs9/FwOuuu69vRQ3qBMwWEKES9Sov1QjR0jjEwNDClIXcpkS2cHWmpRuKjDbH9bq8rUfVpf4Ll4EkRSirQznsF64PmRtlUi7Y9J36nqzz8H3eiJOoR/85xASwtCWLdu2ucnhz0EXzjwC51469eBEq34UEj19kGsm6N+YB5ePE+8vsJnCWntzwXqPB/9cgr+m3AOw64E4X7g9wn7PUopPXgTXrwXo4j6bIefGR4eYfDSX3N+3/TmNwQN+uPFh/VwOPSOYd5sMEjIaVitFlitSPfg5uYGNzc3uPx47ZSHNxBCeOVPYwzqQGSs/bz2e+spatYFea1oI7UwBJV2aA2ga1t8DbH74ufif7fbLWQsUZSFp5nx3ieqGR3mLMpVFEUncBmPRjg9PcV2v3No+AjDjPrMjkYjHBwc4OT4GD/88APVfBruzU2B/HK5dAJPXYV5Xn8/FoTx/NH3wdz00We37ozWHsThvZikKdIshVBAo2sMBkNMJyPEcYSyLCgTBFJtZYG7zWYLBtPCg507LbK9oedoGSXsCAjJ9sQ6Gny7FltmTHvxvuX7DvdNJ5AP1i6PGe9VFlSSUmK5XKIsS7x89RIvXpxjMh5jeDVAXhRYLpdeJAfWYLPZoqpSKCVd8JgQ+FoW/pwROtSd4FZi0lOPQ30T5ljReFCnA2Phz+PwPPuxczH8HYML/Ky8brgEarFY4OjoCJPJBIvFwquEU7/dCqPhxK/v/nizHeT2S/zF4oY0V+0a5df2zzeu5d3tdri/v8d+T7TqLBuANRiYip9lGQ4PD3B+fuqy4ve4v7tHVZdeAOj4+BhnZ2fIIgp8jNWwLqlB4yBhoTAcDhDHpEFCNobXkHH+QQWtjadrZ4MM49HYAxNpkmA0GePTTz8lZWNXUmGtwcPDPfLt7kkQ0TQNyqZG1dSU8UsSZEMqUZnNZpQt3e9RVxWiJPMsg5Dey4AJqztzL1w+D9LMtTPa7bBcr32dO4OgX375JYbDIS4vL7Hb7TrZK7Zd3PInUgpwomZUpgBX01wHa+z5NcgJhdC+7vdbbLdbPNzfUS90GAfstNocZZn752YfijPpzHismgZZluGT15/g9cUFVqsV/uZv/gaLxYLmPhtgs9m4ftZzwAJXV9dYb5ZYr9cY9AQEw/0RRcSA5A4ARVkiLwrs9jvvLxKDLfZgRRxFFAw7G6Y1gWbhmao1ny8a1gpUVY3DwzHSdIDZ9BD39/e4ub2F1hrDsesnPhp5P4X3UGjf2kSO8AAzfx9qCTAITvsqo6y46x8NwJegVFXl9DlEp66bxygE7Vjok5XPQ6CeAswdAHifl1lvXBfN5Qrsu1hrO2Vrob/DfmG4ztl/8T5CXaPY72GN8QJmlCluA0FmFO73eywWC99qcDqdYjweI85iLBYLnzjje7eWKNYcgIat38KYhcBL+HsyjmVMZ5nulGc1jUZTa3AbRSEsTNOgqbnszWK73eHeaSvUdQMG1vn8pHNfeCapxFMfILwYDJCy9aEoXkk6PiDf43g89iwn/jek+YflhQzIcFcboMs2/seuf1Kfbh9oGMpwN1pD+1YDvcBCsiPoMqiSnRKmnVJAIh2qy3lJPjCMdV6LoJ8jaKXi78UiWPy1m9TGi9awI8SDbjnrKUIHHP7ehSDKQRQTvZc2MjlLjpfdcXB9cKO6/Y/DwIbG5Gm28DlEpr/hnwvo+O/C34VBP79/P8gKgyegW1vOzxEG7C1NrtumxRjqL8u0k/F47A9Czn5rrb2zxn/HAhNhoMbjwIcLr7Pn7iUM0MPxCAO6J4GUEI72bz1Lox1bdJ6NdQqUonZfpGIMlznrfuaPZl2COSDH2ziadTv+/cCB75mNb/vcTWetWbcf+Fl9AGY5k/ZMtic4OLgWKlw7Xi01uBe/jtEGerxGwrUU1lc+FxiFzj6v0X6mmccknMfQweXDiMfoeXZEdx+wA1PmuvP+4XrizwtRyj4gIII1GB7IffAr3P91XWO5XAJCYF81GE7GqKoKHz58wG9+81tcXl66NlFLapcjWtGk0MlI05TEmHTjx5RpyHQQGOcEpN5hYqQ+S1PAUvsW/nt+pnB/hYG31kQl4wDbCAM4IHQ0GvlDnlsTkbjKwquzDodDHB4e4uXLlxi41iHb/c4HGVYbnz2SUuL1xYWfx/fv36NyWZA0TXF3d4c4bmnj1tpOABUCH/2Dtt0TPVAsHAegs6ZCYEZF1B6KbYa1BlVVQjsHva5rRHGCm5sbPNw/oK4bpEnm1x59FotnWaL3uxp0ZhKxMaGyEmLucH9xWv/dsyPc7317znPuP9s5S1q3ojR9kDakTzMYu9lscHtzCykEDmYzXFxcQGuNb7/9Fk2gqOvrGY1BU1cYDgcoy8LreYTsD5pf0T0b+az3+7+BEJxJpOO+Py/hs4fBcHh5UCGS0Lo7/0Ar0vPu3Tucn5/7vvJcU8hO1HPnN48zj7UHF3qOeqNZK+CpXQptz3A4xHa7xYcPH7BarXx2pc2icACsnRbEIYqi8AF6CCCySrsQQN3UJE7rWstRRxiJOFFIUoXBgIMFoKraPcTgQdMYKBlDjpUfjzzPEUlinywWC0TO3oe1wVZTrWyVF975TJIEo+mEypBcUAQILwTJzi1fPD7UlqgVs2Jwf++yd3d3dx2bkGUZLIgpc3f3gFs3Rk3T4PDwEH/wB3+A09NTLBYLKKXw53/+5xiPx77loZTU5pQBBC5jaRW3qe62tfHd+m7h2GYM3DBVvq7Jlq7Xazw+PqKpaohEIE3amtwQdCZ9nCiwzdYH203T4O7hAX/0R3+EP//zP8dwOMT/9Jf/X3z99deI4xhffPEF/c3dHQaDAX7+859jv9nizZs3YD0N9n2U4IRVd42zKOZqvcY+dywnQfMxTlOMJmNMphPf0qwsSwKsYoVYSVJbD/Yj7QnaO0VBLdh4rw2HQ6xWK1xfX+Pu7g7TwzlmsxmmLAImhN9rvF+YIVLXta9rttb6s4jP8jDDy+Ai92ZnlgX/noNJFvjjzwDa9phSSu/DcrYToKA9SRIorSHc+r67u8NyufRJKG6hxTaExcbYvnEgHQbYod1juxna9tB/pOy+8qAfd5qw1np2yWAw8MD4aES9tdkfz7IM4xlRpDkDH8YDSimMx2Ps93vPajPGeB+LBeTiWPmSlHBeeL5CdmtZEPhJ+61BrKSL1xrs9zkWiwV22y3qugHrFwlBSVu2Ia3N55DseTFlwX8UnA8ck4zHQyRp5MHno6Mjn0zk9nrMsGCgI/TP2f4ArTBq6Nf+vuufFHQD1AfUZ7ldqyTvjLqn5UBaKar/JhQbLelXkFMjPNUMMNTpEK3wVxjISEgRBa29FOCoP1obVFWNqqrBHZramCugworW4QKIEkaOAGUbuH84BdsKccxBArxSHb8nL8ow8O4HxbyAjTGOVveUfvBcQP1c8P6cc9kP/MJ/w3vl9wk3L9CKZQgh2n6k7rDlhRS+HzvqjA4DRElj0ZcQneaMOL8ntwHiTBYbpP6zhg51ez+tqmR4Lzz+jT/UnzpsANC47I8SbcChlHKJcNEGw4FAXngPtKDbwLBlRfQzaHBsiPaZBFpHMpyr/jOHgWT3dxZOYQBSAFaGGWCuf8YTZ0A3rpxCdSnh4TiFwRcb3C6aRxmqMLgEWgeWHf8QIOmvPX5Wr8LKY492TBhh5TkOf84K0SFlnee/P37h8wMuCOoFVeE4cP9SAJ5OFmb9w3nsrwneJ6FoCr/Wtwwpau/MXH+8xN31FTbLBaq8ALTB0GVo6HUk5KiiCOPRCOlwgKapPL3e34JLn0ZSIckoQ2ENOb5aa5hGo7Sld0L43iwsKt1ANkR5r3SDqm7bgWmtSYXale80DXWUCEEP7stdliVev36N4XCIly9f4pNPPoEQwjsbXljM1VPleQ6JNoDe7XZ4eHhAlmX42c9+BgD45h9+jcVi4ZVEm6Z+Yg/CwPHHAu7QZvo5+5E6q/A9Q7vdNDWEJB0PYzR22zWiKEaaUQ16o7dYrZaoq4pKkJRAo41D+N1cWdq1VoACb0tlVEIIh+wDUA7WEsRcsJq+BLq2MLy/DigmWqE/euaWudJ/zvBf/hveDyzYtNvt8ObNW0zGI3z11Vf4/PMvoVSMt29/wHK5hHSAjjEE0BjbZi3KkuqdOVPb7keHmwveO26PuTpz/huAyjAabTs2tp8p7q+D/nMq1ba0DMcv/Jv3799TG52LCwwGA7x58wZVVWEymXRo98+dpVprTCYT3zYndIZ10wAq6tgj4KmeB2e4WeiNWxixr9E0lB1KXMa1qirc3Fzj8fHBdUsRfp9MJmOwqq6ChUpiKCVhDIMPBlLGyLLYsUmsyyAZqIiUwalt1ACNNqQdYYFsOESxL7DfU5nHYDDAZDyjekYXQMVxjPl87im697c3QAEUdYH7xT0a69qHueAtyYYYTyeuxZdC6WinVggkWQYpSbWc6jAFoiiBUjG0tmhclnyz2fgyNZqDCsvVEsvVGpvNzgNjcRzj4uICr1+/xna7xbt377w/cnV15X2G8O+FECjykrL9+72zd8KfiewLdM8c6QKzBFmWgBWzOejh1lFZTJT+LMtcZtWiLEkkk+efQXOy3WRveYwYICIBrD3eX37E6empE4FKfbBA5Qp3To39HhZ071z6EnmAXARnA1BWFXZ5jq0TxFVRhPFkjPF4jMP5HLPDA+/TGa09mCAlcDQ/JCE9sJ0igFi7vthN02Cz2SCOSAthOBjizZs3uL29pXmwQBrFGLKKt2nbBisIRILk4W2jEYl2X5RViWK3B6T1YDEHflISg+fx8dEHn9zbPmRTAMDt7a1nZoTnXXgxIBaC1Dwekfu8x8dH3N/f+yCNA82iKLyd5b7p3CKTfZ8woRD6gjxHIVOVbREHwJXLtDJAEIqXVVXl21iNx2MopbBYLEgfYDhEWqdeYG21Wnlh3pBSzXuEYwXOnislMR2NMRimGI+mfo3RutVoytr7OsLQ62KlkEQxKhlBN20Gfb3e4v7+AevVBnVNgba1DeAB7NAOB7lYsvAIY0ViUoF0MWz7O94HwyEBIknK7feIXs8ACYAOOMHjHya/eB747/tz/vuuf1Kfbl+vzVkS3c0stmh2EJS6Q1a5weDxsbYbuBir4TTG6OeC/xWAE3SRrk6EBVO4frssK9R1Q9s0yIh7Z0UQVb2bBXUib8bRyRVTUyno5oVF2YjW8Q0zsf2sbPg8naA4+FnoRPhJiKLOa8Kgov/1nDPB78dO/3OZQA4YwvfhDR4CB/xe4f3x+3ENZ+PoTkwVZxSTNyVfZUkiVRzU82HGc8MLlQ0P3y8Hc+yoPXfP/Hn9TFDfUecyAxsE3dZaWHaCOThBm81l9VXhMlOiF+T1A28hWnr677vC+wuBhL6TzTTJ0Oi0z9sqkvcDSm5H1OofdJkQ4Vpho9fPIAtBAlJAl9ERAjEcePYd1P6B9WQv9jLL/P4hs4IDbuttRRu8h0EIv19Yj83OcBaT0BMDDOEYMFjD4x/u4afZOunviR1ofi9eq/z7yWRCPZyHQ6RFieVq7TNUnCUYjXJsNhvvWAkhKEuSDlvwzrS9190o+oM0BNAqpywLwDuOYfYutCN8CHNtdtjzOwQ2iGbdsiIAyk6cn59jPifV3JcvX8IY41ptZI4OVhOotlpRPZtqWQJSRV44jfpYPyKKIpydneGXv/wlpAU+fPjgHZIoUh07Gc4900x/39Xaefq//roRAVDiGQ6aoN8oU4gTEnWpysrtQQY2LCIVYTgaQTcGeV45uhyVI1m//t3eFdxlQUMI57x7ppU73mSwBgN71wddee2GAE+4Vmk9dssgQtsQvh/PN2dIeP52u53PCH/++ec4PJzh22+/xWq5xHAw8JS+pql9piB08lhEJ8zuAt39TkG36J0xArbpBqzhPPYB0X/s4jUfUiLZedput3h4ePAO+vn5uRdiCjNc/G+oFmyt9XTUVrE+8QEZ25VwL4XgfF3XuL299SyR0NYkSeL34+npKQ4ODmCtwX6/83u1biijdXz8Aqenpy4rXiNNE1AbPreWFCA8CNT2t+d1QnasrenVms4MziqHlF62FdNRm/XiTN7BwYHvG81nQZ7nWK1WlNU+mPmWY6lTCuY6SQY8KaAhFWlmXXA5WqgczVlNnhNrqf3TZrPFbr9H486BNE3xs5/9DK9fv8bV1RXyPMdXX32Fly9ferAEILv0+PjoVe1vbm6wLwvf7o3GIPJrmNah8SwjANQ5w4GNvB85KbHdrn03CQay+Xloj1auJGcIlm/l9c7Mo9LdK9Pjv//uDfb7PY5OT/CrX/0Kw+EQd3d3uLi4wMHBAeI4xu9+9ztorTE7OIAxDaqyFTuNJHdJebp/vP9kDSmyO/+Ma995zKqASitBLQyT4Kxlf5DXTV1zdjjzgWHusulZmnp6Lo8pAxE816GPEiYKjEvG6CDRw6BG0zReOZyBfAYn8jz3WVv2Dfi17IeyJhEHnZzd5Su0E8qtgcPDQ79Gp9Ppk+CVg+T9fu/XNyes2K6HvlJop/l5mF3IvgHHShw/MBNGKYXpdIrlconMgfs8xuwn8P4JBSW3263fg2maegZO6PswQEj7gloG8u/pDKh9W0Cupy+Kwge31H7OwGoSxi4KSsTd39+jLCpwRxdr4dYpn3/t+d3pw90DVUWwvrmPelgCy7bt8fHRzw35Yw1msxmUYw+EyaAwuOZ5Cccj9C9/yvWTg24LCQvq9WrQfrXtu9whDxIhi6Qk1WfFfbCpyB5cY+2En0yonBIE2lKGDoOCNgIapHSqtYZmpfRGo2naGnBYAwnphWyEc3pIS9344EgKDurgstptPSjVdDMVrp3QMEgIN0jfCeg7DuoZx6ef/ew7Fz+WzXkuCxI6U2E2LnQ+wr/lz2HD9mMZvTbo5dqqClpbZNkQw+EQJHySQ+t2UfJjtQcV91iNMB5Pvfha02xJvIbVw2UEIdqaEuOVxtvFzlcYgIT1MGHQ3XHSgvHzDqr7NTsLWrRgg5DSb2YL+P6b/Nn8Xn1wpD/H7GyG4/5jzjTQ1u/QGuPSiJBBAYQObJvhJhqHMdYJ+7gMr1UOL1YOSOC2cACs9EIwApRloYwr/by22u9B6pUqYQy1RuBgXAgDpVqjzaNNtpCy8KEDHo5TmHkL2Qnh35IgYt2hmz93hUgxvzepXD8FAfjiQzTM+vNlrXXBUlcEKdwvz7EqWCAlimNM4gTL9QpFmQPCemV/qvse+syMtRR0c51X6ZSoBdQTYx8CAUKQiBys8II5bZ1e1HkNZ/AYrWfwKwSP0jT1dXVxQtmtg4MDHB4eYjqdepqfEG2v3TzPfRsWps/N53M3F/ClFf1WdYMsw3K5hFIKh4eHri4xw/X1Ne7v7zGZjP3cMCjmdQ2CADO8vP0SwnVmeD44s5ZKo7j0IrS3xlhq8ycAqxsS5nOva+oadW0QRSlG3vZpABtflwbLIoHwDnsXcG0gVQSAP7u1835ty7ZeMLQ1of0I647DfUNiaV1qdjf4bfcLryMeYwBI0gQqUnhYPKKsK3wqPsV8foyf/1zg4f7Of56MFFaLJeratXyJY9cbVgOCzn0hqduDceVkSkpYQdl/QMBYAW2ppaQFqK2jbZ3I8Hn7+/PH5rWpG0fv7+o28GvzPKf1Hce4vr5GlmU+Y3h1dYUsIyctZP4AbY3ldDr1NcZhNp7+hsqSwnvmfWiM8SyvxWKBpmk6tcW8R4QQmM2mOD8/hVIK19fXTszIIIoVpEoxm00xnx9iOp10glcpKXFBgnwNVCSRJCoQV2ufhzJ7ZG+KvKJz3Qjs94XLhBM7bTJLEO+pLOTu8QH39/dI4wTnZ2eYHVCt6mq1wOXlJWIVYTQegru4DEZkC9I0RTYcQEAhjhJoK6Ct8GeKnzujkZcFNrstFqulDwi4hZcFEDk1agtgn+dYbzeo3BoEKJP88uVLfPXVV9Ba4/LyEuPxGLvdDn/7t3/rbT6PWVlSbfzYtVkq8hxlWflkAY9Re1615xwHYiy4xAE3AYdbn2EcDjPEUrnymdgBHNbT0Tl4Ddc5l5g0TQNjLQoHzqbJAEdHRzg8PkKWZSiKAjc3Nx3a93azgWlIFbpuKtp3NkxMWHALSa01Gm1QVDWKqoSB9QJeWZbR/QkBUzdObNNCSYnpeIIkoh7dg4zbaRHbhwPbzWaH7XaLSMVI4gzcoaVpNEajMbbbHbUCds/Oglu8Z9i+8VnDYx6Cx0opWAe0MDjGQSozNMISKGstttutZw+QoN/UjzufnQyg8J7koJjPU19XrhQi932apjg/P/cZbKAVjOX9x8F86K+y38Jndwjo833sdjus12tIKf39Wmt90M02i9+bmaRcgiGl9CUyUkqf3S6r0oP0PB4MQDItnMtPyMa0pTU+eeLYkKTlVPmWgAAwGIz8fZVliapsOnZzu6Fa84f7Bcqiduue/cuAru38ST4fhMt2Iwy6BZ+D7G8S2CulRJomGA4z/xwUg5QwphVHGwwGnTKGPvOR55PtP7c1DM+mH/M1+9c/IehGSwDvOT2MSvQDUWosxgPCh2UbjPQDDx9wM/KjBJSIYKxEYwxgSdm6qY1zyNuNQQiJo+hQVO8GxN2PadPVbcaAEfB+dv5pQB0Gs2H2gH9H4/A0oAKeBh59dkA/CH8uU/1cYNkPpPuBHW9ODlr6QXtYTxI+R/isSkVgMRHOzHH9ZZj5tLal+fB7c70NI4BMcdntdijL0gcBTO/heQkDqP6YsEPE/z4XiLWvc8GytY7nyWNjwHoA1tqeYvvz1MUwy9TPqPfv1c+FbOmt/fUezn84Tzw/HHiz4XjunjzyZrgl0NNMf/8rXEtKKSg8pVK2NKaWQs1jz3POhxzPW7ccwYJrzXnM+Pl4LvmgCLO3vB75b9vaOu3Hv53D59X/w2Cj6e2rcFwINFL+gO4HdXEgiMOBQPj5oTPP35cl1a/lRQGZJNjv90+c89FohNlshtGIDtLNZuc1EtiRC7MB4XPzcyVJislkgtFojLKocHV15altjNbyAcH3xNSxcBz4s4bDoRdlOj4+dkqwqpPxYtGQEOziQ4lr0lk5PU1T1EE9utWmIyIzm81Q1zW22y2urq5Q7nO8evUKn376qaux3D4B2sJ5fW6P8t8gWAd+XaBno42BUMq1EQkvS4JHUqBualJKFywak0M3BtlwhCjKMMgGSGKnYluRI1hWBaxta1gBBQiu7Wb6KAXo3NOW0Xxtahirkbg2YT9mi0LmBtvB9lxiEbKnNoftZajjwO/hMySRwm639YHKb3/7W5ydnuL46Aiffvppmw2pShT73O0d7lnd1YWgddPdJzz+4d96AEBwNqNVmg3XfJhlCH8X2lNtWqHQcJ3wvzxenGEqigK3t7fUwujlS9zdPvgsI9MLw7N0Pp/j5ubGdxoIGVpxHMP2ziv+4uzR5eVlJxjnjB4DYJPJBJ988honJyf48OEDPn78iDzfu37bJMx0fn6G8Xjs9yC9f4VGEjNI6xoWBmnKAWHUARGoBtkJndUGZbnBer3B23dX5GTHGVQkfR2oDfq7J0mC8ZD6gR+fzP33VVXh7vYGx8fHYFXno6MjHM7nUC6jbrTzIZ09ZNuitUZZV6A+t6WnfC4WCwIFigJHR0cYjUbebyiKwimYL0j4raohlMJnn32GX/7yl7CWWvdNJhMMBgMcHh6SErurTS2KAq9fv8bR0RFWqxW01i4LrmHMOvA/WKi3e7YL0WbPBoMBhASKhpIJZZWjdqU7cawwHI6pV/dwiCSJPN2YwYS6rlyCp80oat0VPmUwJ0kSTKZTNE2D+/t7zzZgdfemaVBWFWLXsi3NEpyenWG32fh1SkEjBWBVXWFflNju9n5fZllGYpcnJ1440+9B2wWgjdGO3dOWf7XBpFN3rjWybODP8rIsvZBhXpUYDEmYLQx0ObAN1y37DPweDBQ3eeX3Ac8t+4VHR0cdYIR9CvZhp9Mp8jz3r+GzMFQXDwOxfqwSCxYAI5vJNdChjWbfgoNPDu44sAv9ndDG88+LosDj4yM2m42rRx7710UumGYQidcpB4bUHaAF1dlHF4JKVLaLrQ8gZ7OZPxtYfZ2z6mzDiMnUAr5DlywIz6LwORiMl1IiUhFqof3eAYD1eo2Hh0dst3tnlwi86fh1xul70Xcu0BdgZkj/otdSmTGdBdLbQgYfyrLExcUrnzBggII6qtR+rEKQgceF/SlmK4SAzU/Ndv/koLtujF+0IQrfOp7aoSVtBklrUtJsKahdpzgMCKl+h1oFyUj5THXlstlaWzS1RlU1LvvFFIRWVV21CUo/UMYYl4Sw3mHkGk4SrxAeAQo5+WGQ1Rf9eJIVQ0sLCmmyQDfo6AfbYfAeGvaQdtwPpJ/7OdOYQtph+Bx8uIXz1qfL8nww3Sc8FBeLFRaLBbIsw3w+RxTFKIrSLUwFpoSwmjZ/1TUHVJTd2e9zCCFweDj3aGXbbofRTXJYGc0KqUdhuwb+Ptzk4bqi5zSI04wlwfx6oLXZKkKaHpgBIYid4JTyoyT2AVqITvJcPYdWCiG8PkEIdITzz1c/UAY4wG2DzS5zwcKYCpFKes/UdWRjV+/HQXx4hRm+cH2Fz9c0FSIVo67auvnU9VTmwM5oakvTd4bJOMsnDjD/Psxi8niFc8kHXagM+dRmKH8w8Gu8E+/WR4jMMhIcHuQM/IQ1VuEzhPu073yFoAG3zhqNRkizDMPJFA8PD1gvV8idU5MkCZLIlVQIiSSKEEnla8+Mopon/pzMOQzWWGw2O9hGI04SxFLi9OgY/92//O8Qxyn+4i/+Ar9xINLs4AAqjvC4WGCzI7qYYY6P0T5rPZ1OMZ1OMRqNMJ/PMRqN/JhHqg2YgLY8wf8+IhESHi92SPjZy7KkrCnbfWM7yqC//vWvcXl56UG6ck9CNb/85S/xJ3/yJ/j+++/w8PDQETMJ1y8JPzUdVdeOkxrMmTUtmCWl9AwnozXqAASiexVUi15qD+CS9oOCVDGUilAVBZBKDIYTZGmCNEkRSYWr6xuA68ssYLRxAAABx8wI4Xp5Z+W4uQEpzguBqiq9A87OGtsdXrMMoPD6Z9ZBVRWurq/NsIZBcAjs8fvy8/NYpUmG/Y4Czjpu8PHqEvt8j08/+RTT6Qz7PMdoPMFsTu2a8j314I2iCFIpar2WJJAu2JOKyhVYkZ5sDTnl2gLaZbghBYRUvrVoPyjv78M+kBjatDCT36+z4zOOnXHOWGitMZvNfN1wSCfl97q5ucGrV6/w8uVLfP/9956enCQJirIEpPIOHNuyqqqwWq1wf3+Puq593SXRjIm+Ssq5I5yenuDi4hXevn2Lb775GkW5p9I8KIzHI4xGw8CeaTQNMw0kBbNWIIpiqAhBnbjy53LTlBgMUgACTW2w3xf43e++x9XVNVarHFFKv0uSGC/PX/jnjtMMq8Ujjo+PiTLqGFDn5+c4OTnB/eMDVqsltG1wfHKC+XxO+z1NfIYzL2vqrSuU70Nea66hzDAcpnhcrjE/PsXs8Ah/8zd/Q/Z0YrHdF4CMkGRD5GWNx+Wa2hLuW0G08/NzfPnll2BRMQ5s4zj2LQ3LsvT+H7ds5GBot9tht913dC4oAJCe4l7X2vu5LExV1zVULLHdbXD/cEeZQ2ORpm2d8CCNAdHS1kkokvYBrZXGzxeLx/Eep/JM6c+q2XSKShNQfHZGAEyWZbi6usLlJbU+ynUrGrZZrxE5gJE0Tlo/ZL/fY7neoGoaxGmK0XCE2eEhjk9OMJvNnD2qPMjEyRYAiKVCbYhZIRx7pa6pVa8QCsPBBFLE3mejLxLt4rPw5v4OUiV4//49Dg4OcHp6CliL25sbDIdDnJycYOlEGjmBo5uGnsclU6SUPut/e3vrQY0oInE7ZmxFEXUMYJvAyZ+qqvyeZdvAZw7vVRZSs9b6n2mtUZQl9o6R4YVMnQ4Dg3YcZPPa40wz090ZAOD748/Y7/cdLSSllAdZBoMBrdug5CIEmo0hccMw28+MTv7vx8dHrDdrnJ6eenG73W6Hw8PDTglNKDbLdeyTyYQElOMU69UKj/ePXoAsjVOYhrQr0jRF1VCXFWMsIhlD1waP9ws8Lha4u3vw7FkS1Wxp9u5UdHY/jH0IRI+UAoRG48CLliavoTUcUEhgQpZlaHSNpnRq6sPUA3lcGhf6EpyUCcFv1urhMVmv196XYn84PDP+sesnB91V4/qtBY4t0GawmdvfycoJQ2IzTo08BO7bIJIo6k3TQNtQLEXCNEwx1agrCiqaRsP0xNK8QyzIielmCCiTIJxcfBgYtUGdBtD4wJRRXX6eMOgOne8wiH7u6jsF/Z+HAU84Lv3rOZohv2//ffrofv9ew8wB0PYi5uCDg0cppavP2qAsK58NY2eBnbd+pvk5cKEfsISbJGwJwpSWMKMYBt1hxoIDqTCTGQIYzwVJ4e/YUPUDKh98oqWG9sczXOPhOD6Zw0BRPFwH/fvq/7y/BsIMEv1dt5tA+ywAq1yHRjgMVPtz89wV9v8O65HC7Cavkz7rgr4A6TNg7fOHdUvs6HLgFYJbFNy1bf/C5+A5D41zP6AH0GpDoAsw8OeGayQUROMrUt0aq/5c8b98H2xTtNYo8hzL5Rr7svDIqQcIVOzHajQaQqm2VjnPC1i7RVqnkIrYPUVRQIq2rGU6neLTTz/FH//xn+DVxQXWq40/DKMowsFshsl0ivFkAnVJFFVuocN08VevXuH4+NgHdX0mQlHkHdCB75epZmHWnDME4/GYamZ3O69ezgf28nGB/X6PTz75BH/yJ3+C7WaDb775pmMf9/s9vv/+e5ycnOAP//AP8dd//dfU7sY5GKvVyo8hZyZ4TjuMA2t9J4LumvZFJs+ued73urFoAucUEJDCQtoWQbeGSmqSNEOaZphMR6j1EQnnrRdE7eRDXESAAqy2gBV+vmkfkmgUi6wpoVy3hNZmh/s1ZB2E+4DtsBBp53Uhi4TXajge3T0rOvuF/5uDRhagGgwGqMoScZxABnZaa+3FayibFIiICeVrMOlvu+wVn7GHglTyybOHe47HINz/3gabLsuh/1xMq+wDzXy+jIYTDIdDzGYzPDw8YLlcdmwl0y8nkwlev36NOI7x+PgIY0jEqWy0Zw2ww8w6BVprjMdjH+wz3ZX31atXr3B+foa7uzsKGiVrkjQYjUY4cYFQ69i1jAHNQI7TwRCIfDabz1iyTzHquiFRKyVRVTXqqsFytUNjLJqCal3rOsZ6tUbs6lOH4wGS6AyDQeoDCymlF4MbDDK8eHlG4MGIdB6obzzbyVYp31OF48if90IIfLyiVopZlmE2m3nRKVZWZqCPW4KFoNtsduCpvY+Pj17Jm9lYnPHj8edAlYFYbl/IpUzt/oCfA+mYBCzIRKyABMY22Oc5iiL396MkAQlcYyxhoZSEcnY8TVvKbtM0GGZ0PlB7yRW22z35y6CyFgPgyy+/xGRM8y+MwsPDA/7u7/7Ony28XgFgPCBF/OGI5mm7XkNFkVMxhwNsGqcTUANoM/d8JpRlBRsZ32oPgJ8X/jsBiaosoA3V6bI9or3Ztiplxeo4TnB4eIg0TTEej3F0eIyirBFFBBxuNhsnEEitvT58+OB9ArYFYRaY54Z1GkKwhcd+OBz6AJjXIyua83nNvj6PiRBtrMC2lZmdbFeNMVBSQrlSGD/3ziYy2BAmD0KGUqjEzpoA/HNW+ef9wucrK/8zG4cSQ+1z8cVjxck4toFh8s8Yg/l8DmNojtk/SJIE6zVp0YS+zRNVdq2xK7c+qRPSsnlPcw/02pVfSUH10svlEovHBYqickrlXf0cb3Px1GcWwuW5tYY12o8p7U9ulSgxHg+9DQCAqiyRF7lnhh0eHnpgmynxPO9CdFuF8T7l+TDG4PT01IMn7IP8FK0Z4J8QdBdV4zn0bcBNquQA/MKN2BkTFtZKKCEAAUiQ0bLg4FtQKMyiKtZCgALhxghoq71TXlcaTQOnTt7W+9LnS4ADbtHWrVhL2YS2pkV6x1QpBQvjnKNWiY4y6pRNSJIEkXKUKBO2jWgd/eeC6tDZ6/6+m+UPncU+BZbfn68wYA4/o/9v+D7srITBKW+g0JkOxXjCDaq1xna7dX1zUxwcHDi6me0cTP17Dr/6vwsdoPBewjq5MKsVBvDh5/LrrbUdEbf++ALclgq0DvF8gBbeezhWBi3KFgIWYeaZ3yekP/LrhRM/Dz8rDOz6a6cf0PGzh8rI9IwqaKMAAKTcKwT1XW2RT85Q0vpr35/prx1YwX8vRJuxa/RTOjE/Z5gJ7gM6UnFtpu78LlyrTCdjNdzQ0ad92Q2o+vXfPwZSSCkhYCHt8xTlPtjSf7ZwL4RXf23zM3HQC8A/U85KyKAgMFIRlJCwunFCkFSDmEQRTDNDuc+hqxpNVaKEQZoOELsATUkJEdGznB6f4E9+9cf46suv8Pi4wK//4R/w7u1b1FWF6YTaugyGAyQD6jk9mUxwf3+PPKdAmmtL+WAPa9U5OxpFrq9ywH4JywfC52Y0fTabYbfb4e7uDjc3N9jleyjlWtYIQvO/+uor/It/8S8QKYW/+Iu/8FQ/a4lGd3l5iSzLcHHxyrf7ubm5wePjo5+n0DEOAydeU8aSzkA76V07aWki+Ve9eXXioCFTSCoYaSGEAWsiVLVBVZcwTY0kjjEcZm7sGiSxwHa7xn6fo64NZX5VBOq2Qc43sbRakS/Fe0MKwNK52Gff9G0MrzN2ckl/IfZgKDtwPDZhy0B+v/5lARgIQEUEBABoqhrbegdtDLQxeHF+jiyjwHS/32O92aJ0NHMjAJ3TGFFgGSNNM2RZ6s6UGlVd+fM/jhOkqfDURVNbmAB47wD4aAPt/hncAmARQjvHtiA8b8N9zSwlHkdY6ZWx5/O5p+1ySx5ep+yQj0ajtqVOVUHFiQ8qjTGulRW1EhJCYDab+cwTBwyDAdXpzmYzbLZrfPf9b3F7ewumyFIG/BQvXrygzFFFtYhwpVPWiXuxKadzVULJCErG1LbSCuR5iUE2hDEW2+0elx+v8ObNO6xWG1RlA5UkACRgqfb9zft3eFg+4vXLV3ihXEZ1OELtgMRdnmO5XiNJY8oaDTMoJaAiym5bS23ULJhp4dhIDszKohST8QzDCdVT3z0sMRyOcHt7iw8fPrqgJHbBaIW7u3vvkzANNI4THB0d4Ze//CU+//xzXF9fw1qL8/NzXFxceLqvr/9164WDd1a4ZtDfBGca7TsB7qBBtqot/2F6dVGWeHx8xHK5xHa7gVISowFlv9IsRpwowJANV4LEFj1TzNTQpkYUDb2d3W63LXPE2eU/+sM/xPn5Oe7vHnF5eYlPPv8MX3zxBfb7PV6/fo1vv/3WsydgOZhs2uDS2c7Y2QlWyI+iGOPxBOloiInL2nEgulqvAAClq1PnYBzWQlh47aa6rlGURVsDDSp/ihRlmonSX2G32yNJGsRRgqY2SJMBXr9+jeubW1RNg+Vy6TO6nNhZrVY4OjrqAOUhjVdrjfl8DiGEL9Fgevx4PMZwOPQq8gDoLJLSt9FisbCwBIx9UBZX44RUGEBzcK2iiICRICBjajoDPVzSALSCwhzY82dyFp0BOiEEjo6OvK3iLCprXTDw1Tjfl+19aCd5PXFw/4SF6V5ze3+LzWbjxVLH47F/xnC8WbOFxZP3+z2avAzOEgESh237mWtN9lI3FbRuUOkK2+2WlN4f7gEhYbSFFMToCNmMsICx3YQafZHGktGuzCOi+m8gLAVsS3eMbVBXGmXV+jDWWjw+Pvp4hucoZFTw3PBrONjmOeEkA49nP2nzj10/OegmqiscWtaKkCnZUjHbD2VHgR14Ru+ZWOcGEhQwS6kAIdAYDdMYmEpD68odxpTZ5oC8PVCfZqFCp6TrIBKdh3sUsjNDolPkCDFFumkMcreYqFVF5Fsv8IIGngaE4cLwz8dOvml7ZD8XGPavfiDWDyr6wXb4zP2fhVnh0FEG2vZPHMwwgs2CIEVRIklS34vbGNPp19f/nP5z89VmLdrAkV8bCj0wYhhSqUP6TH+c2bHsB9weIJHUbkIIdOrtAHiVYQ8yuKyuz9wL0hawvfHlMQwDP3ag2OH189VLqvXXQH8Of+wi+nZLg237b7eZb6BLwQYAK+AYJm1P5v7nh4H+P+aQh2MdljH0113wtP5znzss+X75MA+DebpXrqkznXvtBPbBHnqyPtBmtkMklT+HEefwPcPP4Gfrz9Vz8xS+nvdTSOelZ9Ad5dAoarP6cUzK51Q7vEftDnFGUZWKnHBkg/F4jOPjY1hr8cMPP+DXv/418jzH8fExTk5OIIXA4nEBGStfZzYajfDmzRvfZ5uDbQ4kwiwCzZyz1cEBH85v60yVPsvw8eNHbDYbfPj4kcYcLXJ9MJ1hPp8DAL7//nvc3t76AD9LMySq7Z36/fff4/LyI169eoWTkxPvJId1tLxe+vP+HCPIHRrt3ALgLhkWfRvK/7KyODndXEJD64cyqlQ/WaCsdkhlBhUBqUpxcDAFaYUQpZDF/KxhoKt7PoDPR1jAMPTV7TbRt63hz1vqPDkkFDS0mfEwMxS+x3NnirVM3mPgSkApg8YJJC1X1DpsfniI2WzmaZRNU7vsGd0LU36J+k62i+jlwoN4fM/tPiSwTaD1JUIn8ccYSeFXrJQf3z5AFO7v1sZ06fcs9DOdTnF0dISzszNf383n0mAwwGazwW638xTf7XaL27s7JLYt2+LWYOv12gfo7ORzOUAURZjNZjg+PkKe7/Hdd7/Dar30czoajfDy5UucnVFWhZy/GmE5Dz1bDKE14ihCEieIVARrhWu/A8BS28nxmPQerFlgvy9wf/8IWInBYIjlegtIgUGaIY4zNHUNKRWGozG1C9MEPOi6QlEWAOg8kGqM2WyCSNEaNtYFLy5ohWg7X/D9st3L8xyVJtr3P/zDP+DVq1eYzWb48OEDqqrya+zu7s63Lloul9hsNkiSBCcnJ3j16hWEEPjNb36D6XSK169fQ2uN3W5Hre5cAoXPGs5+M1jImdC6rmmcovAsaPcK2WzVyYrutjm2uzUWywdXy0u2nAMv3n/cMjEKQMIwqGHqO+tehNnS4XDox4qDAvbbvvvuO9zd3XkwCADSLMVo4Hpbm9oFwu0eDzORw9EIVgrEgwEGjiarG43Sid0WRQGrjc8aHxwcYJANINDWDXOw67VDyhpZRiDscDjEzpVW8WduNhtstzvM53O8ePECcZLh3Yf3eHh48P7XzrGleK/wnue9FVLWeX6Pj499CzUOOllJnt9XyhZAYbCMfx5SqPv6LfxsIf17MKBxMIFfwUEaB8l8VjGQEzID+ewNs6dFUWC1WmG9XmO1WnmKf+hvMesiSZLW8UM3mcMXB/lsT1iDh9fn/eLe+62lA4+4e8FsNvPvwePBNPyqqpBvd4BpS7uiSDmauHZK5QADq0YD+33jmSt5XsBoaqMZAqIhGPBj/jCdmSCAT0S+FK7VGmrLChjo7ZcVM92f/VC27UC3NImD7bBWPdzX7IeE/d9/yvWTg273yLBCuMyN8kF36wCzY2OZ5Ap24YRsVaaDnBqsFT420Y1FXWtUDQeDxrWqlZAuayeC9wU4a0dAAGfwKMDmQ5qdfesO9gbc3sBaQlmsodcrqWBsg6Ko3EaQMKbtJx3SB8JaO54w3iD9oNmPnuii7f+UwOsfC9j4tT8WND1HxezT93gzA/DooBAS8/khRsMJpKTNZjRAPTTd905ohJ1K4cY/vCycigo7tsH9xnGEOEq9WnNdaRjt6moUOWshJSd8Tg5qwoC7c2kN48CZqN8mw3bVrkXUDcIoi0B12WHgx5/zHPuBPjKgmdNNduaw/8XPEc5je0mQaqPtPKsU4d+3f81gmL8XGIggoPKvD8bpuaCbNySt1ch/dl1raF164wWENG0WU6Q3sNAuQ99SrsI54/ELD8kusAHPWAlrctm48UHmga3gOYwxFMYEzx2OP/88RHT7Br/p1ZL355rXQB/c4isUNyHboZCm1IaGn59ay+xgjEGaxTicE71ru9uhrBvvSI3HJAjEauG/+c1vsN/n+Prrb/Ddd99DSknCKI6Zsi8LRFmKoVMQjtMESZZCbCXiNIEVVC5EAkZkwxidT+MEcSS9aEho31gB9euvv8ZyufTPCMDX5P3Zn/0Z1Wu7llJVVXmabp7n+P777/Gbb77xAN54PMZkOMLx8TGSJMF//s//GZPJ2Gc9Li4ukCQJvv32W1+nxg5LOF994CRcy6wOzPtF0MQ8oeaFhCPaSxISEsp1AKCWB4a0Q5SAsRrFfg9d15CRQjQaYZCmMHUD21gIY7GvSpT7HJbrbd3nRv7MoC9rDLQ1lGmWrZhouG/CALwPsNH64593Fe/7jj6vy/57M5DNYyEEqH4XClIolEWF2/s7CClxeHCAw8O5D0Tv7qieVcgI2lhSQ95aVE2NqqlcT2mFRlMGVGsNCAFjgbKqW0Virw/S2vR+2VofXAn3fvhv/+pSh5+pGRcU0KzXa18Tenp6isfHR7+WmRbO2SEWayqKEoXTQmHKa13XnhKqlPI0Uy6PYMEqIQTpPziF4tFoBCkpM35wMHN15xpaNy1QYTWMbSCtA9JlhCSOkCQxhGhLEMgRlIjjlNr1NACswmR8gPnhCZXB7EooFWNf5DAGGI0GRP89OgKkwNsP7zHMiBqsYnIZWfOFQXraU86zE27TQZAwoRAoa9LMSFSEqmywzXOstlufjftX//pf4xe/+AX2+z3+3b/7d/ibv/kbPDodGWMtpFKo9nvs9kS9Pjg8xMnpKVQUeVGj2WyG09NTWGs93Zr7I/uaYBdgLJdL3N3dYbFYtHaOfUzB+iLCn6kc7Pme3kWB9XqF1XqJRjeIIokkITrzaJh1RCiVdBlur9dhvNZRlmUoC6KVcz0y79fhcIiLiwsMx9TN4fDwEOvNBu/fv/eJECmJ5s+vjR2wIKSArmrAWtcNA57Bw2t7OBoBkcLerVsBoFENMW5cEFnmdAYNsgyjwRBSCB+Ub7ZbaGhXEiKhG4v9npI1oWDfcDiEFK2YWNPUXgBsNpvhtCggHOi2Xq6wxgqHh4cYZgPstzuvrJ0kic+w8x5mOjaDy0IIHyTz3ua6W2bVcSsr9iu4hp4V5QF4oFcphdVqhYeHh47oVpIkkNYCgQ/D4AknJ3ithC3leK3x+zB4zft+v9/j4eEBm80GRVE4G3Dg34ODxaIoMHCfGwJD4TnB1Goedy4lY+BoLuY+mca13lw6xkFrSNHm5Jhvg9ZYxIr96xhKUPlvnhfed4njBFob7LY7PD4ssF6vAQMkaerr/7vP4Dpkmac9utsDy/lVEuDEDgfV4/EE0+kESRKhbmoURat83wfNuA0bl/yEfhxrGbAYLp8RXGLH/mDIfPmp1z+pT3eYsYqUdGiDgJBtVoEADlYjfZr55UGzDhHl2tm6MWi0Rt2EYmQRZOQOfatgTXDAuv/n3Lm16ARgIRWNX8OIBSEfhmhYDo3i9kjWCDqctIZSBZQSiGOJOIn8M7Dx9rUdAd24j9iQMX8abIXjEjpP4RWi2eH49V/Pf9tH90PEKET7w/vvZ04Y2ddaYzQaYjgc+YyFlCQuEcexdyDCTEQ/eOR7DOs/+eJ746wIvw+/rzEGESS0ZhXvLruAx5YNWzj+4ftrl123/SDXthRVOmSf1ugLAaJ72ucz+f3n45+1TmHboi587U+5+mMZOtdGcPaqRePDte6/t+Lp+1kEBq0bcLdzJgBLgFU4ZoywE+of+UCY0cPws0yjYawGt34IWQCho8vOCSO+IegBtPVTPLe+TjRYM/2AmQOQ0AkP54bXGNO+wv3iqWaBLQG6NNXWKWvXJB+04ToJHS8eH3YI7u/vsdlsUFW1FzObzaYYDccY7nZ4XK4CNc0Mg4xqRO/u7mCMdY451Y7ywc401Dcf3uPN+3d4XDwCIGdtPB57quzNzY13ZPhQ5UyEsW2GYL1e+17MnD3iVjjsKEgpsd/vcX19TUG0o7ib/c7bRaaElmWJTz75BLvdDtPp1AvbHB0d4Y//+I9JQfruDh8/fkDTNFgsFr7P769+9St8+PABP/zwgw98GLwIsxRSSjQ2jJ4Z9nXr3Ol7uI3z7B4LL5pTCwEH1MKQPRIArEHdlNCmQmxTAAMMhpn7PBcUG6qdJfspnoCEvA+NoVZmFgJtb2U8seOh4F+47jlH3g9YO3vStPQ43hOdQFUQ2BAGo4ClFmrOITI1ifAYrTGfH+Lly5c038bg5vbW7VcNCOvVqAECVznwCXu7elsJaj2mxNOsdGibuvb5KaMKeAos9IPz585idoqjiNTEP3786LPdw+EQV1dXuLu7w8PDgxdH4iws1VwfI6/IPjI4xHRyKaUXUmIn7ujoCC9evEAURfjw4QPu7m5hYVE5/ZTj42McHBwEzA54ewuA7GsA9KlIIYoI1DOGBC6pNzw922Q8JWBcSazXWywWK2htsd8VkJHCeDxB3ZDdHI0meH3xCl98/jkaXeHXv/4H3JeVCwwGvhWYlBJRrLDfbRBHAftIgs4e2wLB1lJ/eyBCVbV1rixi9h//43/EZrPBH/zBH+DP/uzPUBQF3r5965+Z1cqrqsLJyQk+//xzzGYzb1usMfjmm2/w/v17H0hwPTgDHzzHnFTgWl/vX6F/NnfL8Viln8XO8rxAUzcw1vhAlvyjtrUkgDa7Lin5E55d1tI+4b7WlDUjx342m1Gg7e51NJzgyy++wNFmjdGIVOPfv3//JJtPwV2B3Z6AnzSOkYNo5rEDZtj2R1kKFAWd7y4Q5sCRGAu6A2BbwM9bWZbQpkGcxpBC+oCGzkPq1c105LIggDaOEyQJ7dW7uzuMZwd+n9zf3/u69Lqmnvad1mqOMcGZxSRJEPXsGT8/d9QwxnTo6nVN5+1kMumI5oV+Bfs6APxaCsV7ueczJw+5vIyzytw2jcXF+OwP34e/D2Mq1hxg/5qBBM7Msr/OSQ+plGf0hQkGzoi37JjGB8tsD3i9sg/O78sJDW5nyBefQ2zTlVJoqgoa/YSG8eACP8d+nzuthXvsdjuyyUJ6/5T82LYjEc3l874y/85YC6FboeIoijAajTzboaoK5EXu7S4rmLOfU1U1ioJbA8aue0Hb0o2VzUMfkZOuPGfMFuSx4r/9fddPD89d7TQf5vRFWW8pXE7QBjlsQVkvwvWcQik4UCAnwxiLxlESirqhQNyCatpYuU5Q4zFrBTWj5M8IhG4gJCza+t04jqGC2pym1r53KwMBhKYAADvPbdZQCAFrgLrSyEVJzobVHWcgXJBhjSHX17GwRCcI6gVr/d/1Ufvngms/HWEA6a5+0M0XAwOcUQwV6EOAoixLbDYbaK1dz15y6OumhjW08TjI5Y0bGpQwA8E/C38XBuJ8n6HB44sDrbrm+po2qAXQoQn1g27+fAry2mBbiO44WdNtx+R/3nHQhOdU9O+dn4s/m++/O4ddlgF+5H3Cq+8gdueWQCEjeJwBXs90H/31IsCN++gLgKvVDtdZ5/N8ME7vZ4O/DcETDjIBdIJg/xpwcP+0h3YfmOJDom5INyIMbkN7E9K++Hd9QMdnqm1LXw3HpCxLl2HeepV+Fsbh5zLGeG2KH7vCTGM/ADTGQCpSFZZSehEpcvhyrFYr3N7ewlqLJEl9HelwOAQApFkGuAwRt+ngTCCBVI+evtY0jROpiXFycoLj42MXFFDJTh+w4+zCwcEBptOp/wyucVyv11gvFygddZCzMexkA8BisfDZ9TRA24UQWCwW3qkZDAbUyqZqy1gWiwXOz89R1zXm8zlOTk7w6aef4he/+AWyLMPx8TH+/u//Dv/sn/0zHB4e4u3bt8iyDH/6p3+KyWSCrcuO/dglpIRCKxgoAN8Jwxjj56K/B73t5P9ZB1r5clnK3lHNMWW8KTh2DgI0hCWgMlZUH0vCedSZgTJR0onK9IN76/9loKtvQ0PQqT1nWtou/blFVZU+OAhBLH6P8Izo2wACIqTXMfFBnv9b+vuiyLFwwJZSEoPhEKdnZ9DGYLlcujo+A0BDyhp5XkCpLdI0dkyFBGma+MwJg7fSnfd8T+GeDm1CCEJ07STTGNCxM8/Z3ufGge0U26PVauUzdaenp752c7vd+jMoz8mxmzmFZHbyuZyC/4bnSQiBgwMS/oqiCNfX17i8vMRut4EQgFQk2HZ4OMfBwQxVVbq1xtxB0hYgW9+q3CvZCjICbQtGYwyqqoYZ0rzNZpmb1wiHB0dYLTeYzA6wK3IMh0McHh7i5atzfP75p/jTP/1TSEG06r/8y7/E2/fvMXUCRePhAHESQcoY2lhEIPeMzkFBwmyNJpE368p5rMEu3+Hm5gar1RpCCCRxBmPJLv393/899nvSguB1xNlArr1mETuuuZdS4uz0FPP53Nszro3leWCQjtlFTJ3mwIj3Emy3S4JSEZKkdaqNaWt0V6sVAZIOWCd9gtQ/P71eIVKtQGijCbiIVAIlJalf7/fYb7dA4IeNRsT8mR4coCxLfPbZZ/j666/xV3/1V1RLmiZekXuxWPj1mGWZFzO0ARi/3W5htIZy/luakmguhEA2HqEB0LjSpo2rdzbGAIayh8NsACEIOIJttXXo7DawQgPQ3pcLfc2QTUb7mcp16lqjLLdY7/auhebIt7vkGntmMISBZsgulZFCWeaoV42fR26nx7aLgyy2hVyrzXPO7xV2ZOH34sCd1eoHg4EHcIi+b2BsK8TIrB9es2EQyeshXIsc7PKa42z3ycmJr6Hms3+9plZ2PFYAULuAMjwb2OYwOBTaP2NMkIGOUZuWccA/43OeXxOKHBtjvC2LhEQcxX490Lx06+KFUNjtSNfi9vYGm/XO/w5SQogIpDtEwDaPU5sgDGNK1gKjGFEKBokZQMgwHGYQAs6/W6OsSp/xD+0hzXHT0bMJS9Y4C87j4gEeB66ELB9e18xC/CnXT890WzL0rEYuhIEg9+a5vyYn32W7pRWoXYkPBzLGgqhmDQmBGG0AoZwDIyBcAA5tYAVcUC/QBvW289+UxXDUXkHUZOESGk1dw1r4w0kAaMACYlwH1wberALKfcCruoDWjXttV0CLDQHfh/NRwBQiwMCr0nCi34b/TW232mp3dgaN+7uwCv4nzFMvWGHjE37PCy90PJRS/rAC4BzqzIMHQghPv7eGKGSDYeqfQWsLaEA33Yx00zSOXi5c1qnrVDG6FqJIAFGNdG0QRW22FGhrmcPALQySgdYIWEuHYTh+z2c90LknQniNE0KTT3zkPjjC7xNSkSmw9y/o1I+G7/OPfd+fVw6W2/EFOOimz2TxF0LUwVQ/gNgoBpR5t/Q9lXbQwUE3K916a3vlEq2RQSU2SlS/SfuG6KxKkYAFG0mBrrFnoxZSw+u6Rq0blFWJig9n9xyyp8IeoslhIBICMfxZ/Huuw+XfsdO83++x2WzQNI1vDcGfxQelCt6PP7O7t4R3hPk1HLBba9GYbp2QkrE33Gma+nZd4/HEtx2i9QwkicBkMqZe4daiLEosl2sniqK8+qtSVAvOIkDb7Ra1c1ZGoxFlDpVydXRbjwYPh0PUdY2rqxs83D946hxlb3ZIVOSCSYUkjSHgxOKitn8pX+wMTKdTSCmR7/f4+PEjXr2+8PTA6XSK2WwGa4n2eXhwgNWKKISffUaiQNPpFF9//TV++OEH/Nt/+2/x3//3/ytMpxP8h//wH/Df/tt/w3fffYf5fI75fO6zO+He8PMiCF5qJIBez08AHbbUs3uQ308KCCnpiw6lDnBkIQHbspzgAv04imBiC6UEkiQCxikaPYIQgNaM5rc6C1JS+yQGSIRUsIFdC8FKKSXiKEUUS+/UhuAVi7NZt5e1rgFQ/1MqE2mz1wjOZxoHZ+acIxk6QJFSED4ToT1V+vFxAa21U8WfewquD0iMhdbGZxVJiIdqm72ydlVRKyNjIKSis9zAnZ0CEI42r4A4In0V3dDvTUNgOJwdk1J6uxM6RXyFmeFwxvlZs2zgA5jpdIr9fo9vvvkGR0dH+PLLL/HFF1/g5uYGty6jz1mpqqrw+PAA7T6bBYeqquq07uHeuaenJzg4mOHh4RFv3/5ApVxuiZ6enuPw8BAHB1OMxwNsdw31QRb0zNz2iWxi7NsQWqNhtAtIlESSZojTGFVRoapr/O7773B9c43PPv0KVVnj9OwMaTbA5fUNHldLxEniOxuMxgMsFgt8/PgeQ1fD/tlnn+Dq6so7o3leoCyFC/bJ27FSwCoCd4Wls6OqG+jGYDAYoSxL3N/e4ne/+S2ur2+glPJK05WmVl8AvK2YTCbYbDa4urqCtVRLSzXuZ6jrBg8P99RveTaDMQYPDw+epcf7hwVaWRCraajdD9OPOZhoGgNY3mvk/5E2g3TK1ZTJKsoSm/WaVNTLBjJSSLNW0TyKIsCSGGWWZcjiBBAGTUWZ/URFUEkKYYE6L7FeLFGWNZJBgsFgBEhJpTrn5wBAgk8TOiNGoxLn5+cYjEd+HjggYnA0iiLYRqOqKxRFibqqULrAiTLiBG6Xrv1ust1BxAoQRA1fr1coywpJFFOQOZlgMMggLFCUOQlNWoOGxQ8BWHeuckBG2X7aG5vNls5zxaKcOXx7WCGw226w3m5wdDjHydkp5kmC69sbVPs9VEz13ZB0/hu3V6Xr/R5LgTjJUDckvCrQZo3ZTodirexDsM/ONGlu/2b5DHVZ5izLiA4N+OCdg1ICcDWsEL4Wn5W92baxyC/blziOfTcOXn9M4+byFWaA8FoK230lSYKJC/g3mw3qnuJ2yJ4A4AVqOdhkwIIB/G2+9W3IGHBgP4ZLaQp3X2w3OeMukxRplsAYwBale00rygwI1yrxAVeX11it1n4v+RJcIdFWfVp/7ipFdt642I8BZXKAhQ+2laKYJI4jZFnqM+ur1QrGNF6Uk/1xztJT3XrS6ZneaO0TLaGoM88ZAzXCnYfanYMhM4Ln+/dd/4Sgu0IsI6RJBCkNHYzWQCICKbLqziGnLVFMLQfPIvGF9kxTbQIUCPCj2zpPktXJyUmRLmh3sZULki2spZYZ3BuRAxCmiQtFwR4lLiwgFSkJs2Nj0UbCQjlkn8AAazUMFISsAblFrS2yLEUUSShHqRqMMueIWlhhoC0p9RmroZIIRhNAQUun7dHqIxvnbGufEfYjQhs9auvE+9lYDmzZmQ8zhzQf0v+OjZCU1De2bYFAPTvrusZgMHLojxMLg0EcdaX0jdEQkFCKNrOxFsJ9wbaHfxscuaEVgG/FIyyEDNqeeNqlhFIxoghomsrL+TPCFEWx+1tCTBnNaDcmBVtxTF6MFKJDwSHAx/q68qoqqGZFKlfrWsKWBilSFxx20cN2o/Hz0RphJy+OiRZdVZUTeZCuFl7DCgPhkHCuFQ/wl3bO3WBpC6qJQ1cngNeB+y8Qhc+CBAyFB6eYqqoiCVOD6gBNAylVQLnVDmiyzskgaqxFi5bz83MtjUoUlLunxjYQWiCWMawrM7HGQkIgitIndCFjBfKyao17XVPbCAd2CUt1ntY0kLYVT+ln+PoU2zCLRcyONlAOs90ceLITNhxS5obtjt8jymVtpIQVBo0xMNCBMx+hqgv/OgONWlf+MzIxRORotLxHySEk5/HVq4sgc0+aCBEDT9A4mExgRiMsFgtoCei6xHazxma3Q17mmMymlO1IFKqmRJQeoKgLDCYDnJydYFJOETnBmdVyjbrSJBTVEKX03dsPyPOywzQhuxuj0QZCNwQgRjFsA9R5A2noEE9V6sFIaSlYSV294sHBDPt9jquPlzg9OcHpyYk/6PI8R+n6qXKLkrIs8fW3v8Ff/H/+E968eYNPP/0U/8P/8L/G6ekp/uqv/gq//vXXLismkecFjo+P8eWXX+HXv/41bm9vUdeNb4lG2Zidt4ORpDrKEBChAJq+OLjlyyPXDoQiWrnLltq2rEBzZkRK1CUBrkmSIN8VeHy4p3qwvIRSEbI0hTocQUqN1WqLOFOoaoOmMgRACvIjrBBOQ4J63zKzhTMGRhtUTtGf9q1wQBcBJJxpoPVGqyiOpbMNDCRL9ztGwGmvA44VZDWSNHPBO48NteqUzpZKEaEu29Ii0xjkuxzaGFR1BW2olRplskpEKkakJOq6QpkXqMsKVVFjmH2CYZZiW29R5RWgLSwMrAM7oqC+VirHmpNAXVHAV9eVe8aIwDXR1sh7Bw39s9L4c4Kp/fy9MQbb3Rqpc96s1ZAKmExHqOoCv/3db3BycoLzF6eQCnj79i1u7x4xm81wND/Cfp8jGQx9edZ2u3VgWoyqKrDfE5gdxwpKCXz8+A5v375DVRdI0ghGNziYTXB2MseLF+cYDgcADMbDFGVZwNoGQlHW2hqLJE6QJq2/UzR7SGUgI8BoADJGNkxhrMH6doN3H0jo8O7+f8F8foSz85eo8i0uPn+Ny4/XqJoaX/38Z/jkk09wenqC3377Nd6+fYvpbIrXn17g6vISf3T0B/j++++xLwscykNUTQMVJ4iTFHVTIopdnW3ToKo42KlRFjXSdIC7y2tcvv+IcrdDLASK3Q6LfY5sMMRgNsF0PENdNrj6eO01HYp9id1mT6KQwwm+/PwrHB4c4vvvv8fx/ASzgxm0rtFYiySJMR4f++CBFayFEF5Jnno55xCOpUFAWQKB1o9Srq1jkqYYO4FLbagEcpcX2OUFjJAYjEaIU8ocj0YDRLFEVRWANYjjDCqysKiRRhGEtjA1KX/DOD/E2YHheILFaoFYxfijP/4VIqlwe3+P4+NjlI6i/MUXX2AwuMLDwwPqhthaNzc3gDHQtcFgnCJREaCd4rKxqKsG6/UWTUNgbWMstDVI0wzTgwNkaYq6qZFv14AUqKsasAZZHGE8GrrESwzAoDHaU5SNIfpPlJJ4liEH31HHiRmgZIS60qgrovNb1y5RqbA7DAG7ZVXj5vYetbE4OT7Byek5lIxxfXuDJIpRLlZQMsZgPIE2wHaXQ4oImaDkUFmWsIaEj5eLdUABzyBAOkRJ3CZD8n3hkkF0BlRNA+ECpqppsNvvoa2FFXQmJ0JAueBXW4vCBfAqEF1j0IGBHG4ZyOr5DNCx7zYcDjHIMqxXK9zc3HgdCc6km6aB1Rq5C8RHLkDc73YerOVAnMt0+CxnX38wGPh6fwYCQ1/76OAQRZFj6xg9APy9jsdjbFYrnyTRjnadRhEiIaB1g11TI0szZMOU4p7NDnXdYOAYsu/efcBysaKfDQbeZzQ1MxWkS/YIKGHbeMi41l80WJSmbUMlAAZZknoR79nBBOPxiMQTV0tftz8ejH2wzHGntcBgMISKYxgBVLoBpGtbWlKsUTU1VNIKzjEAwr5mY6jsQlcFyqbyMRfUT0uP/uSgO1YSkZJEVHUbBozWW4d4uiyasZrae1kaPwNQc3LTKhN7Jzugg/UvaywMiDIOL9bsHHtYaCeIRgNDAgjGGDRB0GespQx6ENo8F7i637jfc+BCFAetSQpfqYqy0rYVQuCFT5TtGsY2bWAqqH0H5f26FOk+vc0YB2SYIKBy4AJREp9jFNDFmZwQ4eWxEAKQst1o/Pf8GjYW3KuPM1ZcFxTH3NMULiDjANdlTy1n9MMgsM38WgSbCRx4k5HuU//oq81UKKVgG/qMkB7UUpm7/Zf7l2gX15Ogle+1BW6sD+bDdaF182Rthpm1dpzbz/D33gETun/f3kJb9f30c5h50V0z/fvo07GZJWGt9lRRui8ALosdZnc5Q05AQkjFJ6ebabR8T/zfnDkzRqBpKrdGKLMmhITV3dpUWg+gfeuMF+1Pd9/CASLGQFhvdjvzHTIceGz5v3lMyMg2hMLblqYaqk2enp52qNN8cDHFyti2HVMY2PMeY0PLTJKQQg+EpSa0nuj9aRwJGW1VTmmLPBWTm0wmODs7c/27v8Z2u/W25t27d9hsXI/uJMH1zQ3Wmw1qozEeT5AkKeIk9uj5fr/Her12z5j0WABs7xzKrDUguSUXl4+0YovsQCRpFGS+coxGQ0yGI2jn+F1dXWE6nWI+n2MymXSE2ViplSlw6/Uax8fH+Of//J/j5OQETdPgm2++wd3dHV68eOFF2OKYWhR99dVXqKoKl5eXGI/HqCpqR3J4eIjE1fWxMEyYMeaxfe68CX/md1owp+FraS3QvEVRhDTJkGWJU/Tm+szEU9+y4QCnZycoa4PVao2HhwW2mz214gSobMQYDEYZKNCF28euQlwqcPsil/b0QTGtO/piEoJwADUDmd0zghkpLpgVioB0hPXh6Kx7H8YGdExrgjo2h6zy54V1z02joVRE4JrRGKQp8u0e0AZJFGM6mVJdLloAkNdnuI9YtZvOtJZFwiwovud+ljvcV+Ez8e/43+dsCX+Otdb3pY6iCF999RWur69xf3/vBXz2rjbWWttpVRTHyrNZ5vM59vkO19fXyIu99xMODme4ePkSk8kIxtTY56wzAySJgrXSi7vaAIwULkEQJ8pTW/M8x77MUS8sdEM19NvtFvu8hLUCzd0d9kWJ4WgEJWO8vHiFi4tPPD33X/7Lf4GLV+f4f/2//5+4++4Ws9kEf/gHv/ABLIESxpXqEL3eyBq2tIg4225pjcQqQZpoPN7dk3DZwyOK/Z4yv2XlmSeT+ZHPQOZ5jsVi4anJ3FP33/ybf4OjoyP85je/QZqmeP36NUajETbbNaw1WC4XXnPCGIPVagWttffVlsulF81qWSsk5KdkhChKXFaPmDusHE6tkCrscwIOtVsDFGTGlAkWAqYx1Is7klCRgDAaVlo8PC4xHoxwfHSENBlgtdrg6vIj9rs9hCJbGEUxTs/OvDCT3dGaS9MUf/u3f4uTkxO/DtfrtWckDrIBStHVE+EAjG2/tRZxTIHgeDzGfD4n4NlomN0aAkRVrqsKCsBwNMRsNvXlTkzH5/fybECtCXx2mhWs6k1no4aUbSeQoihhLXxyTmuNxrJQMrWS4/NgMBggTmJ88sknPmhcbdawgtpsTiYT1LpBs21p1Axshzaf9y4D32HCj8/eSle+zp+ZEdzW6ubmhs6TJPEMMa5X5hZTYWlkmD1n28PMsL42TRRFvryA645Z0ItF07jDAbcuo3ZylFXnv+N5IDsTe3+DfUEOminB1I4LiT/uvSgpl5JxicbOBff9DC7bVqVUcO8Uy5FdgGfWbTe79vfg5JELcmihwtqWNRdSSo01MKbxtp/3KtllibLIkWUJ5kdzjEbDDkOA7RTHCjwXoQ/eOL8+TCqFelJ8LrSaGn3/XXTmlP3Gn3L99KA7zYimphIABpAOmYaEZqVTaxzy1fh/rROiqmoSteIrDBKeD4j4sp56Z9E6TiGtgikUnOENB4OFPITPiD7NGIcUvv79kDFzGxkajW5Q14nLpgmoqBukGa190E8bAC7gbttQhIuL78WDEWH2XwDCWGjDtPXnW42xwQ1ptwDX5bUCBRyQcMsFrvHgtgrcpoEVVgkN7mYY+X7bjMtTsZs2i2BhArCgO670gEwHDIPu1rl1xtK0z8CBEd8TP2dofDrOUn81dRwugGiYFkJwH+IIURQG3U/V6fm/w3kIx56d0n6/w+fuIZyvEIgBqBbVil6Q/swVvlcHdBHorO04jjtjxf8dgjRstP0zWurJCdGOQZhVanQDXTeoZQVh4ZDXCEpF0GgDe54v7UAx3bQt1vi9mH1gjEUkJWWKg7XH6/y5wCkEPOigrz3gEAIMfAixOEuY5RVCtAIstktN5/FC8J5soMN7CNcH/4zfW6m2TomdZr+X3GvDZ2L10iiKcXBwgDhJsCtyR+mmtmMXFxc4ODzE2/fvPCuE6Fn0ttRLeYW82EGItuVFFClEEWX461r74DdSCtoFNmEpAB08bSuN0WiEbEBjxZQ8Fo45PDhAVde4v7/3rU94zM/Pz7Hb7bDZbLxTzHS9k5MTvH79GpeXl/iLv/gL/OVf/iWiKPLUu8FggPV67cXUPv/8cxwdHeHNmzeeDhc5xz10Dnk/hnbyuaA7nLf+/gptG4EmbR0c21SmqrEYUVlWaBqD8WiMkRPFeTGdu1ZGEay9RV5wXV+rCcFrjP472IvB2UQBMrNb+PcSocULAacQEAo/JwTuWoCuPz4tOCncMwtBmTHjnNwojhwVH4iTGOPJGFJIR8VdwRhNtXgyQqMNFosF8px6xU8mU7fe92AIUsp+X1nWTiFaNQMQbC8IEH4qlhaCLf3xDeeWAQh+T7YjUdR2G+D+vsPhEC9fvsSLFy/8fK/Xa6g482sPgC87iyJykqkOV+Hq+hF3d3eeHTeZjPHixQu8fPkCUoKolYbVs5l91GqqWOvOBnc+keaMQRPTa3QDNLVBXRXY73M8PCygNZ2tRV5ivdphlxc4PTnDbDZHHEf45ptvUJYlTk6OcHHxErPZBIeHBzg/PwNA1G0pgcEgdfciMBikGAxSxLHAttiAqKtOXBbMwogglMS+LLDd71FUJeDsLDuzg9EIw8EAUZpgv9+7ntdbcI9hrjUfDAZ4fHzE7e0tZrMZrq6uXK9dg0bXWK8JhGTKOgOpq9UKi8WDq+cuoXWvVCgQ/eW9nKYpIq/ovMd2u8FmvUGRk0p4Nsg8nTtNYmhdAVYjjhSSJEIs2716dnpOe8ZKLNcrLJYr1E0D5brANEJjMpzgk08+gdbaO+9SSi+CyRnNOI59aycW1hoMhh3fjANMXovn5+d49eoVjo+PYYxpW+ApokSrCNjttv5cYj0ODmjZnoXnFvthZUn3kGXteFA5Vduil4NsLlUMg+BGGwi3xxmoGg6HODs7w8HBgbfVRVHg5ubGB4mcmTWm6djGVuOCxp7P+RBQ40TdYDCALdvXcIY4z3Msl8uOIBvvPZ/MC/wKPieZ7s/2henhTOcOzwwWyksCES9uYSel9LoBTFevqgqPj4/YbrdI09Tr0fB98Prg84mB8fB+OOgORea0DrSxIBy4TuJn4/HYl2a0gWe39TLVfGsMsgHSJIO1hgCL6xusVpug3p34na52KDib+FzqeeqBHXdL29tlpch/mUwmmE6nYJCzcKCnMcavxbC0jPcUPy6vCw64mTrfPyu7txUyjLVfI0mSepDq910/OeiOVEJ+t3W0PMPHPYXeptHQtoFpqJ7RaoAaoFC2s9ZPs5vh1UcT2ocEYAANDW3aAeGFy8abByx0hD3iHWQG+oF2PwACnjo4RtN9EFJPCIy7Ox/ks0MqhAC1liGhtrquEYnuxPNn8MX3wkG3sdTyCLwYdQNru+rJIXoTBlGho8KGLlxIoZgAZ7iNMc75mXhDK4RAmiYOPet+HjnJ3bELh7Bd6AK1ftrmi38XjkM7J+HnuLpF0/bhY8PJz8NGuF0vQeYCTuUwGK/+ffDnklNifeBEz91dK3xf4RiH6yh0YPmgeS44DEGQcJ092Reipcb3n+/Z5+09I1S77nym2doeKNWti/+xgCQEHjwoEASkfCi3hrHbX709+Fz5g27Vv3ntW7SBTZIkSGMSnAmzWiGNiu+9vzattR1lz/CADBU6+XXsvITzGKkYSrVjxvspzJqzsQ7RznBNhfMSOvYcZFlLCDMskCRZh33C2QxGzh8eHsDUtd1u70Gx+XyO0XiEOE3w5s0b5Ps9dKMhVYSRo1dmnMm3FrZpfL2aEMrZzMaPqzUSwmoo0bZna8efxeD2EEJgEo08lZuph1VV4fjsDIeHh75+cuVoakopvH79Gre3t37siqLwCurWWnz33Xd4/+Yt/v2///coyxKffvqpFz2azWYoigKLxQJpmuJXv/oVPvvsMxhjcHl5SeO22SB2+7cPkPWzAM/tnX9sb4UBG+9tXkfGULtDAly1z/YYbakO0u3nxjxit8u9M1vkuQtCUh/4WstsIUfvshpM4eTbtNa1YYRxkiECQrH4Ybc/fSjixY5aePkA1VoY3fg1+txYsB2RUgIxoDvnEe3jNKM2TePRCAezGW5vEzw+Pvi9rBvt1WEBYD4/oCxtJKF1C8axrQw/n5+BKZ2h38D7LrRv4Wv7z9J9XxrvELzl9cPvywywh4cHxHGMs7Mz/PznP8ft7S2++/57pFmrPhzaAGaQxXGM65trv5fJMVc4OjrC8dGRsx9OW0Mpql/XRNUGWBwtBiBgNM8rae0kSQoBCaMF0nSA6ewIEBIfP15hvdqirBoIUG1/XZeoV1tEKoO1ElGUYDqZ4fjzY1R1if/0n/4Tjo/miFSMr776Cl9//ffQTQWtD1xNKrV2s9Zis1lht99iMB6Aas3denKlC1JIQDnAwKlmV6JCY7lVzxAHc2pdZKXwYByrK1cV9Qf//PPPHTW8wMXFBS4uLvzfWBg8PNz7TD8Domw3NpuNB+76ICm38qN2mA1Go5EL5K3vxc4gIdXhWq+CnCQJpABMUwG6hlISo0GKOFauHKsF7OM4RVU1WG332O9ySBUDwmKT73B2doJsSCJd19fXvvTJGOMVpm9vb/0Zy4whBr/YBocgdri3ea1xTetySRRcFSkkqYJy88Nrl9cv12jzfgjPJ9Z0KYoCcUR6AHzPWms0tUZZVv585FJH/m++mrpBFDBT6rr2PdaFEL7dG7fSenx89PdKAneNB8+BNo4IlbpD8atQ5d2iVS5nnZRwfZRl6eu0tSabxePO98uBXlgG1/ejQl+RbXJd14jd506nU88i43GnXtfWA9KcXW8ayv6yXgT/jZSyYw+VolZnLBzI8xfe32AwQOnqwlnbhoWUOYv/nL3kseWy1SgiltR+v8discDDwwMWixXqigERpyXlyns4eP8x9q4Hv1TkwdQwqaWUxHgywmg09P3teU/w2HLXCH7WcF6FEFBBWzxuDcasLRZO4xgzTJDwFwMY4d/+WKDev35y0N0YGjRpLTQ0hBHUo89aWE08fQ1NYlrWAFYAkrJkxnad9b6zzz8DnkOgHdXAckDp+vSqCLASTU3OTV2RYyLQ1ndJIek+guu5QLt/X/2fK5AwFdNq67pxrT9q5Pke2SDFcEjqw17EQTsnXVtowbW/6HxOiE5ysG24LzPgKfEC3dc95xD1g8LwvRnN4jHnhcobm0Q6Rt5YKaVcSyIANshydIK/MBvTXu3fuPsM2CPd+2z/pguEhOvEidyZVv2SHTHOInMPweecaghB9fSCPw/gbAj1FbewTi9ABy3DOBBhimMYKAPdDGC4XkOwh+8hzNL2A25+XTg3/UAy/F04jvw54broXzb4XZhFZXCm/37Pff/cvYSfFxrxvlMTRcmTQCXs89hmtqlGBqKlQ5Hyczt2fPXtA99fOBbWWmcDuqwW/ruQJdFZL2jXkQ4Q9H4WIfxidLufMQ/nt30PCqbooGwzsnxoshL54+MjPn786Nf2brfDYrHCYDDAi1cvUVYVRqMJfvnLX+JnP/s50kGG8ZSyhXmeI45jHJ+c4IsvvkCSJPjh9AxZmuHy8hJlWbqAW6IqSWzHaw5Yi1oLxJGkXtFurNgJs7al1hdFASGtd34oI01ibPeuHpHna71ew1qqZT85OcFsNgMAL3y02+2IUhjH+Nu//Vvs1hscHx/7XuDcg/zy8hLn5+cefPjuu++w3W7xi1/8AsfHx/jrv/5r7Hc7jJwd5owKO+F8hWyOcL3398E/9rs+S8KDME2JpiG16TiWkIKOWO2oh+st0RjTNMJwmKH0bXoKv59oPSiXzeRgmMbeAwl0V2TbaOFCgGVNuyyyPrAWPlv/Z+HvOus4AMTabLCAdEAThIBxZSpGUz2pmCgcn55gMBwgimKslgsURY68omyhEhJisYC1FoNBhsEwAZD4PcXBM98jj024f8N9X9eV35PhXu5TDMPrucC8f57y+7AA3Ha79R0QuDf0brfH+4/XmE6nHcbDYJB50cT7+3tcXV46OnHkOw68ekW96MmZtVBKQkXKnb2UUSEnV5EwqJAElFW1d37jOIYFdfyIVAQVxVAqhpLECqDgVyKOCQSoG9JyaRqDNFW+hloXBt999xar5RJffvmp61N+hseHO0hJNfQQGkkcI4oZ+KhRVcrdhxNtte25yTaE6m9rCvrykmjacYwkI+B8sViShoULOq21GI/HePXqFV68eIH379/7seOs53q9RlVXGAwoaGKGGZ83rO4NoMNC8PPrGSNtIkcp5RmArGKf5zmMpprvLI2RxAqRErBWQ5cFlAKyNMUgTSCFQNG4Xs0qgoxi7IsS+Z4EQzd5gboxmE4mOH/xCpPJCEkadXyYJEl8IMAdN3a7nR/T1rdQvoyjfzbx2t9sNvjhhx98V4nRaIQsy7Df77BcrKB1jTTj2tUEQlCttvZCx6R2T1nyslu7PBi6s6z2AG2e51gu1j4bT4Ed9e1m/8oYg9qd+SHIxsELv1Yp5WnxHOSu12vf8ePgYOptAu9VZqdwsOk1PhzbyoNzddPx+fi5hBCYz+c+OOfMMoMwnJwKA2EO7BkQZDvE88BnBdO167pGXVXexwn1mPg1zBBj0JTnje0f++p8zjEAwPvt3bt3HjjhfvWcjaWftaA6B/ec0R+NRn69hXaWfTgWoIvjBE1jsFqucHtzg9vbO6zXG79G6XXOT9bOnsow3vKWuP1ekE4R+0x8D1QSECNNE2Rp6hMAIXDC9x+e/SHYwfae9bOoHCz3iv28rhjA6zNq+ZxnAUMuGwLgWxD+vusnB91FVVEdt6HMtrAg0RPrlDWd0hx5+qz4SkrlUnCz8x/POD4NvrpBMRe0s4PHGyWsoejXX9JXG+w+Fyj+PnTCWhKzIm2rtu6N6lgaKFV4Y0EBIy0yQg9p8wtfQ2ephkl0s3PPOfPu0z39+rmA+7nAI1wk9LftuLDDxIEPAB9wW2udql/slJEVdrsttNGIhYQx6N1HuxnJUHXHzTsrQsLA9J6rpUPanthNuE7Y+ITOE887/xsepH0qCeAy3XDkGQHvyITrjyjtNL8AUDcNIicUFNZphJuun2Hh3/fHIJwPRozD+ev//XPXc+uj44D/CBhTmy5CHX5myIYIfx4CCQjvL5z7Xq21N25ao/JBMZCmXUCNmShN0zh1+LA0gyiLbDSllK1AXw84CCmffIVUIdrjJlhTT1WsnwMSOmP0ZI10v9jw8iGaxAkwQGe+QyNP61e0bBZ3wLGTZ431Sr03NzeeZseH+MHBAaazGYbjEfK8wHA09j2S15sNHh8fvZI4tzVixDdxoiCTyQTn5+coihKbzRah9gTfhxACpnaK0rZtu0L7rYYx2n+/2+097ZsPK62pHyqPEY8vOwUfP37ExcUF5vM5hBC4v7/3WZzpdEoHl1P5ZhbTfr/3gndlWXrhu91uhx9++AFxTPV/v/rVr/D1119j72rfWsZK28UB6O7T0Ba0GZmnzJLQxvBabIXwWtvQBMExvY/0zkHdNBiOJhiORjg4iDAajTGZrrDZbJ1T3Tp95JzgR9XWBQOJgQI5AlnG0IEPr+eC7BbIaimE3Ut01jRnZeKY+moDaLUZAJ9NE1JgMMgwmx2AtHAsrq72pJqcRODyB866nKgjpFmMJE5IQFIIXwfe36NCiM7chvPE+4vHgOcpBM86T+ft+POsIv63rmtkGQXRSinc3d3h/v4er169ws9//nNYQaUQrHh8eHiI09MTZFmKxWLhe9nzvUynU3z22Wc4OpqjqSsHuLfio0y1D9tiMiAjBJXftMKjDvhpGhT5HvuyRhylACROTs5wdHSG27s7XF/fYpCN8Pr0DOfn55Th0hbL5RofPnzwfsF6vcF3330HbRpoXSJNKKvZaPK3ZAqX9U4wGg2w3Kw7zvt6vaasWeOCnWSI+XyOJMmcvRPQjUaSJjDGYrte4/Ly0tNnOat7cXGBL774gvZPXeP4+BgvX76E1lR3rV05XxQpZ1+ND1Y5w83BEkkO9Vhl5BRgPB4hywY+WGKbRWUQuQ+E217crtOOITHUNFIYJjEil6ho60kVRqMJPny4RF01ePHqNV5efIbr62tUVYNsNKTgKqZxOz099c4/i/Jx/TrrYKxWK9/KiWuo2Sfh++dAjc9nPmuYVdQ0DSCcWLFKfEssnj8+3/hzuLaVs5zj8RjT6RSvXl5gs9ni3bt3eHxceGbAfpdDqcj7mnGcPLE51lKJlLamE6CGdpVBmOPjYxweHvqa65YR0QZZ7BvwfjbGeOCEyyeZrs2xQ5Ikrvxg4e+JA2tu2cV2hseB/WgO5AF0xpvPCA6i+XteE9Za334tdkE96xnwvXOJA4+flLJD97bW+jOXn4dfz+PLYwmgY/v43uu69GUEm80GQgjfFzwEPLlLSwh08voQQiDPS9w/3OPDh494fFw44brEsxu8D2bDxNjTZIffkpJjRC6zgffFsyxFksQQUkI3tbc5fN6yCBxrEITBducL3bOQARPeB6GPwOMdlmSyXzQYDCHcOcbMrd93/fRMt6Vg2xoKrpVTWJZCwAiiiUDS9zx61gXnfPGDhoH3c4dliNIppRDFEdIs7WymUJwgDBjCf9mZJ2vbZmzDvw+D3jCA4tcDxqunAgrWttRyRnCstbAG0I1BaWu3cQWUigkZNpZohobYANZRadnJeRostnUWlGF42m+0D07w+/D4sHNEwWHrSDLyGNZwM2onhGjbTlgCLODHEP5zyJDDIcRuvEXXkfF/LwWEeY7eyQd0O9Y2mCN6X/czdGu1+f4AeGGJMOsUriM+ZOkz2pljAoRxPQnodS5IbzRUU0M2ba9Gpq0BrehCiK6G6zikeYVZ7ucApXA/PPd9eD0X+Hlw4xnAwbrANryvkKYT0qT6wTcsAUShkeIvDwYZi0hIRHHis4laa+iqRm2pV31YZ8S0cp6TkPYa7nef7XtmDPrskPC1nfE31IaIL589dwffc6wEtithD3K2WU1jHAWRxrAqifZZFjXKsoIUEQQU9WB1DgqvFZ5/Ibq2KcyS5nvqRXt/f4/NZuMN/3q9xtHREbKMhCIXiwWywQDHx8ceiGwWC6zXa7+3eQyzLMPh4SHyPMfJyRFGoyFevbogBeL9DlGsYGyEyHLrDddibLmACRgZvE6qCqiqkPLb9hrlORiNRqhNWz8WgmfsxDKVj1TcX3knRCnKuJWulznX4+33e1/+8vj4CGuptUscx8jzHH/3d38HAHj58iV+9tVXuLq8xN3dnbcNnN3geWZb199PoX0K98JzgTlfIR3Z2ra9o39fQ+NVNQ1ltbWGgcYgGyGOFWYHE+p3rOAocu2abO+hRf5blox1QHA34KZnCNuIPZ/J5n0XPpd13TY48PNjJqkNG3+SBwbQOnjcYq3RGpVuYBsLsVpBSYWDwwMMxyO8ePUK2hjc3d1S/2bhXmMN1jtqmzUZj70IWxyRqr8OLIE11BmFADrqg0xMmbpDIwwdrHB+f2wcOs8b2IP+32itvS3hbPdkMkGaZl74icsnDg4OMJlMsFgQc2W/35MTLIiifHZ25oWLhGCtDG4dJ2ENd+loHV7KblH/6CwdAKBSLykF6lpjt9tjvd5CSInJ9ACDwRAvX7yCthZl1WC1JHX/i4sLaj+VUeYryx7w7bffoKoqTCZDSElO/XL5iNevXyFSHKABdV3CWo2yJBG1UOFXyRjbnISoLi8vUeQl4jjF6ek5DmYHGE9mqBsDISkjresG6+0GD4ulEx9sVZQPDg684OXvfvc7T6dN0xT7/R7v3r3rqDczg4sZQ/v9HvtdQZo61jEi/EIC+UUQUE6JWjq7zXZ0t9s5EFAjTah1EDFyIiiQqrKMJNIsJSV5JWEcKyFLEkgRQVvr+rDvMZ0d4NPPP8Px8Sk+vL/E11//Bu8/XOLFizNEElgul3j9+jWurq68Da/rGovFAsfHx22wBhYsjTAeT1DkZQtmu1IvFozj84o7dUgpsduRwJWxBuPxBLPZBJmr1eesH9chs69I9p8ytJPJBKenp77eXKkIu90eV1dOXb2uqWtBEJCGNeZ8XmgntMrM1PA854CSe7Q3TeNFObMsw3a79cHyaDTy9dh8nobiqGwLw+ScD6QtlYssl0sYY3zmss9wFEJ40JdBZcq8Jt7GhKAEPwOATk08AP86a60Hufhew0QSZ7OZ+cFzV9d1EPQNfFa/aRrf/kxrjfl83imBY/8qTGSxT1PX2j0LsRxyt2957iiJIZx9iiClReWU6R8fH3F1dYXlckXnuCQtBCmoltuSUw8qU231q3yHpB85zzhxQs8aYzBIfTa7aWq/Lnluec65jCIsQ+V5b8+EFmDngJvHk8GOfkwaxlrDwRhpMoCARF3VKPIK+b589nzpXz856KbiFUBwH0bZ9jBVAApLipV8vHeQBOtkxHrBI188aOHhyAvTo1iKqM9UJ1J1DA8FgM/XhAshvCJ4GNCF14/9jANPabnvMZzxprorIaj9hxCRy3430K4mLs0SLyYhFVHxrW2VxK211DdZ2GAxUKAJli0PMhfhPfF/hwBF6Pjy5qXN1oqwhVludsqllL4egulz/FohpO8f6peBzxrRVycz0wMt+O/DeeY58fMUsA/otWEA65wo0Q2u2AFhGli/vpfH4KnD2aWzIFitbaxJNZiMKPJBHn4ujy8Af7D0n/E5cCkMvPnn/TXXcQBdeNp/Pb8uREbD4NG/B4hlEt5bWGceZgD7Y8Ur77kscTiH4XuFBqpualiXrWS0vWmonzQjmXwQSEn9GqU/EFwWXUh0d3M7TnwP4b/98eGLbQkfprwX+oBFaGTDDD4fqE3T4PPPvsL/9n/zf8T/6f/8f8Bvvv21Bxr6AECnRRUQjFG3Pslai//9/+5/xF//7f+C//v/4//m0XS2e3wfj4+PKMoCVdPgs88+R13XuLm5QRTFWC6JlsnU9KqukQ0GvvYaAFarFa6urrHfUzsjay2UW9PWtGMoXTDVty+kBRH57IdSCipq57UoCiQJ3TP3OOY9tNvtPE3PWosPHz5gMplgPp/j9evXiOMYt7e3AEj5tNznuLi48M7hfD5HXde4vb319W9RFGG9Xnsn8O3bt9jv93h9cYGRUx2+u7vrBEvhfIRrKbSp/TXWv8K542A7tIFsszy9Tjj1WEH04O1uC2MNdMOtZQYYDgceqFmvtgACoI76WbpzRsFo7QFO4ToRwHIXANfL2nbLXkKbEwIL4b+h/X3OjgN05nP/eg902YBlFLyO9wC1OKpxdnaK4+MTqgU2Bo+PD14oK4oUqqrEcrmEdjaNaZBhtr5v07vgBH91AXX+PWelwmcO57rvO4S/59/xeck9fyeTiRc5ury8xOzwGGdnZ5hMJri/v0ee57i+vsFy+ejrlIndYzCZTLzugTEaWZrAGlIsTxLSk2iaCrVt1dopoKoRKYs0GSCOE1grHLNghbu7O1xeXmK92iAdDHB6VmF+eASlImx3xCg4OTlGkqQo8hwfP37EyfEJXr/+BEdHJ6iqAje31yiKPXRT4bPPXwNokGYx9rsdlALSNEYUUYtAXv9xHENztwfn45EjWiLPqdzihx9+wMuXL3Ewm0NI6ZMoqzwnls5m61mMnJm+uLjA4eEhNpsNptMpvf7gAFJKnJ2ddc7mwWDg6cEPDw+4v7/HYrF4oircd6KFUFAyRllS60qmpz88PGC1XKLRDVJXt0mdLmJ/XigpEEmF0SBGGpNvUDYUcCYqBqSicdiVmMxmSJIM3333HT58vEIcpziYH8IYZu2RbsfJyQkeHh5grfW+GPse3IWCbTLZmVY8mL+Y9swBYJqmPvgaDimzzueskHCtbwWqqvTZ9VAbKY5iNLrxVGVmQgLAu3fvMJ3O8OWXXyJNU/z2t7+lhISMW5AJcEFQW54HEItHQyNyTCwG7oE2symlxN3dndcems/nODw89MHVdrvtAPthDBH6JJxJ5/fl2KLSbQ/qNE09kMC2ghkWDCptt1ssFgtEUYSDgwNPLWYfgX17Tl4Brf4Ln1v+sx2gwffGZ2RINec1zuwuZgZxNprnmkGDUOcq9JfDQD7LMn8Pj4+PKMvSi+fxe/I88X33WWv8vCvX8uzxcQHdEDjALW4b0yACJeg4oJZSgES2NX48/LTOT6e/ZzZDC8jRPmg0JUeY6s26GdylJbTnPBb+vDAtoML23wTJAt7jfQCe34NLiTmmYj/wp1w/OeiuG3YqHW1OUKDSOPpbnGSdRa85o8dfsLTBA0psGGxz1odpMGFtRFXXKLaFf3jqz8yOT6tSTr9HZ5D4Z6FAV3j1nYunh69EXZdoGhLKiOMYsBKNpsB1PKYars1mh8VigzhWQW0RIUiS65uduEjbUxmEtCpuiQIYQ2rprNQO281YPOcMhE5EiLjxWPGBvV6vkeekSnh0dAQppRNkEt6o8IKjmiJH+emNE21kGlfvzDnBFHZGqb0LoK3u3HsYWIZz0BrFljLY0mWeUjw72VP3pbX2tRjWWlRV7RQVyXkNA/iWbtin6DtGQG1QokIk804AxEaSHUZ2FEKBOiA4WGyXlhIGqM8BRPwa3mMCTx3I/r/8mhB0EEJ07gFoKeV8tbWZT2vOtdaIhOwYpfAzQuSQf85BLQfXvO74c4xxfcltSLl2dLJIkfiZEGDRQwgCysLnD+8nRJkZKPLPJASk6irv99dw/6DsZ789UGCMd0Z++7vf4P/yf/0fcXd/4++JD3Eehz4DgseKHAVHR0+IPshORhInGA5JGITLPXj+7u8fkCSpX1cHhwf47LPPoJTCd999h7/8n/9nPC4XGI/HlBnebXF/d4u72xvEEbXKyfd7rJYL5PsdkjiFEhJGCqQxtb5hnYpaSkBYbws2mw2kpPoydoL4QNem9vdEwTUpiM/mc1/7ygE6AI/2z+dznxVJkgSff/45ptMpvv/+ezQ1OXV5nkMIojFyFoeEc7piKWEN53q9xrfffos/+OUv8eWXX2I4HOLm5sZTNPmAbpk83bUfrv9wzYWAU4iM8/uF2ScQHwwCpCdiOGsMoDIaAvBZuCzLMDs4cGI9CQ4PZ7DaYrvdQdcG0gWokaJe1DwmkYwRx8rPgTbGH3xh4Bw6Drx3wiCU75kyt0T3zsvC20C2ZUpK1OwwBzRtY5gJZVGVFZ1oSiFNB27v1MirElhvCDywwOzwAL+a/Cne/PADfvjhe9RcauKAz6IoCHhxzAcWMmKBH7a1IZBH5Sq1YzB0g3EG9kKbxeP0Y5lxfvYQWGXbz1kntiW8riAErq6ufPZaSonb21vX+qrye5syw5EvOWAHWEqq16b66ArWGlBtI0CgMGWYkphE05jlUVUNRqMJdGNxe3OP+7tHGGOx2efYbnPsznJMpwcYjScYDsYYDojW/u3vfgshBN788BZlWeHk5ATDEbeI2mN+OENdlzg+piB3Mh6DWrq1QlVk8zNoTQkEUxvEKWV5h8MRjo+PsSsoY7zf7PG777/H8fEWZ2fnUHGMfLPFLi9R67aNIHdA4HaJ0+kUv/71r/1+Yy0aXh9hYMMZRc7y9hkuPN88r0mSYDgcIE5IVJLsPAk1rlYrNHWFgQNa4phqueMooqydEoiVQuQYCZwBjOMYcZQgTmLkReUYOwO8ePECJ8f/P9b+POi2LMsLw3577zPe8RvfPGS+zMoeqrug242gQYzdVNMgMbglIQkQCkMQdsgDRlgOh+zAgbFkoQiFbAuZsAwWg2nADN0SBjMJMK0GCejuqq65KjNf5pu+6X53vmfce/uPtdc++9z3vazsCG7Vl++9707n7GHttX7rt37rNp5+9BSz2Qwvz8/w8OFjfOY73oVpKggrcXx8jN1uh1/0i34RlsslLi4uvIjY5eWlrx3me+OMHN8Xry8OjnntHh8f+2CSQQgf2OkawjFVq7JxvbU16ror2yPtogJlWePk5ASPHr5FNcMfPXflVQ20poD4O77jO4hqPlv09mocA1mWY7lcQkqq+x6MR9Cm24t8rvD+4kCbNT0++OADXF9fu5KMY+R5jo8++tALaXGwy620iqLwDDEOvBmMCNW+b9++7UX7QuYEM974bF+tVl5BPMsyL7y2Wq08rZntEgMODKDzZzLLymecnS3leuywHpntnbXW1wsz/Zn3X8jmms1meP78uW8Jx2slBBz4PaHwGDMFwhppti9MtWfGBbcWHgwGePXynPbKYo26aiFlX3BMuhiRktgsokulqBTvEejDNrt7dNlv9q8GAxLaZGFE9o/4+ng9MygVgiFhwowStxUaTecO235rrWd18O/43GCbwd8ZO8V5Xku87vg7vt3jUwfdRCt/XeTJB4J86PtBA8AUdAAp06wDowd0NRBcWxAGVDxAWmsIJbvEZJgMFl2gTTU7wTVbuga7Ryv/1PfsVoyUAplDZtlxGQ7GSLPOOHDQp3UEKUoAAnnuqGGi318Y6B/y0qHfnOEQkuuMXZBp+pm48P08hvwcO6iMkHGLEd603H8yRNLChcVOGP+pdaca3v/Zp+P1g8FQ3fymH56pfZZD+Jk+ULLo0cS7uel6MIYoL1Nx0pR7IPezvfx+Wmv7VNJurWhteqrc4aYKx4uvg40p31M4V+GchQHgfuDN10JG62agJXy8KSvVv6eb3x8GG/wIDRS1YXdZNNvNgBBURrIPUPn3WgttLWwAIoQOLjNeOBAlG9ABAhaUxTfuH/soJX9OOJcdDYqzgP3aVL5PXu/7/RjDewkzCxzMs0PYNA0++PCbHlHed8zps8hxCJHUUCCFDjjtA0oIIIpI2Xs0GmG32yFJEu9A5rmGMUAcJ7j/8AEeP3oMAJ7qluc57uaZzwyzPWDKFQcGWlPHAqLlUlcC1jPoeq47DQzbgV58cPO5yOBKVWvvRDCQVJYl2tmMAsrp1AdMYY31er3GwcEBAHjV8Vu3buH27duQUmI1X/gsDX9XCKgwvY73OdfV73Y7VGUJ3bZ49OgRHj9+jCzLcH5+7udvn3K2D2Dt75Wb1nj42nBt0zqlkho+ojz4ArJhOtgHfN0UeEUYjUaAJWX7quTgS8MYCaU6kInnQZsG2rWnFNICQsJqQ2F/sK/5msNzYv8M11pDSLg1QdfXUR41YAwiN39+TNg+uB/NFiIY03BdXM/n0EbjYDLF/fv3EUUK19czXM+uUdUVsiTGblf4+v7BYODFkKqq8tkdrbW3G8ZlLKqK6Yb9wJnBx33gZH/P8zjxePD64nFgmxCCvQy60rlD7DtWOGZ14fn8GkpJT03WuoWx2tdQUr3qMQZ5jlobX04WRdx207UDc9+nnBjTer2BEBLWCNQVKXyPx2MsFktXy1yirloIoXB9vcDdu/dx5+5drNYrbDYbvP322y5of4af/9IXce/ePTRNg+VyDgiD8XiIg4OJzzwfTEegfu4OnK0btC3VXBoDHwDy3uRWh5uiwGKxxHZTQClSXt/tdthst5hdz7Bd73p0ZqZAv/322zg9PcXZ2RnyPPfZTbbbo9HI2xcOSubzrg832S4ax9BpJlsdI4qUC1wzGEviuNwqiYMd5YKBNHVlgqAAVIFKByNFJRBppNw+bBElKYyxWMxXqJoWSsbIshyPHz3Gkyfvwgpg/ZUvO8E9ifF4hPmsBLT27dJYpV0Igdu3b+P09NS3sQrLGwAKIqToaoWZEi8ltQNjHQ8Gw9mme7+p0TCWWteF+4BfT6K7JBZ2eHiIt99+G0mS4NWrVz5DqrXGYrHA6emp/y5rnuLy8soHQHkeoSw7pewsy1A2NSD6gQrbIgajoyjyMQAHVlw6xOVJ5+cU/IXlkryHudf1YDDw/ZuXyyXquiZthqRTLufANwy8woQK07eZgbBcLrHb7fxY85yElG6AWGacjQ1p70ZrH7zsx0QM8oWJAZ7jEDwK7RS/jsFZrt8PxR95LJIkQVEUHrgO7SqfsTx3bM/Y5yH7s8ZqtcJuV6BpWlhjoMOzxVooL7IJAF3pFTNOLZzgNqwrNYBfh3QGWaRpx1Dk8eSsPzMDwvvnczg843l8mZFXFAV2ZQHl7Hf4w8lH9hX4Tx7nsIUbfVbp7Yr3b7/N49PTy2HceFBARQPzujMfOhr8ewF3gNvXKeSM7DD1kAMWFjqgLIJALN2l8ndawM0cX8FekMH/tjDmzXTBm4Ke8GFtt/l4sTPSw/TmYtcFZrptAFu6NyskaQQrqbaBMyGAo53L7qDvMhMWEpFzgg1g+3XaNzmFHSLZGasOMaOAm2sgmRLHTuh+1pjvlR1arbtm8KExCsc0DLpvAmT2A+rw+sPgfP+9+/N00+cz0r1PI2J0sWpISdjCUN9q29GQjDGQrqWdEBSoGev0CiwArVHXr7cLC1HzEAjhMQPQCwJD1Cz8+/44hffdBUCfHDjf9LvOCHz7Mdx/T4jCotWwUgIMHrjXSr4HemO3593vpJRQxqJ1AXu4ryEEBCyiuOu1zrRLiKB9ntY+A8a2IgQ9wjELs9Vw3y9Fn1ofjueb1pkQAo8fPcGv+hd/GPfuPkSaZbi8PMff/jt/HT/1038fQih89rs/h3/39//7+KP/yR/GN7/5NcSxxp/9L/8q/spP/HkcTA/xS37gB5EkCf73f+QP4l/9H/4uPLj/CP/1X//L+Jd/44/h+PgWLi7P8Df+5k/g2fOPARBdzAZ2ZTKZ4Dve+058/tf/Jjx48Ah5luPlqxf4y3/5L+If/5OfxjvvvIO3n7yN48NT/Opf/mvwn/6x/xQ/9lt+DN/3ue/Dcr3Cn/nxP4M//v/44xTMXM9gzBM8fvAIv/F/+6N45613oLXGT//3/wh/7P/+n+PqagbqnUplMVq3cJPQs9Nsizlu4Zpbiz4dS2ta92Vgg1hcLXQemJEipfTicUzXOz09xSDNcHZ2hvV67bM7IWsizETwv1kAZrPZ4MWLF1iv13j8+DHu3LmDNE3xwQcf+MCfA5jQ9oV7bX+v7AMyIfgTlqGEwSAH3905SDsojhSMZYq2IMdDWO88RDKGFBG2G7LZdd3A2BZADCGsd/73r5mukcQHec+FtqeXnUbfNntnRdEephKpjinTNo3Ta+tny2EB486cVrcwQkLFFPhLSWkMAYHWGOiqRD1rsFlv0N5pcXR0hPv3HyBNM2w2OyyXSxKlcsKnVdXAWsrkEvUUoPplCvS0tohjZqN0tNRO9fZ1uxbObTjH4e/49WHtYzje4ZnLr6Ggv0I2GOPg4ABt2+Ly8hLL5RKkNk5O7GQyAWBR1aSMfX5+jqahTCOOjpDGCaTq2FahPfNCTVKhKivU9Q5CKAhBwUySpJhOD7DdEh12V1SutplKSeaLOQ6OptC6wdXlNW7fvQNjWhwfE317sbjCaDTErdtHiCKJ01vHmExGEJIYC8zs4jpMBuso8G49yKhbFoik7DFkjKYxmB5SfWkUx6jqGsvlGqv1Fk1dwwp4UTRm+jB9vKoqHB4e+nHlwEgI4YPUtqXONVdXV5jNZh6gIWdcOGCm2w9sl9iZL4sKVd2gcln5qqx8+YwAXA/iBJJq4SCkQhwppEkMJS2iWKAsa6+LUdUt9Sg2FuPpAd5++23k2QDX19SfvSwKvPXoPgwEhASKYotBSiAlB1Nh+VOe5z6Y5sCPM5NVVaOpScCpLEvv17HQGbfcKorCB4hMVw7BKWutEwfWkFJRCzqvOE4Z1nff/QziOMbZ2Tm0NkiS1Ld0E0J4MbLbt28jSTJY+zUf7KWp9EKEft+UBaQKM5z04GQQ78tQWZqD7t1uh1u3buHevTve9rLQHAB/HnBXgDCgYqaREALZkIIoDi55/PbtBq+dsDsBlzOwX8KCe1wbbIxxe2sBAD1GnA+kReffvKn+ej9mYvvECSEO5geDgS99YdvF7+f38mvjmDobZOkAkYr92krTFFGa+FIGAe2Zs/y+7abAq5fnWCxWDhAxlLIOfLLOtlqXven8x9D9pHneZxtR0O1LjBOKHRlMYx98X+QuBGr4Efrj3LWJbVnuxFk5wcgsWWbVcZ080/nD1nOb7Q6bzc5n1j8p+bX/+NRBdz/9j9e+qEdl84PrHBUI6Kav7sfONv+bkQjOJvEBRxnEmwVQbnqEQUo/gHk94Asf+//uBtD6gBQglJQzDvvXyp9Ru1YeQjgaWiwglQlop122uPsuzgJyup6zBsav0v2DnzcWXxv/yQE30y2WS0Lf2RCFWe6O2t4XnKDNqn1AwJRF/jGmC5C67MvNtOlwjMNrDw1DSEt5DWDYC+j3A1E2JnxPHW1awfp2b914MYrGwTNAgBv3Wg9/R/9pPEAUXnuIhDEgwWtj31njceF1v49a3nTfoYN801h24yNC4od/jw7mYp9qGn5uOI8e/LEWUP3n+D3dGnidmimldIrjRLKF3ReisIClz+8DAB17whhad3BBN19/+N3hte8HHxx0Mxiwv3f2xy+8v+n0AB99/AF++h///1yN8Fv4Xb/j90JrjZ/66b/ffU+w7gDgh37tb8CzFx/hr/7knyd2jwMRxpMpfuy3/Zv4u3/vb6AsC/zqX/l5/M5/4/fi//p/+4/x6tVLvHz5Eq3WXgGWHM67+PDDb+G/+ft/G7PZDJ/97u/B//L3/0H8+F/8sxCRwMnxiRdA+h2//Xfgp/+7n8Z/9l/8Mbz79jv4g//zfxdf+epX8FP/6B9iu93i9skt/OYf+c34wpe+gD/yH/8fEUcxfu/v/j34D/7QH8Hv+5/9T/zYNU1DYphwYIUNgcC+jgE7KQObo667TDfvYWm7Hq+hYuxut/NoO9PvBoMBrO360B4eHuLevXuQUuLs7MxnwXhf8uEfivLkee6FfcqiwAfvv4+nT5/i6uoKn/vc53B6eop79+45QaOtn/Mw6A73335WdD8wC9fzt9uzIcPJAojiOPg8WveeMWMp4ErTBFJwtqNrxdfUtadeWtv6ORIyoOPdsLb5nvj3bId473jmiAWiJPLnArN32qaBRJcd40cv8LcMMrBds94XoPNTQzctqqKEMQSqHx8d4fT01LUHqlFstn5fsZAVZ3B5TsJzI7x+DralFL2zJLQZ4WMfTNm3iQB6ZyPbeiG6UiwOCrXWyPIMR0dH3qkvisLRNDsmljEGaZaSgKExXgxKCAHdtjg9PkGWpVAqcmA0gRdxUA5BY2dQVQ2qaoum0SRWd3CIwWCAO3fuUPBatygDUcW333mCX/ErfgXSNMUXv/hFfPVrX8Pl5aWrY45w+84pHj16gMlkgqapEEcCEOT8k4BU0Z1zVjphPcq0N3WLqiThIiWZOs+96Kmk4vT01IFoJPa22W1J90MQC2S1WePo4BBRFOEX/+JfjJOTE3z44Ye+1zA72+wg8xmqlEJRlJRNd3ubxZB4jTNrhtcPv18Igbpusd3uUFQVBd2bDdq2RppQW6IoEk6rQkIJAODWaNQyTAiB1miIKEYUJVTH3VSoWw3rfCRjBV4+f4H1botXr14A1uDk5Ajz+TWqijozHE6mvsb21atXWK/XuHPnDg4ODnB+fu4Vy/meef3XVYXLy5mv21ZKYTqdeko56xCENjossYDbA9wiraqqni3nbPadO3cwGo1wdnaGzWaDg4MDCCF84GmtxXK5dL3MDaaTKT772c/i/Pwc3/rWt1wwTwrcvBfiOIYOxHj3z2beX3xuh2eAtdYFSlTLm6apE/Na+L3C5w7vXwa2pZT+XIGCB9DYxwuBVADex2O7yQH8cDgE0GVYucyIqf8cG7CfMJ1OMRwOfZbUBEmsjlXUenG1sPY6BJ3ZNvFY8pnM/2ZgQwjhy3KUUr7mmZ+bTCYeBAjHnbO+bNv4/uu6xna7xdnZGV6+fIW67lozUoen/lkT2lXgpqDb8b96YDe9J0lSpFmKxJ13HDAzyOA73JhOQyUEFkIW735dupSS2qw6WjonG3lfNE3j1014XjLTRmuN+ZxYDgzk72s7fdLjU78yDqhX1o0Ob9pwQBFMIP/dOt73fqANdM4cL1CfEUOYWZR+c77pse8M7Afd/OebAkL+vvB5DowJFGgQRbFXB+SNA1DWWjhHVRsSyQFqwBaUNRhQQ3cbs6PXfZ8FZ0pJARbBtfuDtjGwpp9lCK+VHVA2HgA8UrXdEgrKNT0MFjCgwYupH1BzUK5df1jjAyLeVPzvbny7oCsEBsSeMM9+0B0qaNP89+dPyk6wL5yb0FkkZD3xCGSnFgnkw0ngXBtHl2fhNA5V+Y9QZdy1wpNUax9m2XhdsjMVGmUAPYcgDKj5fXy9Ya136KyHgYD1AMybQKHAmO2vf3RO501rf3+d+TVprc9Yh4FXuE94DvaDcQAQUkJaCxXsHw/s8HejT8cRRsByptsF3AiuKzx4bwIh+Lp4fGVAZ9rf02yI951yIQR+/ks/64OEoijxpS9/AdPpAX7Nr/ph/NRP//3u0HPIKFObdsUW/68f/xMesc7zFFIqDAcj/KW/8mfx0cfvo21bPP3oQ/yv/sAfwg/+C78Sf+fv/Q2qT3Ltwl68eIGHDx/iS1/+gqceX19f49mzj3D/3kP80K/9PH7uy/8Mbdv6cpEvfeVL+Mm//l/h8uoKf+Un/yp+yff/EvymH/mN+MIXfwZZEuMHf+CXYTaf4U//uT+F999/H0VR4OnTD/En//ifxK/4pb8Mf/fv/V20DSnOG9db1spOX2O/xgyAp+wJIXp9T3lemAbM9pGdGc6uGNO1cuHPL8vS74c0ir1IDYm0XPfodRyEMkNqPKYM4/HxMdlCY9x9PsUXv/hFfO5zn/PU9WfPnnlHMUTNwzV00zngA+e9tcfPhefZ/tkjBCFAFoBttbe7DADWdYm2rYliZxSggWGeYZBmiIRytfE1mqqCcU6WtcaXeMC1XjQwECJ+DWy6CXACXhcpo/Iv6zMt/JooihFJicQ5pH5srIVwOh4qUoCMYGUEYzkQdpRBSxlouAxGWdW4OL9E27S4c/cO7t67h+Ewx9mLlzg/e+nLK6y1PpPAzLK+oE7nWCUJZRjD+dufh5vmL5zHT7IrbLPZlrEDxuUB0+kUMkrw7NkzrFYrf63X19dQilrxLJdLTOwYo/EQh4eHSNPUtxjTrYbVBkdHh5hMx4giBT5TlYoAELjeai6tIQX/1WqDSNG8nJ6e4vDwkMph6gqb7dZTsyfjIebzGR49eoR3332Cj549xb3kDi7OrzA9GOP09AgHh2PkeYai0BDg+ROIYwXd0vXolsrt4jhBpASqqsF2W6CpKMMWj2jeyrKkTJkiJ19GEm2rsVgusd0W2Gy30MZASWL1sfN7dHSE0WjkM5bvvfeezwCzbQ0Vtjk7zoEK1+SyzgS/Jgy2OZAxxqBuagq6ywraKSJzmz6pJLKMdCyUkIgjBSUl4oh+IkGpkrbVSLIMcUysA+5vbC2wXm/x1a9+FePxGMkgwa3TUzRNBZgWbVNCtxWiSOHrX/86FosFRqMRHjx4gFu3bvmgKaSbM6jP/YWruur1tKbe1QcehOTaVs6C0nzGPnit6gptW/vsL48V76+yLL2AHYOgx8fHPsvKJRMsfmctCWUeHhZ4+OAhptMprLVYLJaYza79HpNSQkGh1R2teh9YB1itv0+3ZvYUBdjUTuz4+BiPHz/GYDDAYrHwWf3lculrrRlQ4Ew0B2Jh4oxrwDt2l/RBGeuHcF06U9bZDvAZGYLEURT5Th1sP/jckkKgccLG7LOGASCfv+zTs6/JY8P3xK1+eX3wNfM5C8CvBf4uYkskPjuc57k/W6uq6mkGsP3bbDa4uLjAq1evsFotQSrmLqsuFaw2LmjuWIb7NpWf756zvfuJIgWlJAaDHPkg8yV+bdsAsFBK+tIQzkqzHxkKb/N4hWJzIQu41Z3SPM9TCEwx4MD2IhTRZNYIgyxs6/f95Dc9PnXQHQZOgMsiBfS5zoF+PagVEIiTuEeZCNHjMKDhH3YU6JC3eE1G+4bHfhDRD1w+Hb3shk/1iz9NM19PwIvBB6wQLrNHCHVTG1jjehwKSYul7Qx/FLEgHDv+HepDdXxEo7PWtWOz/cwwLxa+dnaUeGEwCiOl8oqPTDMCut6f/BNSd3ksuyxi14e7Wwdd73Ua3U51mn76mcjeegjGPaTCEGoX1q07qqDo0/qAvhpxeA9hViEEb+j7pHP+LODuT6lg3gV83SUlua1rVtPVkVpr/QbjYIS/i+tb953WMLgLr2cf7OCHD9S1ywzjderK/nrdd7L964OX7QfXb1r73Xe9Tq+9Kei4+bqIOidtH3ywsF48JAQdmF4uuoXmg24OkBiQ4HEN7yP8vVIKwpoblc/D6wwd6O6QjPFrf9WP4Du/43swnR76fbHerH0bE36wgwcAX/nql16bdyGAoizw0cfve1vXtgZPn34LT558Bt+3OMPR0RGIZhxqBgj85n/5x/A9n/0cDoJrKCui2b06e4VIkjP1tW98DVVJbVXqusYHTz/A7Vu3EUcx8izHrZPb+MKXfw5jd/DXdY3nL57j8uoS3/kd34m/9Xf+1mvKm+GYhrXqfH+ccUmzuEfrripH/XTv4/263W49pfPw8BCLxQJ5nqNpqJ84A2bWUkuxcrvzjh5Ajhc74WEZEu+tkGJujcGlcz7ZsZrNZhgMBjg5OUGapnj27Jl32jnjwvO2D07tA7c3rfub9sc+iAYpIGRns31pVRK7AK5GWTaQrQRA9NwsTzG1U8cSKL1t64Lobp3BGlgIiKBv9+sA8s3XTNdkPRDG8+YdwEghkgoIzhxjXLlZYE/gwAWPY/Jz4HOjA0nLssSrs1cw1uDo8Ai3b9/BZDxG29Z4+eKFF3zabree3cDCY7xv+UFjwPu4W7v7fkQHdNw8x5yl3/dp+LNYoAmAp6DmeY7RaIQ0TfHy7BKr1corKrPTZm3X0sdagyimrBPThheLOTabNV4Z0hERUmA8HiKOI1fb3d0T1/Abo9HULYpdCSEq1DUFFEdHx0iSBKenpzg6PsbR0SEePnwEC2A2u8TV1SXyPMdwOMTBwYGjWkpMpiMY01JNNwzGoyGyjGwMUyvbxqDVGklCdcqAxGw2x9XVHBIGg0FG61wQsK+NQaRora+3O2zWWywWKxRlicZRWaWMYFqi2aZpis997nOI45jajZUlPvzwQxw5Ycb9HsucmS3LyjMLeN2yQ8znTlj/yTYtdMirqvT2JY5ySEmdAOI4AXQDKSIksct4y6DjBYmOIIpiGGOxWm+x3uxgLGCFRLkrEMUxJpMJAYppguEwRVXtkCYRit0WeUxzwe3j1uu17/m72Wz83zmoYNC1KAoSMHRZVqYYc2DOdoaTMaHYJwuulWWBotz5IJoDevZt7927h7t371Id/mbTW4tsi2jf9ftXb9ZrPH/+HHfu3MHdu3cxHk+htcHV1ZW39XVVY5/F6hMtgb/H+5azugzQcOZztVp5lgczp1gMj9+f5znW6zU2mw0GgwGJyiUxmrrPqg3PIimlHxdeN2FdPMctXCdM5UCUjOMyTqWUBwz5vPG2X1E3itVqhfl87pXS+TqOj4/998rgTOVxWi6XuLq68qUrw+HQ9xZnf5QBhuFw6H0QBi6rst/JKARzwq5AHITO53OcnZ1htVq5ddSxjYQQgCGQ1RgAsmv5ykkc+NMAvfllG0t7NEEcR8gHOeJYBYCI9PuXafps15kpxnua1yWXALDt5f0gpfRlDWwbeM/wvTBwwuPHzCa+dlZ753XCdufTPH4BQmp9QS24QNNnOANfOdyYlOlUjjLVD7S7oO51hLkfrHGR/ad/9ANuvrZPzmjQ38NcXOdw5fnAB9yhOqS1FlJEHBq5CWAlaAutK6ws0cyIMsF1vmTAfW06fZj/owt6LXSre84ELw6+x3BzAPBBt1IKBwcHODo68guJ0Z59CmXoXLJDq5SCNSwG1Y0jvbcTqCOHy/qsNgfd+xmwcG7C7+bvokeYkeG11p+7kBER0uVDI81oV1mWiJIIURT7rLkUgJX9BdX1BLeANTAA9bm2FlZ2dCdat9Yh4ApR1JUfsKELqS5hcLdPDQv/HY4L34c2vMZ6l9oL4t8MFuG1gHvf0eRr2w/GAZDasOgHpzwGN33ea1/r7IMU/TIUbm1k0Qkd8VgI1QXAUpL1NrovRheCLiFoEAbh/OcnmQy+p5DqX9c1fuy3/k48fvwEP/GT/298+PQDbDZr/IbP/0v45T/4K33tIAAUuwJV1dEWF4s56rqBUl0fcAGB3W7jP9sYQ8g/LA6mB14VFBDI0hSnpyeI4xj/+r/2O/HOk8/gJ37yL+H84gzaaPymH/3N+M7v+Cw5FNdzcN/Zi4sLXF9fe8esaVqMhkNHMyTl4e/73u/H933v9782Brdv3aY5MR2tmh2o0B50QV4XiJPdk74XMQX9rj9mgByHZUOcLWTUn7NhfMBJ6VqtNS3Ozs5gDAkm3bt3D0IQlZEdR16HVLdKrdIGrlXYixcvfLug0WiEuq5xfn4OY0wvg351ddULvEO7yo8QMAxt7U1nVggK0bgRcwcA1UsLiUhF3j7FcYwops+rKo26LqE0Oe9kr2i8Sbynq5tkUJF7jbp42MXABlb06X3htdK+3Qci+Tntuw4AXZYpCkCX0A6SIjn3EBew0NAWVJHjWoxaw3oZXD7S7eGyrHB+fo6qrGBu38LRwRSPH5MyclkUKIrSrzetiZZcVTXaVnv722Xrjcvq2QDY5laedS8rHp59oe3j8X5T0M0OGrOp8jz3tciXl1c4Pz8HgB64TUrDpQeqioJ60LN+w2g0gtYtNm685/NrWKvRNAeYTicYOkVxDgqshc+mCSkQxxGqqsZyufNghlIKSZZiMBy60oq7GE8n+Oijj/BP/8k/Q5ZlePT4EQ6PDiElzXuWx6ByshZJljgn3PkCqtsLxrD2xAFgJQReYbVcY72aI88T7MoCg8EQVVXDurFvmgZXlzMslwufTYVQiKIEUhGLMOxicH5+Dmst3nnnHZycnCDPc8+E4bOWs44kGldAQCBNEiAIhoQQni7Mfw+7DjDLoG0bGG2glMRkMsZ4NCRwo20oiHBnXRRFiJSEhIG0AKRxNbkJWmNQFhV2uwJ13SBKM1L6Fwqnp6fUCuz6EuvFEienhyiqCpPJGC9evIKakNAVA0Naaw/ucqaS9yv5GDU2m7UPCDlRNRqNcHBw4BkUQAcOseI7AP8dTdOgrEqU5c4BAqlP2kRRhDt37uDx48ce9OQM89YxKPhzKDBUJKhlKRMtILFYLLDZbJDnOaautt0YqpterVYw1kCpyJ/VrO/jwevAFhEDrmPvJXHiqcQhuJokCW7duoU4inE1u4IxxttMFkHjUqrBcAAVK8823bf1YXKEzxqm77Of4nueO5vIoFtVVRiNRh6Q2/ezyP6VWCwWuLy8xPX1tY8rOMlnjPH1+QymcDlbF+CFScHUr3EOPLnUghJ41tf4h2e+tbZrA+rs3Gaz8fbLGKpNn81mTqRNIo4VgKCtquHSJtKl8okUf5W2k9+ync/G4xFFCmkaI8tSF1THTuAPbs3K7syMiB0TZrmBjo0aJsHCMWXavFIKyoHdHHDzWg5b7THQt5/MIyAl8f8OBdo+zeNTB92cCdl3NkJUKszEhocXrPQLu2laEl0xjh4nJUnLAyAKFbWbMoZqmZVSTrmcuxbTn2F4jODv1l2jDZ8Xkmp2nYMhIG5KyIOEywz/gxwKkHgJL+jdboddsYPRhL5odyhZQbXrUModZG4xaoOyrt2i5+9VkEoi0hGUso4mSOMkhKtjtZbKuY0FQBR7IYjiZS0fLB16w+gZOwTWWgyHA0ynRK/ep0PwXPYDMXY4aXQ5i7Kf7QnBjO7txgdawt2PS16GCRH3/tAR7JAuH3zxeMC6tkSvB5dswELWhJ9u0YkAlXWB1kRII0PBt6K+sMKSsfXZcJI0AizVNsLdo7YG1vJ3NKBlqVxtfwcmGWthDWUC2OAkgfBCV3PYBa8d8MNABq9aHgtqIcflGfsPGpNuJ3TzIgFot86dMXQ/3cSx4ROwljM8wdPC7TYed3cw7s/DmwJvygAISAfOsOGCcRrHbq9Zx0Ix1kIJAalovykpAKNgxOuMBqDfL/mmdeHvEV3w7fEtC1eRKCAsoJvWi9B893d9L/7Un/4v8P/9W38NRUlZkB/+db8B1lLd8fzeHACwWq1IKCnqekdyH1JyJCSEFBgORl7tMo5jnJyc4OjoGK1u8P7738IXvvAF/I5/3SBJE0ydWvDnvvf78Bf/8p/D3/n7fwvHx8c4Pj7BaDyGEAJJmsLConF0ytV6hcVi4RFytr9ZlkMIGvMPPn4fP/uFn8HXvvY1zGbXaJoWUkhcXF305pGoYjdrPNDzZDdYfCRJE0/tttZivaaWhFt2kJmhAGo7VVc11mbtWxNxT/CqKlFXlf/uwWDgFV/feustHB4eQmvtaeZlWXpni+3a1dWVV0m/ODtD0zSOYWH9e168eIGqqvDee+8BgKcKhraE19Ybs93BOmRV//C1zMwxptOOIKZO5EVzpJRQ/B5D/UzrqkJVFEgji6bmFloacZwiiTPkeQJgiKLYoqwM2lagbd0cCQUlACuo3aRQomcbyObwXmPAjh0e615jYayAsNpntI0LrKUQYN6IVHQGGSNgBaltS0FgJsXglKmVoDPdBOOnFHXDaFtWQk/QNBrX13N/sk8PD5C6VkBXszkELLJsgLrpVJT5/MjzAZTqqLBJGgHKIlYxKU5HKYy7HpTsF9xcchM62d6i7mXyidop/TrIBwMMhyNcXFzhxYtXqJu2V69Kgd0OxmjvLGqjPSieOUryYDCAFAJVWaMoS9SXjXMUFZI0pWwruladxgCt7mpFm5aAdAawoijCwdFh0AFhi3t37+LW6SmSWKFtawwHOeqyBA0fgaNKKaQuOQC4jifGIomo9y5AbezydIjJ+ABNQ8KLbaNxfb1AliUoyhoHh4dIM3LWtaFs7WxGrZbINyGAQ+sWAtSCK4oiPHnyhFS6lwuURYn5/BpRFOHjjz9GHMeu5WkJVlBn0M5ojVhGxMYAoE1XrqiiiCjhcex8KAHdahRlgfVqje1mSwwRCSoDyDMcTqZo6wq73ZrEfwUglAAUACmo1NEYSCWhZAShFLZVjc22QFHVsA68iZMYw8EQeZ5hPBmiaStstxtIqdBUDeIoRVXWuCgvYC1wcnKCyWTiQaL1eu3rZtmOaa1R7EpSWW8tokj5TObJyQmm0ynqusZms/HU7TiOsXWZaut8LGMtdNvC2LBnOfVvkkphMp54hsTZ+bljOBAYU9U1mqZ1WckYdd04gC5yABlpEYzHY3z00UcQQuDdd1M8fPgQxmg8f/4cy+XCAagC0jpbZckewgGWsKA5de0GBQSpZDct4izGcDiAbjUG+QC6sfjo4iOMBxM8fvII4+EEEECxrbDaLFDuapgTg4PpIVpJDJGmbXByckL20rEJjTZoGxLaTJOu80dZUFAVxZEP3rfbrW8XNhmP/X5bLBZo6hpGawxdsNwx6SJELsCbX1/j5cuXPuDuAn+6ltnVHLvtDuPJGIeHh44izrXMwJEDzYyxGAxyJ37HDELOaCsYo1EUO8RxitFoAGtJwX2QD2FM5PUzOGBnn5ZV8Nu2dcyBDawViOPUGUdW7bewoiuj4qCg41y5o87Fbcpnu/mHugyEYmUQxPDt2Kodu4nAN/SSW5zg5TZgVVVRYsRpzpCCfu4BkDZY95TQhM/yM/2eWQ8MFNUujgME6rKAMQLaEHhVO+Dl0zx+QUJqoWMSUg85rc9/5wXGKGfbGAgVdcIShqbDgDYcxxPGO8vKoyTEYrNQUZdBCF/rr8ktNu0/HyCKK/cW7wJ3H/taqh/l1kxaa1hHAeP7i6IId+/eRd02vu+sFQIiUrCGAoqqpbY/UkaeYkcCIQIQESKQ0dbGksFqGzQ6Rtu0SNMYaZogiiXSKPKHm7GsGt3VFQF0UBFToHWLUaBpNAaDAdq2wWIxR1FukeUpsix1io5r59AG/QF7sQoLi9EC1KZFXVQOzZTQWnpEtXPIQ2G4Lki2zsmkHwsVxRDGQLdEmyfgQcBoej3Q1eHRdXVoJ8/jvgPMDhKDB2F2KUQslVIY5gpV06AstpCNxDAfIpEsTGEgbQcWWDjMxToABV3mywjrRBgNIGpoQyhilmUQMoJSAkZQf3VjLYQ1RBUUlihpQekEB8nMOlCKEVWaF0YpE6fWyYEPjWEYffMecYcUOHhiFLIFXNkCLcuuAzwxQZQAAQAASURBVIEPOgVc5Ua4ICgQ162BVIEoEdDtSw9I9YGEHqU/YvaChXRODQFrLaHYcDWk1kJYQS1aIoXYOS06YHOEjnKYsdoH+SiwNw4cERS8BwGONtSCJ4sTauWngfVqg8vzCyhJWd7l9TU26y1UFONgcohf9kt/BQBgfr3EfL4AACwWK7x4/sqDO0ZbSKEgBavpEwCSZTnefusz+NrXv+RQ8gmOj27h44+/iS9/+edxfX3lbY0QwNj12rbWYDAaotUax7dOcP/uQwAWV7Mr7IoCaUSZkLIo0dQ1rc1We2BkNrvGYrHA1ewKWZpjV26x2a3x4tUzLBYr6svq2hxRIEnAEKmZk44DZ4Q4O2QtUbbG4zHVfGWxr82WUuLOnTuulvojCniFgWldlklFENai2G5RFQVOTk4wGI0p6KxrUgp2mRxqk0bUrefPn+P4+Binp6c4ODjAbDbDbDbD/fv3cf/+fXzhC1/AdruFlNKLsQkhMRh0rWO4j6yUEpeXV0iSFKenp/ju7/4sXr58iRcvXqAoCpd5jiCjTiGcwQPABZxCUGsUG5TBOBskpKTWXRYgpo/bpRK0tgW1zlSRQhKRPW5dO7q6KAGjodsW1moURYO2LTEYjCBhkWQ5RuMcjTl22VLKqFhrIVUEa2iuDARSx94gwMP4NUqq5LQftdPrYBtLqtkS0irP0qBaYgnTWrSyWw8Egkqq4+a9DkHqzrYDCAVEBy4AgBVQMoY2Bq1uHcxJZUpXVxSU3blFbYfeefc7IGWCi4tzVE2LutFQSQohic2x2exgtMBwlDummUCtG6RJhCRLkOYJkjgFICAjCSsstAOjddPCuPND+lpzQAmaD2M7yqw11t9zng1Jp0ApHB4dIooTPH/5Ci9evMJyvelRnxmoItp7BwQP0wHSjKiM6/XagUeZo88XmM9bbHY7aGsRpSmSbIA4yRFFbtwMkA0GGGoNgzVUWyOz1Me22JVeqFAIsu9ZEuPq4hx1WeB6PsfhdILReIxvfP2ruHPnDqyuMRoP4X0ACVit0dZArFIIYVFsSgI+tCY7BxIve/bxC3zzG+9judxgND7A7du38PWvfx1VaXDv0UPM50sH+BeoqgZSRkgicr4BoK0riNhgOh7hu7/rO2Fsi5evnqOqCty5exv379/HdHKI8XgMa61jBVDW9uXLl7i6ukakFMbDIaS1aJsGlUvqCEF07CiOkecDCnQdU6mtG8xnc2w2G6QqRis0VKQwygbIpIBoSkQw1ArMAGkSI0oTIJKwUsK2AlobJIiRxikqY7FYrVHsSlQNlUJAWtRNhe9++7uQJAlmsxmm0ykFMiKC0RKL2QbSRojiyNfPMiNHa43Neoe26QBPgcj5f1RaIAQBVwfHhzg9PfW6ARezK2+nW2sAoxElMQajoQ+wuEachRmbpgUkMVuGowlOb9/BarPFYrGgoG44hjEGVdNAyAhRrKCthW4MpKDEmLUWurU++JZS4vDwEOfn5/j4448wGOQ4PT0BiQE2ePnyDJSxcv6RUATwWQvbWn9uK0VJKisMtHCaOBHtb5EILK6XKHYl6qZCvaP9d3x0gtund1AM6D6rosJqscZuXeL2nVsYHU1QlgXOzs48QyBO6DzbrDYYDoeYTqfevpnIQEcaUkjoWqPaVSjLAkNHPU7imBTu793DMM9RVRWmkwmmkwniKPK9pU9OTjAcDikznyYu2JRIkhi6NahranWXJjm0Nlittq5nOtz52LhgUKGqCtfKmJhGxjAjFi52iX0sQ4wZge1249rjtVDRGLbpYh1rueVcBa0tjo9Pce2AAQbrrRXerlVN6+IpioOM9z8di1BJd8Y4IWYv+OniMBC7hDLKrjWYAuqGFMaZFt4xGgisp8C4pfNEUQ046ZrQGWONcG30IkSKhNcmk0mnP2M1lABU1ImjdernBGRFkUIcRzBG+wRLxy4QEFogihIfqEspMR6N8GkenzroZqW+MADap7AxlRDoHJYua9DhHjdlx/YpcPvPMYJxE60vpLzeSPvz/wlDiy6g4/cpWGhBGZgkiamf4IBqD+um9oHuaxAOB9p0EQA7/+FzBtAgUIDps7FqHcWB6vOsIlG2SAJCUX9vY4CmNbSAIqYmc4a2owhTTcgGbdsgThLKdEkSL+EHo0K8UIUIafzWbwpr6fqiSJED6eaVNwB6t96vqaXPomCTnycqrAYHieE87dOGwyArfJ6/502v2//c8O+xUlDeAS8BmC7zEL7WMAjTGRZrw8w7r2vqXUsq9Z1ibhRTQG2cIJGUEbmitquHpT9v3kMA15wIGKtgDB1A3oEDBfI3jRFfb/dZbpGKDmAJg9abvrv/6Au6heUM4Xq66cEBOgL2AX9PSJ0imqHrA26IKWC0JrVkqdBtof4aCQPum69d8P/748SZSQs0LWUXrQWqsvJA1IcffBO/43f+HuSjMaI4xq//4R9F0zRIktT3igWAsig8/dZdlKcaSUu3bq3BrtjiRz//W117lQq/+l/8EVhj8df/5k+6HtsZpKBWUlICi9UcHz59H5//4d+I6+UC0+kUP/JDP4pWN4hlgs1mg+vra5we3fJjEjIorAt6IkWsl3/ys/89fuTX/Qb8yl/6qyGtwng4QZ7m+N7v+UX4//yNv4Z/+N/+FASky3gYh8aTMxcK2JA43ADD4dAjxnHSBcoAHfTD4RBvvfUWLi8vsV6ve50eAPi2L4vFwtPMp9NpT6GYRXBYAXY2m6FtW4zHYxwdHWEwGODzn/887ty5g7qu8YUvfAFXV1e4urrC4cEBVNRR/MNsptbUH/mjjz5CURR4+PAh7t+/j7Is8fHHH3vqrEVHVQvBvX2GSkiPYxtKGF6HeEv5OmhoHI2Nr6ltW8BYAoEkXLBHe7gsd7BWAxLI8yHyQQqpWCSmQVmRDRJRhDSK0bRcc+3a6IGDP2YucU6ZAF0I469TSpDDIrsODnzQ9Vk03T5z0J0L8qz/vJseoe1xITn93lhoQY7/5ewaSkU4vXWKt588QT4Y4OWLF1i+Wnl13qouECnlSWlZliHKYmjjMh9xDBWR+Bjb6173Eo/D7TG9aNP6NeN/3HnNYkdxRr2Y1+sNLq9mqOsao9HI9+gmc8B+Be2rKIroOuO+RgKVXQjk+QCTycSvp7quMZtd+zrePM/cmUx7TEgAwtDagIEwEgKdwNt2u6WsMgxURL978OA+7v3A99P6322gmwppEkM3NQaDfq28MU6oTtO8JUkGkwus11u8fPkSi8UKRms8fPgYBwdHUIoCuBfPX6GuWywXK6yWVAPM9dZcg5vnOWSkfCB95/Yp3n3nCWazGQB4DRpjDM7Pzz312lpgtyu8UFYcx5BCoipKgswtrVb2b6IkRuwopVHkmAe7HZZLoj2XBTFy0mGKJIuhFGCNRlVS32xtNEQkoVQEJSnIhNE+CEikctTbDdpW+/UnJSm+Hx0dUWbYCXixQjjZu50rk8ixWnEf58zblLA/cFdvCjQNi8NZJImkksU0JYD1ivpij8djD4wKITxdNvTJeY0zK5LFLA8ODnDnzh3EcezrjH25lOjYIfyn0RqJ6+iz7/8zo+PWrVtQSmE2m+Gdd97Bo0ePcHV1RfdnAWukP+styA+DEBCcUNNEXwaIDZdEEWKlEAmBqm3RNhqtdn+2GmIjIAXVUL/99tuo6grXzYwSWdbi8uISbatxeHxAgaHLZDJ1mIOzUG8krHvmvSuEQJ7lPR8jSRLfxWA8HgOA71CQZZlnhn388VMAFgcHB1Restmiqiio1dqgaVg4lLoh7bZbZFmKJImc1kPq2YMMEJJPT0GtEHB7JHEdEZgibT2gvl6vMR5NkaapY5EU3j+r69rXb282O2pd6cBY1hoSLtjuTGhAIQcc46ljywrJvEPHZjAWSZ5iOBz4sWUby6UWbP9YEJD9aBKie3PHI9ZwCLUcvL9oiMEasvmItWP993GpGmluLDzdnpirCnmSO4BEODCQfItP8/jUQTej5aEDzAGbr/EKfhceXBDsEN4cUL/p3+HfzQ0OfPi6m4Iw/7xxFD96o4+XmUpGwRXQ1chJJBnRF/PBAMv1GlVDlBpjDCD3HP1g0fFB76/R/V3DkvEAoVF17bJwAKxtkSQxlENnpQSEjCCFJmqcAKGjpqtZ8AeLy8av1yvfB3E8HkMphbqqYS2Qprk/DLqsIDl4HVPAUqSPPr2SA3U2qN139+uVQ0McZr+7n36bJ563m4Kn3rwHTu5Nj/06nJsC8ZCNEQpy7ddT7weUUlJLFCEow92tddqgfIilaQIpE0TS1YUKAw2N0Olj6j5lIRRYXIz2Sj94ElJCQvqgu7t/yg4Z3Vfm7Y/5fius13sLh/s0fN/+QzF6HdRPh/Nz07z1f/Da9bFTdxOAwk4oXZd6bW3xz02f1bsOt+aYhurnlb9P0F6v6xq6bVHWJQwskiTFn/4v/zj+ld/+u/Fv/+7fh6LY4Wd/7p9ARRF+6S/55VRX5aierbN3rKSsZDdWEK7tk5TYbNb423/3r+HX/7p/CUdHJ7i8OseP/8U/gWfPPvYUadp/5Jxudzv8R//JH8G/8/t+P37vv/X7UDc1Xl68wGa3xsO7j/Dq1Ss8f/YMg5RA0Kru05r42IuTCHVd48WrF/iH//gf4J233sWP/ZZ/FVJKXM2u8DM/+zP46OOPvRYBHZ43t/HjPc/iS3wYcvDHjluSEDXs1q1bfixCgSPeb6w0zGuelc35sOXsCztwdaDwenBwgPv37+Pq6goHBwdeDEprTW1sZKgP0a0/XvtMm3v+/DmEEHj8+DEePHjg6etlWfZ6yPOavEm4kX+6fWwcza6rD94vtQrPzPCH9lvHFLOmc0CIJpsgikhkRinKDhljYMXGjZOBtcIJxJAeBPX3plXR2Ya+uCTvIeVqzo1FcF/dedbZ7P5e2x8HbfrndPjY3799O02OptYNrq4VVBzhYDrFw4cPqUa6LF1/6props6eszM0zscY5ENkeero0cJpqtDaVioCBPw8ObeEfgQBw2F7otAmSfe+qqwQxdQaar3ZYLFcYrFcer0CtpOhwCaBlx29UTIbAty5pXHXQ+2UDg8PMZlMfK3ocrlEXdc4OTnCdDqlwN11TtC67eqAG4skJgowtQmlFloWGlGkYK3GZjNBWR7i5cuXxMwyGlGUw1imv0tIyXXwLZghJSXV5wohYKzGaknCT+PxGLfvnOKttx55sOzDDz/E9fW1z1RxFxXlWqfx+gbI17l37x6evP0Wrq/nePXqFSaTKU5OTjxrQEqJ27dve8Xg9XrTUyTn9nNKUFmSEKQwLiKndJ8kgARa06BpWz9vVV15IeA0S5APMqRxDBEJKkmA0wZIYkRZQsxGYSHcOTFIc6Cpqcf8akVda5zGDAfdd+7c8WrTbOdYaXs2m2G73UJrjXfeecetjwGEEFgsFnj16hXKsvR9yykg0b26Uymp/vrq6sqP5+HhIe7cuYPJZIK2bb04FwfB/Jmh+BQAr4D++PFjHB7SGmFdDLaBYScL9iNgO3FHXvsM/HDAzoAri3mdnZ3h7OwMVVUiTQcQSns/h4xKoDshyTZYdN2PiNauqCQgEoihoE0EY1rHNCmx2QJNW+FqNsTp6TGyLMGrV6+w21FguVotAGExORhTZt0BHaFY32az8Wd0qAfQJVAoMA/7c7PIF+/1UMCR9URevHiBV6/OXJ35AEKcIstyzK9XvvUel0LQ+aCx2W4hJNtv9hW79ssdi7KzsxSIE8vXGOv3TRS5jiFF7cUEGdhiscjdbufLsYqi6rK8LmZmbZ6uNLh/1nrb7uZQQHihNQYGpBC+Fp11O3hdcfY9HPfwDLYGtE9FJ0i8f6aGvj/b2+7AgU9g6cCXy7KOgl7XDaqqdiw55ccc6Or7mVUUqsp/u8enDrqptsQiFDvgf3PWuBM64NnhG+QqbHgqV+/u+Qn+nL3/0vf1hZPCDEbPCAQP7wxYh4IKl3LmYNshQlLQAc2TnaaJH/imbiir5WoX4N5HqycI/t803qK7L8q+dc5X7QKMppFo25REu3xgBrfxgEGeu76cFPgLAe/gAgKbzRpaG4eWU++5rv2ApLpT5wjyIqPsVODsSQX7GvrTIE3S3qLlRR9Su/cznp1DJwjJVBbGGlff69aP7WdcO4DGz7pbX51KcW/VvGHOb3qEAW2IJPO982PfWe8Cx86wdGufgmAaA6btK19jKISA1YboXa4dXDd2fTo8YzOdsaSyCFL/FgD6mTYWF2PH4+bAl+ZKSdGbr08yDOF+YsMY/n7/+Zu+1wcRApQ6C57f/64Q9AhFcmhMdI+mdhPIsD9X4cMAkILWmYVxhfruu93+NbBorUHrHKbWtJjNr/B//r/8h8gGA2TZwCP4P/7n/wykFPjaN76C3/RbfgibzQaj0RDD4QC/5/f9m4SQuoxEd190jV/7+pfw1a/9fK9VCztIxhj8kf/T/8bXJpdFifnyQ/zv/vD/Gm89eQff//3fj0ePHmG7LfBf/43/CmdnZ1gul/gH//Af4Ad/zS9D5dRreXz+wL/3B5AkiWsPSGNV6xo//U9/Ck+fPsXZ2Sucn19gvV5jvSaRHgZ+urXUCQMqpZwQzhSTydSLSdKc9Fve8cGstfFZybOzM98CijUn6rrGYEBUsfV6jSzLfJ0cKz+zY+lrsNqWWitpjaOjI2y3W/zcz/0cvvGNb/hDebVaYTKevNZfnvc9O4cAfI03ANy+fRsPHz5Enue4vLxE1dQ90KG3roHeZ/bXY6c30qlpKz+uQlB7Id6bof0KwQ4RODLsbFC2bIMozZCmGUajIc2vkthudyiLGk1TQ0Zxjx3DdMPX90mwH9jBFRJUtyu9DQkz3QyGdfuou0b6xNdZNPt7NDy3+4G38I4iMw+WkykeP36Mh48ewVqLpx8+xcoYWK19v3MOJNI6RZYNIRDBaKBpapi2awtI4+qcM9ufQ5pHC9n0xRg928EQLVkqhdFkjKbRuLi8wHK1AkAO2Hq1RuoEeXhd8BpKksg748IBuN355QL6imiwk8kE4/EYw+EQ6/XaKwbXNQFSw+HQtUCS3rmPoghtpVFXjV+zVVWhaSnjfXFxASnhxcN2ux1OTo48rXI4GgRjIRywQuJGSjJNVeDq6hqz2QzL5dqVRRyB+5CnCfkceZ4TgNY2fV/DAQ8MZElJIq/37t3D7Tu38ezpR5R5G096TvRysfSq0JeXl/TdTjSVABFB12c0rHB+mZSQSkEEDndV19hutl73wVqLLE2RpkOMxjniREFBApZYhbFjS8hIQcZUt21d+V2aZUjiBEVRYb1eoyoriCT2gRcLMOV5jlevXuHWrVuerVMUBd5//31st1vcvXvX22lWh+Y/r6+vAcBnTWmd9RNczJJRCYmoTadTHBwcYDAY9IKQUMySWyeFZwa/loMHFp/iPcLfxQEQ+0/WUvmgcaJsXG7HJUKs4q219irmL1++xPvvvw9rSXNI69ftxL6vxtcRinDyHt33D/heuC7+/fffx3vvvYfxeIyyLL0uEwFSQKtr5IOBD5iNMV48jO+RPzMU8srzHMYarC4XmM/nsNbi8PDQB9vcVzp2yvWj0QhJkuDs7AxPnz5FXVeIY8paj32/aOsZEEBXfkh7t3F97mtwKeFoNH4N2A3PK1ZNB+A1a4SgLgGj0QiwpWs7uPKtD0nMcYHz83PMZjP3WZ29BKiUDpa70HT2u7P51ttP9oIYoCH7KhHFEfIgzmJhP2O6biKhLWU74s8PF0vxffN8dS3GWh9LhXbI34dwDCuXzA2Dfx4vZqMNBgNf7sb+S920mEwGJPpZlkiSBCcnJ6+t5ZsenzrobuquDdNNwRIf2gLwapfWdpp11lpXNQR/WlsXDNNn+bkLUJLQSbhZMdZ/zw1Ovf87CKGULuQV/jtJcZvo2i1gDFSwsbXW2JVEI9WWeBT9AJOzoP3Maugwwd2zEAAiCqAiN16tbtG0DRLNARFghEWqu7YWvUXXWghIJAkrs1pUVYn5fA7uByhl5NtgkKFyYjLot/iiTG2XtY4i5Z2BfiDUqWyzEQqDrv3AK/y9lALCkCCYlPBCZcTfpGDUWBLiQQeDELrpUDE+gPnP/e+/ycm7KSDjQ4Uzk4z8hj21w2yUD16NCOaRaJocIPNCNsY6META2i5Dq40TI7KalHwtZ9glQjV6Bj+8IwYWIuqc075x5RXGzlsXBPH17++Ffac+DEr4u/m13e/6n8G/3w82bga/OkbJ/v7k9+zPaXhgwIF3fcd8//rCjL7oPW+thfaVQz50ANea2Nag0SySI6Fh0RqDVEpkeY40ywBhUdVUVySkRZangCBDPRoNvNPLQilKUd0SH7omcI7YqIeBFqscc49PAM6ZTpFmGU5PT5EkCTabLWazazx9+hSXl5dU7+dEiVi8LfzM4XCI4+Njd5iTPRsMBojjiMpPHH2qqbU74CovyuVG2dt5bolEIj8jv4943YfzyHZntyu8EMnp6SlWq5UHAbUT5AE6oKWzVQQWcG/mDhyEP3uapsE3v/lNLJdLr8Q6HA79861uoWS//Ve4btlR5fYvr169QlEUOD09xe3bt5HlOV6dvfLBCdvgKIp6nQnCYK7bEwKwIshyd+0QeT+FgT8rh/fOUCgY3YnXsb1ihyJKa4xGBsMh9XuWTn11pVbYrGmtk9gLBQhRoKtgbfe5ELZ3Dxxo9R1tE9wb9s4P3kpBD3CL1/ZhuG95vsPfdQ9BGUrRUe6bpkGapbh7+w7u3LmDPM3w7NkzmrOqRBLFUJIy/sWuAGCQtSmyLIeU1jtllLElqyolIBRrQjAoYWGtcPuzs1WNbqGthTJEoz86Ofbgz2pNwV+SJFAyhhRdexu2011mrhNkolvet6PdebRaEWOta4+TYLsFrq+vUVUlptMpTk9PvUBqmjrqaAQo6YLJLMP0YAIIylgtFnM0DQVbh4dT3L9/F1mWuczx2oOBbUtgJ90/1TZmWY40SXF4eITlcunAsBLL5RLr9Qa73YbKTgZj7HaFb3G1q0ofNCRJgtZonxUCqG/ww4cPMRgMMJvN8OLFc0RR5NtmERuGKLlt2+L8/BzL5Qq7XQEhgn7EriRASelqSqmXr3KMECtI7Ghb7DBfzLFx4mhKSiSxwnhENfaABloNC+HaLaaQSqExGsa0JPCpIk9Xt8Y6e9d4HzaKIt+7eTAYdIkL1+aQ1wCXtxwfHzsmA4k9RU6Uk5Mg2u0BVudmlWTOqA8GVO5z+95tD2paa33PbLaXIVOH1x3vTwZKh8MhrLU+u822lVv2cSYvbGFFoCwJITMTCiCRUb4GpRTu3r2L6XSKFy9e4Ktf/Sq2261Xki6KzqcM7UYYSNLYRD6oDxlI/OC9ts+4lZK0PkajESaTie83zmyM+bxE7cY4PKPCXs/MgGFwl0HiJE3QNJVPFDDzyhjjVPGJTcAMsRcvXuDp06f+/OEaYgYzDqYHgBVYLFY+g87rgoQHWZG7dOroY3//YbIsPLvZ7obzzywUAvsqx9YkOzKfz/Hq1ZlnfdFcdCUx3k+DdYRftve+eNSdNa7eXwqCogPwJIpIp2oyHvlAl9c3zzlfTxhAh+uDBGyFL1thP4rnn9X1Q1ZuL0mn+j4Tg5f8eWHHC14L4XqjWvoOjGFGxKd5fOqg2xjTCZ25h3fipfCRpXAIROgQu1yff8+bgmd+/f7frXOU3beCHfL+Ac7PBQE82PFCF3Cj+yz+XKM1YAG1x/9v2hZlQYuT+0/2sxCE2jB1+E23JaTwmTYpWa2da381tJCoHUVNCMDGFrFhpcMIRnc1Dhy0ta1GWRa+kT3RIhIYo1GWFYzRSBLqg0mLuR/oMEgSOgdOv7uX1bEuKGbKDW+AcH75zzAgZkdOCkvK7nI/u9sPnvYDOHb8+KAOAzS+xpsyJ71xFx01kg0wGw82QqHq8/41hA4YO5XWWkD2A8mwfQMQAiYCVkpHX+qoLG1Lxra7p4AN4T7HMoUHAGdolJIwRsKozrDxOuzUiXndM62pH7SHyG0PXAje7J3sG34fjnnYi5nnRMquHnQ/Qx3OUXi48uewweS9ZK31hjg8gMNAPZznEAzQvCedabIimDND6t+1U7hmZypKEsRpSvsz+Hyu4WMnlwNHa/v0pS5QbHsGvg9i2Z6zw4c833/r6F8c7CZJgromde7nz5/j/PzcAWj9Meaxpwz6AU5PT6lGFBZ1TQ73YjHHs2fPqJ2PpfrIbi3y+oAHO3huOGvDwFtYWsLzzlRycvKXWK1WXnE1z3NcXFxgtVpBCIHBYOBpwdxXdbVa+T7e+weubzMEqgm/vr7Gs2fP8M477+C9997DZELtkPgaWq1dAMf22np2QxSRcBEHiE3T4Pz83Nd4T6c0Zi9fvvSUS773cG2HTk4Plbdkw1m3YZ+uHAoNhuu627d9LRQ+8OvG9Xm3nAlSRHMd5K7GL0IUrbHZ7lDXGlqbwL4YF4jDA7A++3DDo7teqvvm7OlrYCalQPznaNtlE8I9Hu6BELQO7b4FMVOIxhphMByibRqcnZ2hbRocHx3jwcOHgKAyjNlsBq1bKJU64KZBWdcYti1gJbI8RZ6miGJicDVNDV03gKCMdQhgcpAZJ4m3+dbwaSgQqRhZniPLcrx48QIXV1fkOMcxrAWiOMbBwQHW66W/n078J0OWpV4FlxzW/aQF7bn91mZcdjEajbBcLlzgXbnPF8hyqgGO4xhRGkG6Mr7I9fdm8IXZALsdqS0Ph0NsthvkWYaq4pZa/bVKgBC3rqTSi+Ewx/d+72exXm/xMz/zz3B+fg6pSG+nbTWWC+qDvF6vsdpu/N5gG8r3NB6P8ejxY9y9exdVVeHi4gzT6QHu3buL09Nb2O12mM/nrra12/8UREivpaGU8hR2aqVkEQmFKCZ7LpREoxtsN1vM59dYLhdo6gZ5mmI0HGA8HGE0HECQgDplzYVCliYYpNRz3DY1aqNhtEHkaqgFBLbbHXa70rUaU7DOlg2HQ9+DvaoqTKdTD8KenZ0hjmNMp1M8evQIt27dclllys5ttzusVivKaOrWg6Vs4xnUBEjHYDQaIR/k/vcMRhDAGvuaas7+8fiHiZzQ5nBAy7XMxKhQvsSBWyLxNQEkapi675SSyhA4Q3p4eIijoyMcHBzg/PwcX/jCF7BaraCUwna7dSAEqaZ3/gD5OWHAROdajCSJva6RdnXFEML5p+wnSlcGqv04GWOw2azRNDUODg5x//49pGmCi8tLQFivf8C13Bz0sY3mtpKh35MkCbI082JrADCZTBDHsVciDynIr169wscff+y1CMhnoBaApdOUyQdkY7JsgPPz8973AhJRpJAksavt7rfODH1pFnHlNQGQEF8cJ9C6xW5XYLcrIUBjOZkQgMesmrCVJs1Ln1XKx0bPtlvrgmtnzFwqks9eATjtmgh5lmEwyPw63T9bwxgCeJ21Fvr13MGAx5zZECMnSGtMdw6G2XJK6tG6SZ3mg9HUlnK73UIIQLdc9sCJNad/oBIMhwNfgjMcjlwm/J+zermBdZTRrnVMGIAyLZictnCCaNhvOrTDAb7p9/6je0/36XH9gO2m91tISOoXbF//HONaonAPPC7Qb+oWZUU0AqGkq/9hh6FLy4cIPwcKYaZbuIDTgMQgjDFoJb+PPqc1GrYlWIICQe0EExJEkUEaAeT80DhWJR2iZVXAWoOTkxPnnLHTkgRBVpfnCwMdIbpxtZbmNlzUTMuwLqHL1Jowi7of/OwHV8J9SRj43RSs7z/C9bDvnO5ncW967/6aCjdpGEzwQcaHT+gAC0E1963pMtq0XuDKAAysbfxndvUoANUSExoXpQKtJrV5vgbWBmDEOJwL+hLACjKeQlIbOc6kUX0eHF2jnyV2d+uvP4ojKNmncYdjyuMSAikhIMPCgfvABv+EmQt2Fr3hvGEewzEOD4nwNR0Y0LVJCQ0uvz/MmoWBOFGH3OeE8y8sjKWgA5Zo5Y1uYQWQRDGyQe4o4q6GrW56QAV/NgeEQgifofZBh0eUSbfhL/ylP+UPlFBIiJ3ycO4YxW7qBtPRBHdu3/aI/nq9wUcffYSLiwt3ILhODBa9w4qp4NxKSUrpAuEtjGtVtNlsHB2O1nLdtIHgSTf+rBXBfW7LkgQI2eGN45gUZa32tMXdbkctfNxheH19DSklxmNqeQLAq7iGYAHtK0LdV6uVp8WxuA+/tmkaTz8fDod4/vw54jjGvXv3vHNF2ZPCnVPuO1ygY2EhI2rDVNe1s03UJ3i1WePi6hLZIMfx8bE/rNfrtXdeOMDhMQoDTFqX7qdHH74ZlNzfGx6YafvZ4P3XcIZkuSQhusFwhCRJMZmMaP68IJ4GA3FhEB+C1zddA9tqnpMwiOR92e1b4ZXd+fVvAlR5zrugrn9vJJyoYTgkda+rqgqz62sCyCKFwXCAJ0+eYDgc4vLykjI2sEiVhIFFXTXYiIIES+FEsFi9vW4g0HXwoG4K6Gyz+6EJFVCSFHCTLEWW5zg/v8ByuUJTU2AvpXOfrAZEV57E64Qp5aE2AtWndsEoB9zhemHmB4kL0f6RUmC1WmK32+Hy8hJCAAeHU099TKLEKbFTkF1HEtqQH9HtNe2dVCGpRC31nVG6fQjH6CJAsCAbsi1weHiIz3zmM1ivt3jx4hmKYofRaIgkiXwdOdOKuYTG36eiOufDw0OcnJzg9PTUB81FUUDlBEQ+ffqUxOqc3VnMVzg7OwvObxK06jKtyge9QgqoOKI2a0mMuqmx3W6wXC1RloUDXIAkiTCdjjEajmB1C6tbRBLkgMsIaSQRSW5xZJCoCDZSiGNq39aUFeaLJdZLKneRaQwt4EUmucf2ZrPB/fv3sV6vcXBwgPl8DmMMTk9PIaXE06dPURQFRiPKEBdF6TOcPGfcHpGz1QB6drnYFbheXHvAlQNlAJ7izBoa/N7w+f2Ah7Py8/kcSikfSApB5TtMmeZ7JEZE5APp1Wrlbf7BwQFOTk5wfX2Nb33rWyiKwoOsvL5pu/WZeHy+hDWznEDofBJXlgdu+cQaRxJJsp/VJ7u7Xq+gdYu7d+/i9PQEVUMAxmJJILG11nUB6vo/h/uX7RmvxTiO/L3ytXOZGAd/3GOeSwestS6DnTsWEoWmbdtCQCFJMkwmY09jJkCghYVGHHcsCu7XbUyQWHRnEFdJcma2AwEzL7JYFAWydOCBluVyibOzM9+LmxMKN9ly78MhCPb9f60/YoR0ADHIK42kRJ4mGA0GyPKs53+GIDN/J6/50E/gtaMttXfj6+SSgzzP/fgwY4rHoH/OGkRxjCwNWM27EusVMXX2/VVOADC7kcFh+r6OgfFpHp++T3dAKwwH2tKJQUJC6B8e/FqSQQgmZ+/wt8HzYKCk94pPzpDvOzEIXi9BrYhgKegW0jngmpwwJRViRRluNuZh7Ys22tVEBxk2t7DE3nftfz/9pf97Ump2WXIA1OuOlL1rVyNJvcqp7ZExQCwTcFsprRufUQIskjTxTjsjLSFlo64bUA3xfikAH/jWZ8K16Rw+nxVFPxAPKRbg+b/h7zxzVCPGn2fA4lahA7h/XZx5uClA3/++/bkP193+a8LAmw0Kb0pesxxocdavS8x0322MhbDWo1/kAKieEAQhYhGkUohE5A6Mrm5Z6y4zrNRe1kuwCRPU0swFRB1NxsJayuBYt05CkMkSAPza5+6v0zeBGDz++/u4D9r0A3f+Hp9dQ7B/xf7a688NH/y8jimg4cChYyqEGeVwvsK1wdR0KgdB71rYqfa9Sd3/VEw9XiOlHCsFHjkHqJaOr4vpuuGa5GthemldwymAxx4xD/cVj1F4KDIyTmI7x3jrrbeQDYZORfQVnj17Rn1CXR9Ushl90UbPWLFEK40TElg8OCAlW6K/TbFcLl0QLahNWixgtPCBJACf4eaa9vl8jjwnh8zT6aOunyc524VnjjCIcHl5CWutzwgYYzxtm8a2q70CuqCcnZ04jr0AD9tlPuC01h6MePDgAT772c/6vrDa1eEKZg8FwWLTNq7fNGC1RuYO6sjV+wlB2fjbDvi4vLz037u/3kLnRGuDSEow2H8Tk0QAjinT/yGilkAfLe9qLYUkEC1JYld3uUPT1IBkaqXCcJij0Q24ttozk8B7Ab1rD4Gs/TV9k20l5zywEbbP7uI1uL/n+d/h614HaOHHEqCautYBI1pr3/v25OQUJ6cnGI5GkErhxfPnft9AkthU225RFDvUJYFiw2HuACJqZ+RwObBNF1JAWIHGtbczpgvwooSYS03b4sWLl168h6+e2R/b3c73QOZ9GAbb3lZCePCdwc0Q2AjpjWVZIs8zF8yliOPI9/S9ml2h1dRnmLOMnBkn5gN1Q7B2iDRNkCSUgTs8PMRoNESrWx8Y53mOzWaNKCKnnZ14rQ3qmvZ0EpMdo4wn0YNv3bqFLMuw2ewwm13j8vLK+02cDfTrSwpMp1MfcGdZRjT91QqDnPbanTt3MJtde3u421IAH57VSZL52lMG5OI4pjIA135IuiC8bmpXw12AxOxiyCTGaDTAIMsgBVDWJayuEaUxkkQhkQLCaNS7Ai0sWt0iHgxhg3OqrOhzd1WJyAn0RQ4IZAdeCIHdbocoijy7oG1b33pICGJs3Lp1C8fHR27cWk8H59r4NE09xTusSWWquZACcdoJP4bgLq8xZieFZ1DIKmOwNnxt27ZYLBbe/vLZzJlzTlpEKvK0ds42Hh0d4eTkBOPxGKvVCt/85jdxeXnpAypObpFmR+avif8MSyt9+7u9rGdnRzoWYwiOh2wsPjeJNVZjNpthMpng9PQUdV1Tvb/rnlFV1Wui0ZwcYWYkf0+SxFCR9ArnzDgwxnjtBWMMttutV7O/uLgI2kwJ31+bgmxqq5dlBE5tNhu3LmpYIz2NmQFQ7oce2lrfwtT5SzxeYWKJx5bvabfb4ezsDOfn59hut57t0yVrOnaSEMQskFLCOFE3uDJbF9zR3wWdvVIISJDIYZYmyAc58jzzHRV4PMPEAV93KLganqX0LV1MwuskZNb0/cEbSi4DYBToKPfMNuKxCseWg/s0TbHbbDCZTDyIpJT651/TbYODJgxvuW8va5Zaulp3IAdZXynRr32Gz4L6gJwPYoHglcxWuDmoDR348E/vUAhqTKLbGsZYxIpqAVqHbqd57JFDppKw4i5AlHMOsr1D5EEH+r0Ugnp3M2rdHzlqJSEEiXHwQrBUEyGEgHJBmYVFawDqZ00Bt24NIqH8Qd62lAlnVI4EixpI2dVnM1rOyHrT8GLskJiwbZXWGmWlXSDeR3ikkF6ZOURYP2nsw3snRVELKr3i9kKOVq87ITAW/GFDykEOZUBCI0t/D43qTUDP/loJs7J8zwCcgEXX6oJfb4xxNYChsffdLEABT2cQ6tp4Gpd3WAG0inpadnQsznqbwDD2r48MhoGQpGBOomKSKDAuMCLE1/gAnUGMDrDAGx9skMJ7Do0Vr5vQ0IWGJ3Suw9ewA2QtrflGa4RGK/zucKzDQ5LRybpu/PjyIzSc++qRvF6MIQVlK6kLAe9V7YIQj5xa6kEexTHiNEEak7PUaOoYIAyC+xLIstSPfdPUfs0qFbmxpAw314UdHk5fy5TzOIdjx/VcnLUZTya4ffs29aU+OsZ8PsdqtfZtX9h2kNPTzWd4iPJ6LlzN5mq1RhxHODo6xNHRIRaLhXMwGgIRDOsB0DyxI86HjDEGs9nMB92TycQ5RsKr1K7Xa1AfaOHFlXgtsaM5GAxw9+5dXFxcYLFYkP11+y/MrnNmiINrBkLDtcYOaJZlKArqt/ree+/hyZMnWKxXuLi48FQ+gLI6xhKYEjlqnpQSeT7B0dGRdxCfv3iBnXOS7t27hzt37vjAm+cgBImAzlEISwW6dSt8AgCA60kfBNmG1ia3LhSiD5D675BdtqfLjjTY7Yj5QBnPDJCcnSGqZ123vXXIDjfbnvBe2raFkl1dJO3lUDej63jB6y588HkR/vumx/69WWtfK0mz1kI6x75pW8BabLZbr5NxfHyMJ+88QZqlOHt1hrIoUJUN0pTAmqKo0NS1qx9MkGa5zwYmkULTkjNLezhG7DRNYCXapkLdtMgGFMTuihKXV1eom47NQ73cJeq6ReuCdSGptytno9imcmaQ1m2Lpq39OUGtJXkfw/shbOO2253Lpg19vTO1u9rhsiGnNMsyiCEBaFmWAkiQ5xnadujmkrQbDg8PoSKJoix6WRsK4rQT4FIodjtXTifRNhpVWcMaan304YdPfUabAQcOnoui6PW7p1aLTlNiRDoTnIWSkuis8/kct26doCgKfOUrX/Hq0tZaLBYLbDeFH5OjoyNIGXmhLwY0AYE0jinzGFFAWhU7rFZLrFcrNG0No1vAAidHRzg9PoKEQFOWyOIIxraItEYmBPIohm4arFdrFHUFLQUya2GUAlQEISRWyw2qViNJMp9lH4/HGAyo7dv5+TmOjo4AwAuiXV1dQUqJO3fueEd/NBrBWuupxLtdAaW61lRhjStTxTn45tdNp1OMpqPeGcznYagLIWVfnZ+DC27HFGbA2c4WRYEXL15gNBrh+PgYt2/f9pnQ+XxOIEMUe7vIaz0sjfr617+O3W7n1xmDqQBc8J37PcXXz4Ej26HQfu1TjaUDN7nDRTg2fN9h9prPkuVyCRWTDtKDBw/88y9fvsTR0RFGo5EvqQxLI8IyRwI0O5+HAQW2ccxY4H/fvn0beZ7jgw8+8OyzLCMwjfxNuOTfwGu20P5OMRjmPZG8sqyQZZTVDhNFbN+rqvJMGwZoiqLw18/n+nK5xHw+x9XVlQd3hOj8KusC6X2bzrFQdx6R/ZICzpcn8F8KIBI07+PJqOusVNe+VCL0ATl2CdlZ+yAx+5e67ejiYcKL/Sk+T9jXD69/OBwgcz5OyAZh2n4IXrCfzOUeaZpiOhq7eSh9TTzP9bd7fPqgu4uHe8G3DV6wdwSjO3NFrx58/7C24Rfc8Px+GHvTYx897zwdppxK1LpCpZ0TIgChIgjQoo6TGNa4LKQxPiMvhXRtYAS6bDynDMIa7w7x6V+HC4aAHlhBgIToAAZX10u0WEPOhSExGyWUpxhRY/gGWZZ7Q2Yb62vOaeI56KLP8JlsLXuOlpTdhiUWQJ9izeMYBgwhCrgflIVz4TenJ/nSXHCw0gUJneiPEBxgd5luNpQhmnnT94QUqfARboT9DCvQ1WPzhufNSr05yQEOyyV4jDnI1QYQXpSINjhvYFox1BOX65QoCLBo21A8raN4K6V8G5twbDng6x04krLcQgJWGze+1Oc3fPDnhD8hKhi+hr83pA6FY8xr5yaHOhxf6WhONznm4XeGYEmIdtPh3G/XFM5beK0houkzsDxObuwMU781tfRi9F4KWtPfvXwf37X8VnCY0MYM962FxaUa429Of3HvWj6/+FkcN8ue86BmVHfbjRfwtcm7+MbRe/6acyXwr1z9Q3f9GjrVSGyK0fNnGFz/t4AQKHY7PJzPcdYe4YKzEwC+S23wb0zIoTPOViglkUQJ0ipFZCIkTYxET/C17/qfYjweoapKDEdD/NbhAk/kGZq6oZ3mtw2tWGrlkeArzRB/3T7Bb/9tvw1f+eY38dWvfQW/V3wZYgv82fYHkA/SgALXuLXH9sf6vRDOYZZleOutt/Ds2TMsl0tvU0IWCGey2Olkx533QUiFHA6HKMsSl5eXGAwGGI/HyPMct2/f9o5UVVW+BRMLr0VRhIODAy9SdHV1hbOzMyyu56jK0tu5Bw8e4P79+xiNRvjwww/93g4F1Zjtkuc5aqenweMp/JHRb6nIazjYGb0zLHwdrT0ALmiTioRoCJyqYe0SWtOZECekbE5byWK5XLuafmYUxAHQ6QJ8lwZXzHb8tA/B1Xrd/vB7x7/k5sD7DR9IQMQNzxDuTvt85fqhcm1smqR49uwZdrMr7HYNkiRFHFNAeHFxAWs17t27h+Fw5FpzOh0aR6OOogRSEstls6HAfjAYYDAaQesWy9Ua6/WGbIqk2kpjLcqqgnb+glQKaZYhjpTXhWGnn88HOq+JycRneVmWTlcBXkgrXAdat1iv11Buzpk2qU2LpqkpeFAK5tRgPBr7nry8ftKUkgp1Q6rHxnSMBE4ytG1LmWxEqMoSq9XGg43Uv1ZAa+Di4gKz2RyAQNtq56RXrkZ0588vYwyMC+hYYOjg4MAHeEVR4HJGba4ePHiA0TDHeDjCfH6NyWSKtm3x7NkzNE3rgwbuhtC2ddCZxbF7/FiTv1bXJeazayyWcxhLZ6+EQhJFGKQpIqmgYKHSCIMkRjbMkFiLWEqYpsZutcF2scSurqGlQNm0iIdDNAaYXc+x3RSwFv57B5MhDo4OoLXGaDTCfD73e8xa6+vOGVjk6+fgIoqUo/0XYBEvLmNhwauwLpuFvI6OjjCZULcGDjrDQL1LXEgfmIbt7UKwex8U5/XHLcnqusbp6SkePHiA5XLp7XeWpKhdoMT1+pzx/8Y3vuHWrvJCVWzr+dqoBaIEt1Xl3U7+TezW7E1MVueGu7Ozris3rpSg4DOV9lTnewKkBK51CzSU7Dg8OsKdO3ewWq18eQQHbsxcCBlgPE5100C0NE6815kxwCAJC97xfptOqSPDarXE5eWFF4xk35C0V87w4Ycf+vNxOBzg8GDqeq8nfn0kSeaTE8PhCKnbW2VZOdsmKekVU517XdWo2tqfoXVFgNlsNvOdQQgQCWuhnV0O7DmdF7YLsTjmsVzGRf5OHJMPHSmFJI6J+Skpicf3sC+Sxj5D6J+GSTNmcjRNC+0YiDx2bF8YDNxP2LB9Ukq5TjNuXOrG+U8RsqxjC7StRtuyeCrVxI9GBBzYlpIv1lKSZ7vd4tWrl590uPnHpw66uf7Y+v+4lc8IvukfuLSROz27UKHZf+RrwfXNz9O8fxtvwCEu4d60rnepbhtIWMQRIbpG84GQOSq2gtYt6oroi61uiRohJahC74Y2KL0gnG5SBDRG/3rRGTAXSvb+DQAu5Q1hHV3GGz4Da1qUqMCtZ6wVHjmXMkLTtI4y1xcYoIxhZ9zosNVBHZT0gSAtcFLMBvqBt88Kyi5oDJ3fMOvdOXJhoCb85zOqbwxcwE8Lm8CGfqabDHAXTL023UEgGB4Sbwrywtf49WG7HsR8EAGMsAJQ0tVQd/V3QoQAAwVtgS4/qB8iqUpLIYkJoQS4vy4ZNaq/7+bMBPNkEMVME+6+i8ahq7Gm+aB6bw+yBJnh/fsORVPYAIUHSDgm9AH9jFQINnjKYDDGrwEaQkChHxTfNP77c9chtgKA7h3Q4WdxBpPHJkRFfabQUTl126khKykRSVIUhfus71l/iB+Yf8kDJwDARJB9gHGrMpC2QncPua0xNJULiN0u14AwAtJ0CHTsNAB4TcdKYqBLF/wLqEQhSQVS0ULVWxJXLArkzQ6xOvEOQFM3kLrBRDSQUsFKCrqFMIgAxNYitjFSADFq5HnmlZBHwyGmicJRY1EbJ+bonRKSm5RKYXQ0wbv/2r+PX3/rMzg+PMDBdIrnX/5nGKkapjVY12s0bd95ZGeHW56EaDHXidV1jcPDw546LtdpMwLOtdz89/F47FVzOSvDQXpIMeXexJPDA59tYYfz+PjYB+HsHCZJgsvLS3z44YeYz+eurg4+C8AZqLfffhuHh4coigIXFxfeMQ6BMoCy6W1QMiB9YCdu2JesBs77h3/Xr4n2+59BMelUoKOIgreyRFHUoH7FDaYHkRPVPABTD7kWs207R9vvW0h0W77PRtt/0LXug5t7QXXviLyZjfb657r7DTvQoPs7A+BN2yJqWxRlgbKiYOTu3bu4e++ua7EocD2/QlFsYZFBAijLGgDZ+NPjQzq2FXX+sM6n0do6lkqL1hioOEGckkO7XC6xXKzQtgZSOfYMJNqmRuGyHFJKZAn1eE2c7eYHnSuND4bSLEXmWuXwmuayDB4LpgmzLW3b1vXRbQMnXmC727rykzNoJzZ3fHzssnTKZ9DZnooAmI8iPts0jZFVqKoWm/UGi+WCat8jFrFKIITFarVB2xJw1jQtlksS/Wpq7XQPOgANguorw3ZJnCVaLBY4v7zAZDLBcDiAsZRhrOsKSkWBurJGng09OLZeb7wKe8jGiKIYkXOky6okIcflErppqKygpcB7MhhiMhwgixWM1lCQiCHx4PQYGYD1YoHFao5yuUS1XqPVBjaOsWmXyACYukFR1xAiQhLFaA0QC4nhcITxeILFYo4wi8gAA89tKDzKrwOA1WqJoihQVbW3ZUmSQLe2B1iGPhiP83a3xXq79nuSA9swM8y+DdcJhy2Zwrr7fR8pzD5z8M01+VprfPDBB1gs5ogjAlcGgwFu3bqFwWCAjz76CNvt1q8fXof7n0tiiMqt147Jxy2CyXaELS3JyLDNZN/dGAqCeKy1btE0sWdsUSY/bD9loK3BfG68oOq9e/eglMLV1ZXXFuF54n3DegtE85Y+W8vMEd7XfNaEyQFmgRAApdA0NYqCxPNGozGSOMN8tcTV1cxnpQmwmuLw8ABZniFMSGlNzKQ4jiEgobWFEAqRcmxUK5xtY9ZmRLaoIX+I2v8tcX197cuqKPnUsZu6JNgemBr80PyY4Oyge44ljXucKMSu0wSMhVBBMiRYC/t+KM9/6Icys66pqR0yr2Me930mZlgTzq/LsgxKRqjrxjMAeJ9Qu0DlARwCqykJkecDDAYkmrZZrlA3FbRpqSxHWhTl7vXD7YbHp8903/jLLng0nCHCPirlsrlBtP76f/vfctN/Pw1efhOqzsqlkaC6gjiKIKRAmpLIQRTHaFuNuqlRli4jINDP9O0hPSHmAF+T/vp1cPCxnwm2QXS+n80QHJW6bzZg+nLtDRvVd0uH5hgMBrkL3KgOlgOVMCAOAx+6nsgDFEIIGEtBUvh6Cq5JlZB/z4uZkduOethRP8J72kdS2amkuXk9A9s3/NaDOW+a4zDoZjDgpgCbv2//we8J79laUrRvbQPqS8vOSlhTzE6RW/OS0kT83UzpgbWIEzL4/D0hpTMMJH1dS8TU/qD2Ht38hTU34Zh2YI7pQDLbZe/DcbgJpNj//U3ZudcR5/769vflgjj+/jArzdfM172fcQ9RekY5w/eFlKIwgPD3YykjZd13NHWNpq5pLlxdVJokgKEA8btX79NnQGCnUtqHbzA4lUx6a91ai1Im9D5n4zh4AiyEFRBWQkGhMJ2GgJRU+7uVKWAt0ixFlOeQaQYbx6i0xrYtsDENdoghohhxzGtVQguFlY0hDEUqxhpYAyhIJFIhixOYOIfIxt7piuIYJ6cnEB+PsatyNIbqwxvTuvowiWQ0xXf9zn8Phw/fRVTv0K4/wNXge/Bn/sJfwL8lvo6JaDC3ZHtIGfp1pVFjup6urAMRItgfffQRptMpjo6OoJTyjgw7K559I7r+myzgxgI+TBlcB62btCb18sV6RVkBpjTGMWJHG6tdlmmz3WI6nfp9xI4UDL2GgU2tNQU1mnrNcqDOWQwOkNj5gg1bVfXLNsJHaLNCQOtNgSm/XvrXk1JvFEdom5bKpcoC0W4DISUGeY7JZAxSOU88JZiuqbNlRu/VnL9p4fMOcddqgjPKX+MvKE3evy+fNeFPdWekFXT6sk1t3ZlWVRXaugGEwNHhoXP2Uzx7HuPlyzO0bY0kotpmznibtsF4NMJoOKTxBoGiRltoa7DZ7JDkXY3lfLHAar1C21AABb8ea5+9BATiSCGKiN6cphRgcGaSqKNh6zsNgAJXFq2y1njWAu8bgBxGVqZvmhpt23ihoNF4jCRNvNr15eUVmrrrRECBrnI0zNYxj7h9Dtk3BtwBAWsUdtsSZ2dXuLg8A6xAksbIsyEm0xHSpIEQEYAGZVlhu91hvd5gtVrDulIcJTsnOM5S3zc6TVMIKXF8fAwAvtRkMpkgTTMIYdGUFQaDHBcXl17hunWigqPRyI8nnyX8Q62yiJ6r2xar5QqzyyvUTY0kiWFNg6apEecZsiRBohSsbmGalnRZLKCLEhACmRU4GY4xlDFGaY6r5QqLsoQAoJsWVaPRWiAbZNAWMG2LfDiAikhrYTgcoigKjMdj19JphKurKwJm3bwB8H2iuTsCXz/tzdfB7N6Z4XyFULSy1rVnA9Ea69excuaPA9JQcyA8W2/yBYTo6Onc+jFJEozHY9y9exe7zTbQIjnBdDrFxx9/7MuH2Lay78KlT12AZ31gHlKhw9K30E+6iWXX86Hd6zjrz2skpM8H70Qcx15QjtvxseDo5eWlnzf2wTl4Ozg4cH3GtV+XDLTwPfu2dg6c5XOQyk+GePLkCTabNc7PLwCQkN7V1RWWy5Uv/SAl7iESV0qhdetBA2OA8Sj3AmncL5pAscYzJTzz0q2nqqqw2Wx8CRaX03YljsKfvW5U98a7+5NeHviHoHJbJUkZPIojJHHs2AzaA/Q8HuH8hcARX2uYGAr9WAJqEg908Ljz+/jsZrBfSukZIlmWYbneYOv2IbfDC0Ex/r211IJxMpl4ajzrVvB64P0RrtlPenz6TLd43XEIKeNM57TW9lAQwSkiPpLDz7nhM/efx/7zv4CHd8Dh+nBraqM1HA2RDQYAaAFqlw2jTKxLwQpCwAHjdAQC6jgH2wwk3OCn+EDlhoBFOCEdDubZ4e0WLhd5dR/M4hikZBp5agMbbDZmVGfSzz7zWOwHp6HtkrbbbCGyZE2XeQ9RpDBIfNPYhwFmKNxxU1DOh8lNj/D34bX1xjQMOveC9zCw3f8cvrYwAOSDjlTGSwhXU89IGhkAxkYcv8bNK68RNirC/b5tld/YcZDJpusSADpk1AvtKM5OAFQq0AcVmOEggzrLDqHsZ4bDfcb3/snB+Otjza8Jx+pNzrqAgJWvq9vztYR1pfvfE34mjxMfbvx+PlR4jYVrHSAQ0GjaF01dwzpqX5okyNMMwqldCWcjYC12Ksdfuffr6TtEv6SA590YA+mum+/tvzn5gR5qy6/jQ5YDujRNEQV0P51k+IlHPwKlFB48eIAHDx5gOBpBqBhlUeLDjz7GRx99hNlshs1qg5FZ+vXxjXaKPzSfgNFea60XWhmlQ5xMjvD222/hyZO3cejWs1IKt27dwlcf/zL8XfkAu11JB/12Dt1q/C/+x/8OHr31FqL6Got//Ndgz59i+iP/I1yv11gsl0jjGgaGHFXNKu0yWMsdkLK/nsI1woEy0+2klC6Tp32WiMeMx5EdV/4dOyXWWl9XVdc1ojhGXZV0oLpWQ6EWRajUf3Jygtu3b+PtJ09wcHiIs7MzlDsSm7p16xbu378PYygLx7WZBwcHiKLIK8mHTIz9jFEISL5pn4T79k0BbziGVCZEQowAfBsddsS22w3vAKRpivF4hDgmm7NcKqzXW3hw0HQA3v4cvenRK/UxtgeHCys68P0GAOE1/yEACztsNShLkw6cds+pKII2pGlgrcWuLPDq7BWqssR4PMTh0QGkouzn+TnNJQeaTdPg6nIGoy0iFZOYj+qCW2sssjxHkuXQWmO9XmO9oQxiFMeOjk50xKKqULk+0kkSk1p2HFNJUmAXOjpvFzDVTQNRwgczLP6lVAStyx6bjIJuCuaqqkTlel9XVYWByj2VFQC2641ryecYcvYWaS+oDgzmbF8o1kdrVkKoBG27w3azxWa9hXFlU1G0xnY7du2wBohU7LP/u22BpuaaVxmcbzEG4xGm0ykpqycJDo4OcefOHZyfn6MsSwyGRLldrVbIM+oxvV6ve2UgWZZiNBxDa+3bpWndF+3M8xxJnKCpGyzmCyzmc7RNQ+RBt96GWY6jgwMcTCYEtmpNba6yDKMkRWQ0TF0ibg0GSYZJOkCeZBBCwaxWKKREY4FWt5BxAqkUdEst5saTqbctk8kE6/XaB25ZlvVE0Bgw5p7CXP+8Wi17e8GLOVnZC5x4PQGdUr42GtmgU07m79oHJ9hH5EB7X+NmH3gL9y8DRlzvenZ2hiiKcHR0hOOjIyyu55hMJkiSBC9evMDZ2Vkv6N0HFUM2D6/113xk0Qn3hv5c6D8aY1C1TU+QK/RJjDG9Vmpst7xfKhwTJQB27969i8PDQ1xeXuKb3/ymBwCMMT7oEkJguVz67gAhQzJMPDGoxt/LGX+ik0t/nrWtdiwt0m84Pj7pBZHU/q8TTYsiFVD24958hToKTJXnrDnrpxBId4nr62s/VsyO2Lfzb3w4MFRI8n+lC9alEIgVBdxZnhLgHVHNO9swpZTvKMF7mQEZ/l0IyABdGWgcxyRQp60DOuMeGMXgDa/5cOy5RI1BlY1TcefXhKJu3KOcdRO49Smpv+9gAyYSz6kH3r/N4xdQ030zGvZp3gN0WMm3e/+bn/+k7+LIvjuwOSC2xkAJ6QTBFPI8w2hIyqe7oiR6ouqovBR0C7TOien6CHbUU5+pDoAGfyU3oHBMi+le61A7F+S2fgIDOr4F4L7TaFLcDVFBa62j5CjUdeMCbtdWQjDC2AWV4fh1DmGHHpLAj+wZRH4tZwz54A4D75vuPVwrIbbImyM8NG8CBfqf1w/Y9oOrkFkRHjA3Bd7f7hFuIpoLi6ZpIURXD0LGSQBQQYDtUGpBQbIXIXOULqloXXZARYfkcdAsRNd2SxsNqQmZCceJVXXDQ4XGk+rhjbk5ex6+JzwA9+cvfAgBr069f9jtj+eNQYUbC573LtNjXvvefUCE7pkCBTaA6/Xaq3laawPWR2ecw/VkHADVNA31WFUKaZIiiRJEKoJttTcbdH8Agj1qLWfr+3T68N/huHS0uL6qOj9uum/eR5zdUko5IM72vnMf5KCxdIdckCXI8xzD4RCDQUYOcuBckZAY9WKdHhxgs9kiTQuMRi3+7d/+u/Dozm3capao/rsfx+WX/zHa+RmO/oUfxdXoHv6ff/JPU7Aa8/rrWmjwmNMhDb9PQmBkf+3Fcez68Go8fPjQCwqxgiy/j98TBssAfH2nlJTRm06nWK/XmM1mUE5tOgR4eG5C9g/TCJfLJe7evevp55fn5xiNRrhz5w5OTk5QliWqqiJK7Pk5mqbB0dERoijCixcvcH197evEq6oibQXRt2f7zi+v0X2GR7hu9u2XcAh2uM6UUqS8H3WsJcrCFgBcfXyaI0mpFo3uO3YiNg0a3cDoPlPhkx58hnV73P+nuw/TZ8r0ntuzI+E9W2MDpN597t5e8cBJAHDUdY2r2RWWqzmyPHEiSEPEscLHTz92Kv3wmdOmIeEz3VJXCHIW6XwfTw9QlAXmiwWWqxWssYjjBMayyr7oOfi+zWiWIgnUynmN815lMJ9qsSnTzWMQRZEPnnnNc2aNv4PUyzMUBbUjqusaQjoxIKeorwTpP8znCx/waK0xnoz2gE3j/QGthaPhauw2GsvlBlpbTKeHSOIUm80K88UC282WRNgUleddX89dyULlgLIUhmn2Lis0GI+QZZkPwieTiS/PWK/XyIcD7+gWZYnl9RxnZ69AtZUkSnhwcIjhcOi7LdD4SD9uPUC2abGcL1CXJbI0gzEtrCF7Nx4OMB2PkacJZbe1RpplmI4nmGQp1HqNpGmQZinSJENrLMpdAbQaum4QDXJUustEG62hVIzxdILxZIIsSwlIGAy8qBgHv1VV+f7deZ73kg9FUTjBLM5EdrXX1loY3XV74KAwbCcXxzEiEfm1xf5DmOEWQvhMHgOQYYKH7RGvt/0AmF8bBkKs42GMwb07d/H48WMIITCbzXwg14H/3R4P9wV/n4oUdNuibU3gI+m91ofWA7xSKRIuttQfflfs0Lo9yWUNkss1vc2iJIQ2LYzt+6BsQ7jk6M6dO9jtdj5Tyut1t9t5nwOA61luMT2Y9D6P7Q13/giDVwYRtlsCPpumxmBALac2G9JRoJr4kctkM4jtys+UglLE3onjGIPBGE3dMWSUUl4ngjVrwsQXix4uFgusVqtev/t9hsXrtj8AT1ycRf4uwa4cEymlELuyBe7DnUSxY/JUvZIsDo454OazOfw+HoMwIKfSCxJZDv0wngMppQe2AHg7LaX0e4htZHgehYLKYcDN5S3s01RVBSXY73ZMQ/Pt4wt+fPpM995jP5h5E4LvH3vz+OkDdhv89/WH8M8Ggbf7HQe4ADnpB5MJJtMJtAEWiyV2RQnlDvKmaWFsJ6gV0n2s7V9Fd+kdCv9aaRs7WvQP2vycEXX/4YCRFr2CFI6+zHXg7rMb59wC8IdPlhHdJFRB9WNmqZbVSncfzrGgwx4BLyRAOG33914QZNEL9sLgJjTE+3O3HxjuO94hNZp/wjq2zvjf/NnecRP2tcA7fN2+87t/sPisTXDffgPH0hk/zrQ2HsjoPoeDDdcP3XqvERBUelDXNbTRSH1mmT6PDUH4eV1QBRgYcF9u5YKa/WCkOxgpYxHeL6mVarc26Pqk5LXAhsK+Nnbs+XIbhk9iNewH3H5uBNUG8+/69GPz2hzwnPG6sLajkhdFgcVigfl8jrqmujfudQp0fYjDzLluyREz2kAKgSROkCYJIknlGxaORQDgJ2//WggQc0DwmlA0Dkr2xQf3AR1redyEu+YOhAE6oGl/L4SBKQd11GM1QjoYOIq78HS7ytWwWvpC5FmGNM0wyAddCy9F6sVJGsNajbLYoa4qGD3wgFySJDg+OkJTN9huS/zQL//VeDeqsP1Hfw6zb/wz2NUlidEMD5F+3w/jKy/P8ZWvfpXAo4Hs7Z9wHvcZCwaW6RJUy8VBYdsiiSk72DYaF5eXmIwnGE+mSNPM10yHjgpTuNu29YJN3DqlbVsHNAyI0mgM2qaBkJ3oH7ez5Gvkw7WqKlJWd0HUZDKBblqUux2urq58oMdU8+1261u+HB8f49GjRxgMBri6uvL1ehb9WrVwfHiN87oI90zoKPPrwgCdP6ejMjqbKrv74no8azS1FKtrNFntatgkBoMch4dHRMGdUUZQW+1o1tafCW9+7NkJsfec/eRzfd+GhD6Etf4juu/h7xJ9u+8T4S4g0MagKWq0bY3R6BSj0S1EkUJd1njx4oW3k9PRFFmWQwgFagPYQEURtc2TtHev53NcXl2SLZExdN36NmFMwxQA4ohok0nCZRSUUW5b3WvtQza4o5dGEXWr4MCKevlmGA5HqKraC1JJKT19uG21py+zQ6lb7QRVqYVWfHyMTUJg1na7xWw2I6dWkvOYpSkxf3QDFvqzltoZrdcFqhLYbis0rcZwOMFkMoWKIqw3W+yKAq2x2O4KrNcbXM/naOoGdUPaJQNB2iKchTo+Pkbsuj1wRm6QD3B2fob59TWkoj05HAxhjMZyuXBZejqfGEAUgtS/t9utWyvd+mOgUWuNzWaLzWqD3XaHVrdkb6xFpBTyNEPq7KOAAIyGMNTaTwnANBVEWSCGxSRPkWY51psC1a7AdrXGbrOlfacUkjyDjGO0xiDNYgzHQ2gYTKYTXF1dwBjTY9RcX1/7oJdVokOnnoMJzpAK0a1pbiHFrdF4f+9TpI0x0HUXcDOIG2YP+fP5e8OzrLM1b/IF4P8dgoW6bbFdb7DMlpCH0nWwIO0IEiLrWqfxOc737v0r5UQ3neZCmlEm2Fg685u2hlRdlxiw2xokO4Sg92vTQrs6cOkSI0II5AMKfqOY9ifvRSkjSKH8euOuGTxnt05PfbD28uVL13qumwcOGBnQ4Da9ALyPwnaAEwc8N5RdtS4wrJzwGZBmKeqq8fY9ihSEA1WSNHIZbtIHSpIUbdugabqzkgNd7gvOa4Kz/Ov1GldXV66rRUP+TjDP7Mfw2dIF4l25I/uaQggoYZynKGAFddth0bQ4djoLUSduVlW0JpIoQprnkO78DkXP9s87ZrAxa4LXtDEWSZwGibBO5JlV/oGupz37W7wflNOHCeOFUIU/TVOMRiPXRSV1/kIZdADoSifIbpFw3Kd5fOqg29jwwAxCUAGie/VeHWaxXj/Iv13ATZs/CG6FhQkDMA+KBxPk/xQQ7AwHwcNoMsH08BBSSqwXS2yLHawFYinRtjW0dcIDxqE2/iEo4xwGzMHlW76YbjB8LS6LMQmhQGp/EhAWrGYqXPQdK+4HxwE+BUh8GVZo11fWGWqtqd8wqP2MVBLCGggrfc2fEKSaba2FjJwKoSXnkwI90YlFuaC7C+iCu7ck3kaBPFHuKaaibCS9vzOC+xkaNkr78x46wPwcb6qeg+UWgtEhHV74dUeCQsL14+VDATC6u5H9QHv/EQYR/Fpq8SYhlIRxqGNrGtiahdc6BgOL/BlryABxKYWkmnzOzvB3WVALIOk3LdHzfAZaG7/2W9sCRsAo5YXZ/Hpz69zCQKouq8kOe11T0E3CVuRE0htIWMNaEFIpJOBqgiEspOiy+FIydVD7ALMLoDtV/25sA4CFf9z8WKVgVQRrTLeP3L1QCz/SXRCgjJ1SMbSjXtFBUUMKiTzLqUVLTvV0VVWiLMoetYgBHCk7ymMUkUKxsYba97n/tW4dG85UKRIaMrZTced6RRIs0bDo+vVaS/cnISEMZVKscVkHS8rpfIiRYxRBSuXBnLqucT2fIc8zZHmGbJgjTRKMxyNMJmMslwtwmznYMcajkas1GyJLUt91AbAQ1sA0FWxrsV0tcX15gUgKJGlCdCyV4Pbtu/iB7/kBDKMI+fVzXP65/wDVxTPXV1MC0Bh+5w/ganQf/9H/4T/Ecr3yTo8UEkpESFJy6HmtM5XTO0RwbQmlE6MUgHW1s03b0qFrJdbbAkYLZMMRRuMpjBFYrxdYLVcg4ajY2QBq81hXNaqqxsHBAaRUDoSk1oRKRdCthhQKkaKgSCrqZ99qDRgLJRSssKibGrGKEOcRyqLEs4+f4fjoCNPJFKN8iKIsMJtd4+DgAERTJDpxUZTYbl9iu93hvc98Bu++8y7KssL52TmUInE145zN0L6EaDw/9kFBtqXhw8K1pKSTDaYNQFJjYRoDWHjWVMRBu7NXpTUwukGa5sjTBKPRALqtsF1HKJSE0aT43K3lffsre1fTKbPDOcG0iRlM9LBdAMCwLZDBmPjvcNdqhKAOGoLaAPFY0L2ywaPgzoN1lspDVBRhkGQ4PT3BaDTCaDTEyckxjk+OcHV1ic12CykFpgdTJGkCbTXqskYSJRik5HA32uB6scBqsyV2k1KQABqndCyEQOPsKbXmSpCkMZJIIVZAEkkIWNRVV3aRJDGEAOq665sLCAfkUsAKCEQqRpzESBMSKGua1juSTUMiasPhgKjsSRowNroSt8FwSI6lECiLEsYCy9UaFkA+GODw4MAx5JQT7FKwENjtGlSVwcHRKSDXKOsGm6JAay2MtRiMx7BSQsUxlusd5tcLbIsCgIQGIFQEKIU0izCZjjEaUV/wzFExkyTGwcEU280aH3/0Ec5fvUKcppjPrlE453i1WhIj0dG20zTDwfQA6/UG8/ncA7A8fqQyTLR1FmK8XsyhGxLU0hZeWC0SEdIoQRYnkEIgSmIMRwOcTCbIkxhms0YqDEaRQqaApiqwWFxjtrhGUdeIkgSVsYjSGEJFUHEEJQSyLMZgmMCiRZREAfgS+QCLhSBZwZsBPK7ZZ8BfuuBHqgjKneHGWBhbo3GivgAgJBBxOaFuvU8ulWOKOJ+X/2eMgTVkOSIZQUXE9uLn+Zw3xgFuVviEDCUyqHuOtdr5O86fMtoxxxKUZYlvfusDv+eLYgelJNBqNC0ps0MK1GXt7lkjyzN33wLW0mso8FUeaOSzMmwZC+uAEysgIN01GMAAbd2iNS2F8II6/iipECtSzVaio+N7w2rJz4iTFFYbnJ+dwbQN7j94gDvf8R4ePXoIo1soKXD26gzrzRqr5YJEu6Kp91/ZVjJAbIzxNdb8ewbFWQiRhOku3dluSH3ctxsDtX8EsSBJjCzy/iZ/T1WRppMxGnVD2kFJkvhuHZzYEUJivd7g/PwcV1czbLc7tK3Z89/3auVtJ/LJ60E6O65cbCO0hpRs3UlLIvUt6BSsS3hQconbnbouSCpCazS0E4421rhEA5w/LxyToXB12cb7Ak3bQMmIhC0jicSVp1hryT9oKlhYYjY6Sn/dOvYIDIR0NedRBFha49q0RI2PSHF9OBpiNBojjWO0jWOGNZT44LNMCulYF7SWZO+sfPPj0wfdMK8B235+nAfdud3Bc/z7T5l97wV8Lii1AEz44QJwpQRuE3YZbo6ByKhIyEhhOCAkudUGi9kc680aURIjjtJOHEFKWCFcbRk7HC6Qcr1TIW5uZ8K/ZGVrRuM4TJfuGq0N/s2S+zyUPtjeSyCAFmmrg5ZJWqOoKlhB9DMO8AQIQe4FkTAQXnUVgMuyca0XZUIpI2haClKs1V32HaSMSMABBbMtDFjMjYTGLOCAAvqKgNpp4QI35ygFgS1nUvk9+1l2ay0kqP0THBrL2W+mcDP6ZgEKvCXdI5cDBi5izwkMxzZ8PszcW6sBISEjARgK5BqtoS2hako4OrDwYbajRTmH0tGcqLYZqFsNiAYGlClRTeOClLjLyimFtmWQgdZjY1rI1vSQNaY+W2thtIUUBkp2whNaa6RxhLapYNoWKupo7GwlhIBfLwCBC9bNpXTt2zpkXXgngddW+O8O1LDdj2F0WriDXwERzWWLLjAWQsBqotXFSmE0mCAfDDEYjjGbzfD++x9gty08fXoymWA0HPu+iYuFxfVs7pQmgTRN3Odar3idJIQUe/ouun7k4BZtroFyFCsKsg2VVohwPWtX4+aUqY0lmpsQ5Dwpa11pSoVWU7aibVooFUNKhTSV3p5o3TkYVVVhs12jqgjh1y0hp8PhAINBThREa10/2q49htUaddVASetLH4xuqX9p0+Dq4gLWGNy+fRujoxG+88l3YRxHUJdPsfkHP4HZ1/8psLxAlg989tdmY+T/gx/B188vcXZx3oFmIKcvljFSRWJTBExY3+EBUnpQlPdB6xhBUiooKFKLhYaSAkIqlE2Di8sZBb1HR4ijCLo1TohQuJYeBERpTTav2JWoq4YyS62BhkGkYtRVQ8GdoSDf1xibLuOi2xax60fNqHlta8yv5lBQuH37NtI0ozq7zUvEcYzdbudayhQAgLPiHNPJAd599108evgYeTbA5eUltuXaBwghEyhk54R2aN8eacOAq/CHu4VwnS3IzEo+j6z1QAbgWls6BXDl1Kp106BoaghrkMYSxW4NYVpkaYRRnqJSCqxy27SULbLoZxz4QePX+DXbB1Otv94ewBnca8h2IdvOlgWuuYlz7ZwZIRCXVh5RCRXprDjHs20btFpjPBzi/t3bePz4EazR2KzXmF1dYblcoG4qZFmCo6NDjKcjtK32mZDJaIoojgEXqC6WS2gLxGnmFP0FpKJe3HVduzWtXfY2xSDP3FgYSGmQRAms0Y69UgBIXbaqy/pWVYWmotIIGwGNbFEqavETxwmSOKW+2AlIYdfUTgDPwtqBy3bG3u7XVYO2pTZpw/EYaZ572vJitcJyvXEt+FpyIrMcTSswGFDgU9XXqBqNwXAMC+o5fX19jcurSwpa4wRR3KBuNRbLJdbbLdqWSiiUipHlAyRpislojOl4SMJUdYkoVh44nI5H+Na3voXNegmjW2TpCHEksV4uvGqykMQqS9Mck/EUSsVoW+OTNt53cuAat/vZrLdYb7ZodEvnFgQiKZHGCfI4RxZnSGICKna7CpNhjoPxEIejAURToawL5NAYRBGU1VjtCszm17haLLCuGrRJgijJEOUDlFYD1mIyGSFJE+SDGFIIrNYLT0cWgup92ZcoiqLn+7DNCTPTRtC6l0r5ABxSQ0YK0tW/1rVLDLmzyjOBVAQJCRV1DM2manzmj4N0rmmNosiJezpfx/m40vnaQliOfFxA0Tp3waKtKwfsRUgHObSx2G4LNA2BANaxxSAFWmMJAKpr0pywpDFRNwZRErmadYtEpUiSGIDw5WMhwwdWdPZOdBrDUkaQEkishY0s2qiFcS2kpJWIZIQ4ikm7RcO3/eXgW1rq1ZNEse/hnsQEkMyvr7Gcz/HOu+/grUePaBwMKeAv5nPsNhvAGAgJDAZDEit0vgy3RiOglsovmI0SMpKI6r3GYsGiaeRLZRnVgcdJ5AFPAkY6JpS18OyXRjQukUelIru2ceVFXXC+25V49eoMZ2dnru6YWvVK9s0cC8Tj5hRQ+JIRpRwWA07YANJaWN26jkcEBiRKYZilSLnPvCv7IGZajtHI+sx23VJZiVDSMQ4VBfqSWr5aa1GUJdbbjWf/xE4XJ7FdhlvFCjKSHkiv2gqQdEbGWYwkJWBoV+48QKJbA9O489dQe8OWGQsJKfGfHB+7tn3ad5cQAoiUY/hBwGgNozuA+dOUaAG/gKD75hzhTc/Z3m8+6X2/4IcIAmv/2Yz8W0A4io5DIeIo8oqiTdOSYmSx4+MU2mhnLChQvjGgFugQwDde1g3PuVY8nLkEOgfrtczvJ3w2fVT//Z2CIfWYI5Q1Avf5pECajIRQkcvGcz0GBXxMh9OtQNMYGEvOKG1wRhkNYiU7BMeAKOuaWzgIT4XuAIfu3qybE37sZ7BDavX+ePofK197ju6x/5n++9zhDEc7h+1f1/5c3TR3YWaKW1cwLZsFpJrGwNqoR6sNr8ej2FJCGOkzgq0xEE3j6sJcjW7T+kwso49hfYlSypcK+MN0r91XOKb8Z5IkaLUm1FoKqKB/tweHeIwkZXe75xWE7BQ/+1S0rsY9BEnCeWM2xU0sBz54OGMTCvMNh0O89957ePDwMVpt8MUvfhFJkniqD6tItm3rW5II0bX1sO5e6BqUz3KH9C+melLpBRyyGqhMu/ocJSXgsghdnTHVlMHSmuDgku9DqRhZJrCqdyirCtttAd0aZBmQJJRxFW0LCwljWldj2kI4HYmqrrFZb7BxImescCulRJomvq+4McY5C9aVIDBzxvoxUEKgqWtURYnv/c7P4e7BIZLFS+z+0U9g/s2fQTs/I/BnOITWjkFjDIZPvhdXw3v4o3/0D/vshlLStYYRaGSKkRxhs1mjqurennYT7OwxA6Jur7qnhNvzmuv1YCnoWaxQViUORxMcHBygKApqSeTEYXi9haAPOzshy4EdNxbR6ZWy6LCNIh2eyiF0VVVhNptBCIHDw0NMJhNfy71zomxN0/gaVSlJAC6OY9y9exeTyQQfvP8tLJcLtG3by3zwNYZlS/uB6z7N06/nYGz9wR6aLQMXJAa/tg500ERXLJzDNByMEEcRjg6nyNPMienVBGIwkBmUU3C22QfW4TwHMyvcEbnveITgwr4NeP3vorPf7t9sorhbh3JtHNl2DIdDPHjwAJ95520SD9puvAjSixcvIITAyckJTk9PMRyMnM1QSNMMSZbCwmJbFFhv1yjLGq0xMG4PNS6A9kKbgGsdkyFNE2JSSAljW+i2gRaq1ye2KAqf2WJlZr5uHyA5YSwONLhnLwvjkYK38WAPtzEK30siXmPE8cAr+WptsN3ssNlusF5tIEWE6+sljo+PcXR0jPF46vaPxcXFJYSIkaQZRuMx0iwDXPBYOgr0mvU0AGjXnjB1IOhwkFEbqaby175YLHz7qMVigbOzM7R1Q1lCFcG0mjLTTqHcSoHDg0OMx1OfLeZ9zJnCsISuaRrUVY31eouyrEDYqSTgWUVIkxSDQY7xeIQokdC6RhpHOJgMMR7kMHUJvVkjBZAlJJS3q0pcXV/j4nqGXV1Dxgmy4RAyH2DXtpAxtfrM0hRJngIwiCLKtt+7cw+zqyscHx/j/fffd8HODpvNBlQOmPk6bF4DnvodJb09w7XPLMRFZQlRz1aw3yWVhLT9sp/Qtwr7xYdAoGQEXhAY2nm/HdgnBPmKgIU13R6wQno2KPskWZy7tdi4bHInvMufzTRvWrs1hsMRRuMxjGlR7ErPWorjyAGsYdsw2bclLqgXomsZxfaS75tLG0I/g39PZ4HpJWVgLZq6xvVshm984xsoyxJ5nmO5WKBtGgrEoggvX77Ertgh3WXEJFBdX3QuG+G5Yup0qG7O15MkCabTKdI0xXA49JlutgWc+We26D5FOssSKCUdGKld27kKTU17KssybDYbnJ9fYjabeTFmKSkRYU2XEAH7g3xu+7/S+cggMGgmyOa7xKZyfiuvce70YKsKdVliuQzvKfL6BHVde02ScH0zg4Dvm8tNqBVi3Dv3uUQDQI+GznsNgC/RY1G8pmkgjGtj5uwV2xnuqtCJrhHDkM82/yf6ooChT/7tHr+Amu4umO6H1fuPf65htn9Ips4IfxSDelUQMiMdMhcG3FmSInULsyx3WG82aHWLJE4hpUJrtFddZ4GO0F/8tLe074SEzoW1FtDmtdeH79kPOvuPvrPD2TmPmjZEKyWDovxzTJOVDojgnpueQuFUTK2h9lJh3TZjGEqBBAOUYxKIIEMTKN92hr7bNN4xZmZQEBjzocBoVT/I7epEBQc36Geju3F5Xdkchg1Ev5XbJwXdN40//76jtcFfNzvs+2qL+8F3d46xuiNdb2vJ2EspEbWU8WNElBwMhShCh8y5A5o3d1jXddN9dUE3tbGKVL8tSPh3j6CiX4NNlF289pkhah9+xv68Ulbi9dfz4cE/LDiTJCSC9JnPfAZPnjxBFKd4/uIl5vM5hBA4Pj7GyckJBgMSDyqKAq9evcLV1ZULSKlFjRDC9U6MXP1T7Hs48sEY1gwDwGfXHyCxGo2M8eXx237MhaRMg6WoxgWzAGS/jp0Dje5+JepGY1dWWG9csKYtLBS0BZIkRZo6IUNYajcnJcqqxuVshsV6i/WGyl9Y6ZvGt+utykEl3PoUjjkgXGZAqQhJmuFHP/+b8OjWLUzKazR/889j8eHPo7z4GCqiwJEyhtTv1TiBJali+u7N2mXq6BBL0gRpKqGjDKeTU0SR8oIs+3vnkx4MEnSG1aLVjROsAZSxyPPMi5cwVY5r7HwGPagH4zXA+zMUvGKAKNQACNem35euZvzFixdYLBY+kOZ2RZy1StMUJyekMPvq1Su0bYvDw0McHR1hvT6FMdoL44Q2g0WQ9sVfQvtzE4AV2pXQFvGjH9DyHnSOuOlUbfl1g8EIWZojGieI4xRKEd1QNjXpHezZavo7C+K93t6vc3Y7KJyfv+nPN4GgJnie/mSmDCsOCw/0UgvNxKvMn56eYrdb4PLyEs+fP6cWYcZgOp1iOp36PUNrOfdrifUUlqs1Wk1cMwvrAZamaWCd8x85Jz7PM2+H4zhCq6mFGbdTYltDyuUdCMq2kR3HEPzjeQ9rF0mPQMFYOKC3W9MMyvKa3u52qJuuljSJU4zHEwq+t1ssFgsYY5HnAxweWqzXK9Q1fdZwOERZVigr2sfcy3az2fia4u1225srrt8ej8dIE3K4S9OdUVEUYTIhkalnz55hsVgAQM92WUvsHAgBK4Cj4yOMhiS4ttvt/Gt4/KztWk+SuOaG7GPTUl2+AKSg8c0GGQajAbJhhiRRkDLFKI9xcnSAYRShul7D7HbIkgRxFKE1FuuqxPV2h23dQCYpsmwAm2VAHKPeumxbkiJOUgyHIzR1iyRK0TaNZ4xx20Oe1yiKcHh4iNFo5MWtWISMgwAlXu/gEfpHYRvF0L75/Wlszz7wHDAbKssy/7l87gohOlqvY5NwmZzgnrmAFyDW6JI5HAxb5xOSRgcFKVVVoKorEB1YBUCpAxNcC78kSXF4eIAkirBc7DyAHsedGvhgMEBTc6nOXhcVGJ94YR+SKcY8fuxrhOdEGBhpl5jaBza3261fs3Ec4+zsDNZaP49HR0fYbEhDYLfbIXV0ea7f5j0c7nEvkhswHZipxzaDbTvbnpBNyEkUDkjZBtK9K89Sq6oKRtP9b7dbXF5e4vz83Im39e1yWOfvd7b7O9m72H23e413mVwcpiggTvOsE5VMU0B0on0c7DIQwq0R67aGipQfp/ARJjH4nrkLAgfJYbwQqo7znuG1UJalV3Hfb50WiqtycM/CrN6HaJsbr48TB7zXGOz8NI9fQND9abPXN4TknxRTfspvZnvvtPNASAtx6XjRCP9dNvi3U1vc7VBVtcsouoywdjUj+5co/H8cdfL1W+q9/A0OkHcy9pyJ/cf+pO4/pOg7+Bzs0gYnqkldN4Hhhv8TcDSTqKsJ6SjCQE+ArXdPTIOlANxvvCDoZRpiiK6GYyIlBR88FmyEwtdwBiAcv954+LEDeLOHl7ufab2J4hGOe+jw8vtfA0n8Hfaz3uF98uEXOj6hEfM0ZldT5XeFcLXQcL1m2xZJzL1ThTsYOuSQjRQrRTNKy0YtdF5DZxmAN1p8rTxWYaYvdITDjKDWFkIahLot4X2FjiGPWxiY37Qn9p3u0NHIsgy3bt3CyckJmqbBs+cv8P4HT3F1deV6VY58dpEdxSRJsF6vfVDoVaut9KIjYbDF987OMF/Ld68+wKAtsYsy/PzwMawxbEYQOZSXHRWv7SClX49RFHlaYF3XKKsKq/UGm80Ou6J0VOkWRVFju6uQ5wMM8pxYOFlCtZ8yQlW3mM0WMBbY7AoKCsrK9SYmqmsUJ1BRhLasqHbTBaPs3JDjKaFUjM//0I/iO4cCzd/7E9i8+DrskvqBDkcjJHGCyGUUmtaVlxgNOTrC+Ad/Mz6YzUlETlIv6Ml45Gq1yHE+OSYaeBwpLFcrlK7uigEm+yYwC5RZofUgXFBFa6RtGjS1xpW+xOHhIU5PT3F4eOid8FA4kAModmrCACfs88nODtDR7bj7Qxi8hCAS9y6VUuLWrVu4ffs2Dg4O8PTpU6xWKw/k1HWN6+trv6bKssRkTG2arq6ucH197VVv2dnbB6LCrAiBjK+fJ+H+C6mX+0CbD9SU8s6kBQNu1oMBWhsYbZEmucuuSBIWsxooS7StprZLigI4KQQFo8Y6gUH72oHJ2ZLQ/Ib7ft+uvwZQ0l/oLLadAjy9lp7mMS9LyiDfvn0bT548wdHREYqiwNnZBT54/1v41rfex263xWRCrV7SJIPWBmWx7TlwdV1TwL1coaxqREkKAWrhGfZhVc6hz5x6cRxz20jt63i11iiL2t9PmKk0xvScXnYIQ5X+UFm/CzLpc4yVPnDgXussCMXrh4LQGm3TIstzX34zHo8BCFd6Q8Bd0zS4vLzyn3Xr9BStFriazfDq5UtST7ckRGaMQeEE3UJW0Xg0oiBkOIS12rf5spYYHXfv3sV0OsWrV6/w8uVLGNP1s+Xzh+9PKYXxwRTHx8cQUFgsFg5oa3trnfZv5Pfoer324kdSkDeoJIFio/EIw8kQcRLBCg0VS+RZAmE0itUG7XqFrNXIUhIfXJUVLpZrzNYblMZCpBlskhBYaqzL7ipMpkeI4gTj0Riz2RWyxMBqi9lshsFggPPzc2itfR33wcEB7t275zPcy+USy+XSj30URWgdCLiv9xCCMSF4wwFDaLNuAnZYIIzXUgh4W0ulU1pTTS2RAx07UDo7RFbD+X9UB9u0Gq1lcCX2+11ImgMVKci2S0xUVdWjV+d5hkjV/3/y/jTYti07CwO/Oefqd3u627x772vzvcyX+dSkEAYJi8YyYIQQUESYxuUKCrCjgCj5T/1w0TgclH+UkCkERla5HDgcCDBRpsBEVbiAKIPoTZupzBSpfO19tz/92f1qZlM/xhxzzb3vuS9fgsBS1cq4+e49ZzdrzWbMMb7xjW+g0x2SJA3ZWfjyCgC+FlqiLBJosaszRLaMTYYQz/fujm1mXdfhfGDwms8Ha6n0MvZL2EdgxfIYtF2v1yjL0uuJSFzNZmhaOp+VJAExJXshVy4RhAKM0GjqJrBe4XqFcwbpduMGDt4ZSIv3glIK1ljUug4q9846EtzVFJCfnpzg9OwMi/kccEDqVcQDg0DJrbAm8ItEb6f8SbW1xtKUzv1UkqAr+17sa2lvyzZe9FlJDxRYilOs81pBqvfB+LnjP/zcfPF6j8+RGARixgOzCViktmcK5uEeu9qgbdpgP6qq8i0OqavCZkOU8tZ3Ftj1IXnk2J/gxM6nuf6F1ctffF0fWP7L5b/FcwE1C8cIQTRQrrugejYSUXDOoWs1Ng05UaROTou309obO7WDCYidm/30d36dkwk87xx9K5dzRMPsM4h8T/0G7VpymruuDU5A3xqC6rljqg85m9zb29fVgujHQvaGmdTU2RhsG30Haj/SG4Lr7z82JtddsVov/9k9UHadL36GePPtBt+7wejuuF8Hjuz+HW5b3C0+2NihZ8Agbp/EBsCFw8EH3mFpCf8eGns2SvwMZIwVsqxXqI8NEwf7/H3xoRPXScd09N0xvc4B3g7Kt8fjuvGOwYYYlIiDivjvu0EGt25gw6W1xtOnT/Hs2TNcXJLaK1POua1OfECymi9/Zq9YybT3PmMVjwm/v//v9tqwcJDOi67oCDVPKEi9e+cV/Kpf8m8iEQ6dBf6n//nv4vTiHNZatF2H2XyBxWKF9bpGXXf+PhosVw3W6w7DYYvFfIW8yFBWBSqvsEp1574mTmsIIdFqDSETpFzh4RyWyxUuzi8CdbEqSwzKKiiGllWOH/r1vxGfH0os/9KPQl49Q5ZnSKsSKokRdbIZbdN6wSiDwWe+A5eDW/jP/+j/CabroLIUVZljMh7hn07ewXRQQuYlyiKHwAgCBnAWwlFNPh2ofs/Au0hhS3kKvCMqjUC/Xkg7gxw8ay3mc6p1G41GODo6Cj181+s1qqrayvywExr31mTEm5F2DqDYLrLz36uB973X2cGfz+cwxuDOnTsYjUY4ODiAtZYCuTyn/unLJfI8x3q9xsXFBe68dBvj8SjQ205OTgIgEB/K8b6KgSo2U9cF1rt7ahe84vUdwDPXgw0A7b+2JRVWAbLvg8GYqJlSQCQCapn4zEBD4JO1vubPz18IuHt7RN/diz3Fzxjbjd2s/u65wJ/lQOc4/560PAAgCc+/v7+PN954A6+88gq6rsPxsye4f/8+7t+/j4uLC+zt7eH27dsYDAZBh4HZEuxUUcA9g9YUEML7EGwz2Fnj0oWqLJHnGYToP09rDZUIrx2BrfcxRZEzLTwXu61ywpnqekpuWB9cLuJBCF5LzEAxhgJeCH8uGIt6Q3RrctQlRqNxKFMBgKZpsdlsgip4olLkZQk4F4IUWistGr9/koQEMJV/rv39fexNp0jTFG1bw+gORVWG+ksGT09OTrDZbAIwGJdbBOdaKdy4cQNFUWIxp+x1n+Xu1wzNnQr3Xtc1BXq+bEo4okUniUJeFiiqAkIR428yKDCucqCusVnMkXUdBkmKDEAHgWVncDpf4nJdo5MKaV7C5kQf1g7IywrZoMLe/gGEBPK8gITy1H4a3xs3buCDDz6AtRaz2SxQh9mxj+1NfJ4zk2P3/Nz9b8yo29pLPpHCfh//iQF3fk+8vihQ49aZ2wkFJak2vuta1F0DKQS6tkPT0DrO8xxZbmEtaUJIX1rA9sxaryvjgxGtaQzu3rkHAHj27CmurmaYX12S6F26TbuWIglMDLrfYCXA50hsG+M9FNtW7jjA/hVnh9M0Jb84623ydf4kPw+/lynrh4eHyIsCp2enVOq2XPoYxNH5lHu/zMcmAt62+P2eJgkEg5pR4iIGWhik4t/xOuLgUrcNurr16ucEDMIhtFg9PT2l8qyWyhPggRYBKsHozbjnhHq6OTMeAK9pxT6Tkp4KX6LIc5RZSlpY3mdnBpkDsQg2TR3WoLEGuvMK9oJiNONsCNbZtsUgeJzpj5mePB4xxTxmdnB5D7+HQe94fEnIku53MBjg8PDQJ3UQ7DXNA6nFs79gjAt7Oc6qx+zTb3b9Kwi6P811TTb8Ey4Bopc7OAjfAUt4oyClpNoqQW0M4BzShAJPWItWk+KttWTcSRWPxY68+Jcg8ZaeoOcd8T6p+8lPc03wtnX/10SksXH4xGcXlJGmIJdvx23dUqc1Og0oLaC1QV5kVNPpRWls/F3OwTgX6GpG65B9IiGPqNbQgZSXBSGdQvTUJLqfGF18vrVUHJi9KOjhv8eHMS9q52ieghEQAISEMy4yGL24nfVGRcoIwds5xOLvjwO4F/1dAFubfzfYlJHR4dewc8HgSLBhFGuEjHcfKFsAJOgECEjJ/QUJIIppNXHAzfV/u0ghH+pBPVRIQHipKyGJmuVI4lAqz2gQCDW9NPaAMgZCGH+PZmt++8N1O2Me09cYheb3x5lK/gw+xNI0xWKxwHw+90ATtmh1/NxsdDebDbEEvFEPWSFrPZuAWr3Fxjum5m7vvX7nS0kq6zIg/XSA3Lv7Kn719/4KpBJInEX6jb+F+v1/hsFn/w384Pd8L6wH79atxl/4f/0VXM1m0MahbsgmWWfRtRrO1bBOQHcaaUZ6E1meIs8zEmeqSJgoyzMIYfCrf/mvxre/+opfu1RO8tGzY/zon/oxXF1deWdIQwiFoUqQFyl+6Nf/JrwzVlj8pR+Fmj1FWVKtZ5JSpsiYvm81Zw7regNUEwx/6W/ETx+f4ez8hGojiwyTCdVYP5qMcZKlSNIE0BpSCgwGFawlfQISwmlhnutYsW3njNHBvLoos8t2IEkS1M0GFxfnsM5gUA1wcLAPqQTW6xWs8633fK9Mbj3TdW04SDnLw6g3rx8AYZ3E9iZeZ3w/rBvw+PFjTKdTDIeU7b958yaEEDg+Pg5rj7OQT548gTGUHX/jjTcwHA7x5MkT39cV4TnZTsSAWRx0X3f1Duj22RE70/1z+X7MgiiUTAvPWcU+VUhShSxPkCYZfE6LavezBGqx6vsF2x7I89vE9+Pere++vl/pbvAQO7Tbq8QBPuCm1/H8wINqFNAdHOzj1VdfxUt3XoJUAufHZ3j48AHuf/wxNpsN9vb2cPfuXRwd3QAALBcrdF2HqiKF76bpcHFxgaurK5+tprVStx1arQMAJURfnsIZFJ4jEqQC2q5F4qRXNC8CSBrTTOMzLa4v3Q2CtkDtEBRxyRXRPNlmkt0ToU7TaOOdeaZVNpCyQ1GUgdZc102gNiuVoMhLnJ2fYb2qMd3fg3PUipRb6fWiVryHqW852YMJypJoy2lCujEMGI/HY9R1TeCpb8EUg118WUs1rkPPWmrblsQLfTlJf4Zyf94UxhAwwMFUIhNIIX2Wj3ykznRouwadLSClQyYVVELldG2zgWtbFEphmBVIILFoDc6Xa5zMl5jVLVxWQFsLpw20UtAAisEAoyllwlQq0XUGRVHBaA1VkO/CdHzu5zyZTILNAAhkXiwWwRaEjCv6oDvO8u2yctg+xsEH+WK9YCgHMdfblm1gnZNUvMc4yU118cyWUTCmQ1M3WC6XqDeUoSdQMUOaV0jzElrzmU4FGryWq6ry4JLEdLqHL37xu+CcxT/9pwaX7/0sNuuNn1fr10OOqhwAECHT7FdLWIP955MxigGc6+wOr7VYvI4zzElE7WabxGPH88O6DnHCYzAYYDwawcFhPp8H8UL+/Wg02gKaYjAl+CGyz6zzvuCgUwgREg2cqY/ZJkop6DCfDtymlMtlmGXFZ17MLuH+1sZawPpowsdXwXcW1HqSgw4hgDShlqRV5Zl6ksTENp7CzexLpRQsXABcpJLExo3OZyG3k4F8fvK+ZpA6Hjce/5itGoPkHFgzyB50D6IkGWe/27qDEBRw7+/vY+oBxM1mHcBI4QE83r/sG1Bs6UKQz6DAFkP3E65/BUH3pwmov7Vsr4CPu3zahHXNpPDGQaotFIeNe6c1mrqGdXRYSEXiERSEIvxdiJBL7yOiQGMHgE8ezG8abLvnXxcH6p+EkhASnISFSu/bzXZwRtzBti0sa6/KAr7bV3/gOQdYUlymjeh8+ypJvStDvY/xqowOUrhAVwQQ0Cx+nNjJ26UsJ2lfs30dihtnZnfHgQKonnrOgaqQwoulR+tI9C1v4P8I4XsER2O5G1R/0kVJ6ufnNn5Grrni54hpYFKp4KC66D3cASfxIiUc7AICSrmAynYd1S0WRQFrbRCX4e+J61n5+eJn7HQHMKDh+kdxIK0wYy0gFJSkfaB1j8TT5zVIEhtQvt1MTNM0AVGMndSebdFnoWNQgtdBWZbhUIoPlbZtoQ1R3+Ix5bFnkaKmaVCWZbi/cMBJeCOot7IqMarMFxnwsIR6Ol7nywaEwO1bd/Frf+kvw/Ddv432g38GwGH14ZfhrMX8w3+G7LV/ACGo1dnh278Mv+uHfgjdD/4GzOoWP/GTP4n3P3wfbaOxWq7QaYOm7UhAzVp02kJuNj57koWa0bKq8L/6wd+EX3LnEPj7fw5YX6FrOzhV4jO/7Lfi5o3buLy8JNugqD3OeDLFb/71P4QvjCTmf/FHIGfPUFQVCl9zBXDLwf7wqWvqFYpygpv/3h/Gl5cKP/InfwxJolBVJabTiT+UxhTAWu1FBDmLqjCdTpDnGdI0wWKxxHK1Cb0urrONDhYiQBrY2v9SCmhNrVDWmxU63aKbTnHjxg3s7++hrjfBGetpZSTap30fYmox4gJ9j/cjMyFixJsD9Ngec4aBHSDu0bq/v0+CXIMBTk9Pkec5bt++jcVigWfPnqHrOqxWFicnJ8iyDPfu3cO9e/fQti2ePn0KAKGum+vPY6rjruP4PDiELeew36e9XaY2PJ7NZDT6fqI0H5S1zVEUJYoiR5oq3/VAocwzSAmkOQlzLuYLrNcb77j1YOz2LfVMEee2a9LDfEf3x3t4d21sZ1iioNP1n2etwXRKivGvvfYayirH8fEzfPjhB3j48cdYLpcYecHFsiyxWdchaw0Aw+HIz+cay+XKKwBnQdynrmt0xkCbtg9uvWPFa8RaIE2Jvms6TfRSbZGmGYo8CY4yU2vZUYvXVNyLOwZK+DnjP+SzcGunXsuF5r4PzOLPofcSmEoBj0ZVDSCEDHbz6PAG8nGBq6sZ6roOfb2pzr3Ger0KoGbfDUKgLAuMxyMfcG/rmjRNg9u3b+Po6AjPnj0jxfLlMmSD4jXOe3c8HuPmzZv+LNGYz+dBADFea/050QaGVFh31kEJKoWxVmO1XkPNJJBa5GUK61KsEgdXOySbDSoBVFmBKssBC2yaFS5WNRatgVYpZJqhtg5Gd6SqLoEkzzAej2GsxbAc4Pz8HIOywnx+hc4Lod6/f9+DOk1w1NfrNWazGRKvQM4gCc8/0W/7kjFeA7u2gec1iIBF4CAEtujkcYDNYxevtbiUAV6/gPUYnBS+9Sydh8PhEIOqwsXFOYyhtSsAOGuxFhuUlUPl2ZRC9EEprxd+Xtr3Dp1v63br1m3ce/ke/vE/+J/x6PFDLBaXmEwmqMoKWpvg5/RXn7kQ/t74OXdtZ+xnMtNgVzuB/23gtph0sT3ieYjLIgKzBEBRFphMJuG725Y6DfD9VFUV6rwZFImp5A4IWXj+OQdvzIqK5ypeD3Vdo2t6O8X3NZ/PMZvNMJ/PI3p6/1wMZMXsyZ5VREwzLohUQvmkFSXdkkQhUX2HpBi4jsEc48vM2G9tvY/Iz8Brlv19Ojep9R+PRVEU4YzcDbzjYJqfiUHRrut8CZXZ8svZB+W1AEiUHiAcDAZhrdb1JviSvN/iPdeDntvnAvvCn+b6OQi6WXhr+2Ddchg4qI0RKdEX7AOIDguxtSidtb4fpxdi8IYlUSr0F9UeiRIQkKpHNFghD1Ig8cEA93+jvrpR8BueR4QsquOb/1ZGY9eReMH1zQK+6IUUUDJYQPl+/ztKxwXkx48VKbu0sI6ypYUgVUQSXILvY+7Rc99nVSk/ptILrJm+3tthu/bb+fdbFwdR1EN1dwxiEIaNWPw5u0F6TJ+iDWODyjGjnFL2G9YEZXi/fiBJlZFbOsWH0zXXdU5uWLtum7LO97sLIvC9xLSYMMeCEFmLXgRPCKJv9fPmQtArBAUcUmokCQUTcVaE6wF3HW4+yOOekLHTtX3QkvHj+4yFKXqnyEJ3NZJEb4EhsZFlmh8fQvEhVRQ5RqNhCIrjMeZgJ6ZPsZPBjkinm4Aq8u/YodlsNoHqxWASZ6QIqHF+/Uho3W3NS0wF6g9sbpUmgmMcg1yvvvoGxmcf4OJ//AlkaYo0owATjuhX5v5P+8PKob3/08he/TakxuHOF74P//Hv/p3oLI3n5arGH/+//Wk8fPwYWU7BZdt1kIp0G4w1aDtqpfHv/5ofwPfeu4n2r/4E0pP3yclvatQbjeJ7/11Y65AkGQbDIQ4ODnB0cITf/IM/hG8bSSz+Hz8KOXuGwWCAoiwDE8g6S2Cb1ujajsSTPCpcvfVLcTW4jR/9P/8nmF1dYm9/ips3bmBvf9/Xc6dQSvjAihT84UtSkiSBrCpIQcCBMWfQ2qDTmr7XeCAJPXsk8S2gAMBo6+uFyXlunfHBFimRX15eIEkUhsMR9vf3kKZJEHfinsak9Jqga3vRM2NMoHkHILbrttYw78H4QOV9zUAR/5spZ1pT7+ThcIjPf/7zOD4+xtXVFZbLZWgd9OzZMyilMJlMcOPGDeR5jidPnoQgpAcZ5JYNjK/4bIz3+XW2tM9i8JHuW+0IqtXnTKlSEnlOnRKo+0WDLCOnKk0lsnKIrOmow4Wv+VsuV5TBdp6lQCct4rOR139837v/jbO4uyCrcy6IfvZBBT0H2/Ysy3Dnzh288srLKMsCFxfneO+99/D+++9hs1ohTRKMRxNMJlMACBlFpXqGx3y+wMXFBZqmgZIJlExgjUPXGd+WiU7Y2JELjB7DQl4egPSCrdz5Y2M3tOf8GmBgi0GWoihCGyG2udfNKY9XmqZI0n6eeI5pfLh3cg8aUWs9588MsqsE1LYoy5JXBXRncHl55fcE7atNvYbuupDYyLMsMAfLovRniEaapL6ln4FIBLI0g+46OJiQNbLW4smTJ7i4uAiBIJ85nDVku18UBW7cvIlNU+Phw4eYz+fBTltL88AOODvUDKrxGQdPwScQGQAoKFmtU2TFCKPREMMqh1uvoBKJUpVIRIK6adE1Gk9PL3ByOUMnE+TjAaxMYAQgkhROKVgAo/EY1XCItm2gda92LIRAmmToOgq4uKSF1p2irGBVBeAuBq3jMzwGI+K9EjNi4jUSn2Op7O3bLqjMe43/Hq89IXxbXRjfMglQQkA7B61bTKcTvPXWmxgOBvj617+O5WKBerOmck4psdnUkHIDmVBrMqBPGPAVi8HWdY2/8Tf+RuhQ8st/+ffBaYu8yPH+++9TmaR1WzYxtnE0Lj5GkATaxvpGu8kU9h94ruJOBPz7GIiI2U6U9Ihar/k1zL/TnkFLTNsMe9MpjKF9xTXUcC68pihyuKqCANV7q4TatfE9s1I3z20syMfjwL4fgeV16F4iABitsZjPcX56hvlsHs5BKbkfex+4ak22DJKTcQIcx9HZTOUr3DJLShYLyzzVmvxtXs88Lq3uoJxFkhLt3ESCz9ZaCM9igxABTOXzlNd9mqY+8VAG4CoO6uO/J0mydb4z6MEdT7bjFbfl5w7KAUajEYbDYQDESDtpm4XEcQhnzhns4UA9sEauOb9fdH3LQXcfQvHfeMLcc4csP/B1/4UPvPln7NzEWTu+pJDI0sS3uuqzVdQnrUcI41R/27R0GDhfOyj7/m99I3YfYHrkjNPCLtx/r4T9L3OFkbom+Ps0wbcDAxh9JgARJcTPQGh1AkuBt7Ek8uAEkKYk+qKk6Ptt+THgwI7aVfWGDE4EAwv0qoq0gX34HxBBAee26ZlCCC9CYp/bAPH88r93g1gKWi2ERmTMtx0UEynDby18XznghN0yOLubI163n+aK7z123HmTbhsGRwIjUiKRrCxvgso+PwfrDzDqTJ8pIGUa0DNe9yzIEht/Nij8M0ZN+bUcdMbPGhvx60APIRxWyz643aWrWWtD7+LNZrOVhcmyDOPxKFBzYochRqZ5vOJ74eehoLd/PTsqnH1k9U8+EBkZFkKE3qSsdswHaGxjdg9YT2sItogFUdgxsasr2ice8GOmh/QgivWdFKxz0B9+mWorP/wKsle+AGEttHF49Yvfjz/yw78Xxs/D+XKDH/vTfxrHJ89grEHTbmCsxW//Lb8Vv+bzb6D9q/8l8rMPkXnaqhASMsngQDaxLCtMJlMcHd7Ab/kNvxGfHzgs/tKPIludovJtLxIvhmI9kOIs0e617+dZ1zXcYA/D7/3N+NLTEywWM4xGA9w4OsTt27fC4eKswbCbwxkNC2CWDLzNdHDWQCmBqipRFNSKhOraF+g67cE9EQIXpRK/B3pmirOWxNc8At51bZirtm1xdnaGzWaDNE1x69YtnJ2d+fIKUlxnR5zo5G6L7sWOEwNAdV1HWfJtQCk+f9hh60EsEQAfcjo3ODk5CdoDZVkGwKdtWzx+/Binp6cYemBEKRUC99gRiFkkcV15TKPjZ4lrgHcReH5WAFRRIqgEiD+DHCmmTLYUaKYdhgCSJEWWpUjyzNdY0pkr/FhsNjWsoXmi9j1MI/U1qX6/SF+qwldsW2OAbdeOAs633xH+POqFCZ0j1sKdO3fw6quvYDwZ4eLiAh9//DHu37+Py8tLDMsS0+kYk8kURV4GaiWJMJIA4/HxKS4vLzGfz8mm+sAudsYdqNMHqz7nWQYl+mehjDjVSA6rAbI8g3MygD+ccYqBQraLcblD7KjF51MMSjLwFyc2erBGba1VawPBC871wAXZPFqrRVEgLwpYYyPgMkWakjxt5oWsjDbIsxxZmoW1NxwMqHWVUmjqBkYbVFUF5f0tJYD9/X1kWRZAqCRJgv3YbDZBi4HpudPpFACIlq07XF5e9vfpg2wh+nGkvsZXQbuB/gCcKHFw4VztuhZd20DKMbLMswz8xpBJCogMTbPB1XKF8/kSG+OQVgNkVYVGWwhrINIUWgCp70vtJLmIy9USZVkSWFlVWK2XWCzm4dnKssRkMgmtLauqwuXlJVarVdi/vGeTJEFntn2Q+KyO//BcczDJ6ydT28HJ7pqKz+346gMmDQHevwKdbglgwhTj0Qj7+/s42N/HaDjEYj4jEA8SRZ7BwaJta2hdbNlTtm3MhGPWx+XlpV8TEi+9dAd3XrqDrqWWhcwWqqpqq9XX1nNxpzPB634nroj+zjaVg7N4TKkmPUea9+VpPCa7QOh1CUEGEbicoCyoP3fXdmibBvVmA2tMCKAFqIsMHAXI3K4QO/5uTJOOAYwYsAzngT83dWewWW8wu5rh6uoK6zWBPpSEi306WgOKW5360qNE9a1fpaRe1QTkkdB04jO7dHb0vnjtxUa11qibBp3RlMz09xpnfplO3rdX631djt/iJEo87j3QuMOi9arhzJRkIJ7P2Bjg2i0tGI/HGFSDcMbHnSGUiktELdq2C+cQZ7gZxGGR43+lQfeLwpPrELboHxSARBMfv24XjQP6AEAKiSxJUGQZJLBFEbBRsN23i6Gg2vhgGsLXrUpJLRLC5GGrLhiOlYkjulz0/z8/Lh67HvpgakiP+DkEJF71gV7p2xrAydAWRngHVwoZgIX4AAeojZTyfRwZeaPApu8XTHN3vTCZZS+A7zwKumMkM/53DL4ISAhHlCdr+gDJCUGtm7D18WGUhGOH8JOD7hdlZcIo7wBI1xl3fl8cmBLNhjJPIhFIE+WzUA7WaKqVdwgHHb2PP1j4wIgyfvy9sfGMD4bdrAkf5irNYCFgHMD14uxEsxNPNBRfL2y94yuoZ7e1q2CwYtSdA4O4BQPX5HRd54UrqB0YUwV3KaUhuFV9TTof0owwGy/swSh0zCLomQ69KE2MTvJnx0gsfzZAGZZ+vqkurj94CKWFI9shlYRMfQ9NY6GlpsDRA02AgPDBDSx1O0gk1Rnah1+jOdEGlx9/Fendz0FYcqJf/yU/gP/sh38fLIDzVY0f/zP/Lb7vl34PfsMX38byr/wYhrOHUD47Zq3Duq4x+jX/AR43FrPFHNVggKqq8IO/9tfh7YHD6n/4Y8hWZxgOR3QYSbo3GyHObdv5A6ohKlwxwa3f8YfxpTnwo3/qTyLPcrx0+zZu3byBvcmEaseMBpzF9z/5Wyj1Gpu0wl++9++AmSfcujGREkgyHB0eAoB3zrVfUwglQoqgcr8HyD6QCfHzG1HPOIC9urrC5eUllFKBPgwg1IGF4FhuM2lYfIbry5jyFmd72KmPwSk+/HcDYP6esixxcnKCr33ta0GZuqoq6K5FlqWhBOLs7AzWWrzxxht49dVX4ZzD06dPg3ZB3Hc5XtcxuBUHV7vn5e5FzyCDyjhnMpIkQZJS0G2s9qI2BFg0TUogn0pgjPbZwDwCAwVmswU2640P4kEBuG83pJS3r+L5Fo679xrbrm1His7reBy4ZGk4HOC1117Dm29+BkdHh9hsNnj06CE+/PADnJ2dQghgOBphbzpFWZUASNtESoWiKKFUiq5rcXp66rUgzBZjqG1bdKanSadp3wImSVMk/valt3Nt2wLObZ2FVVWiKoeYz+dYrVZbteA9pRHBCWdnNQapY1se5lkSu4Dr6vsAqvdlyGntKcn9ekHIhjtLcyZSej7rW342TeuDWIfReAgBgfliBiGBg719WOdwenqKLCf2Eq2XDYQsYaxGXRNTKM1ylCWBHRw8DYdDEnzymSwOqI0xKMsSb7zxBvU8Xq3w9OQ4gCF9TS11msnzHMYYrNerUFrCe5bVSZ3lMivP7LDUeaLIUgh2uh1Qa4uV0SjSBE5bHM8X0FJh7+gmZFGgcw6mbSC6FhoWMlGY7E0hEoHOdMirHJvlEjePbuDi7BxHR4d4Or/Cer2OhDyTcPYZY3B2dkY9zyNqeXyeatsz0HZ9KN4/sV/MVwjEdjrQXLff4s/YDcyp+0YvpJsY8rXqusbX//nXMR6PYLTG3TsvIUsTnJycYLVcwFgLmUpMp2PcuHkT6/UmZGHpe3uVf9YRcc5hvT7Dl7/0FazXG3zxO74dWluUZYWyrOAcCf05ZwNdmJkdsZJRD1w+/8y748CgPicihBAhcHLyed8wBg964KofK96bDNbFft9gMABAQNJyuSQBxqoKoF7Qten6JKB2OjAX2C7EgSjfHycbeqaIQ9O2WC7Xwe7EtczXXVJSG2EAcDCk4+QBDCX69QI4JIoZhCn5O3CwxqI1xGw0xkC3jWfY9L3ohReC5RaQTlDSkwEFrTXpUPlA9jq9n11K/e4ccczH/mGcyOGfC9GLHbM/OBgMCPAbTcCdENim0z04ONef98b07f84YC+KgsqKOh1ApRetweuufwl6+fbGjq+tze2DtyRR1/8e/ebnP+wsKx/wKUHKf9pTEUITdEn0LkKscr9BOmjn676TSKxE9qp6ITvqg3KfNKZAjp/Fx7Vxbvl/2etTZMQDiaAPqoyhQ5ucKoE8yzy1kx6VMtm9SnmglEfGjJ0kXoAAkBiFPO8D5Tjo7u/nxQ5iHMDu/j0cFBIwRkLB9yp1Dp7VSvcX5ssFZ9CjEP7eqc+4EM8fWLuH2HX3KAE4/+zxe3YDbzaCMQ2MhEoAp6i9gJJ9jZbwAcduhqO/6JmIxtaPDxvmGBGMnde4TsdYi0wo73jR/FpL9OLY2Q3BBQRYzIS+YztTHmcO+QBnJ4Nf1xsqg67TW++ND3+gD4J7cMhtO6F+Xvn+mFbO64PbqS2XSxB9q29LwmuUAw5WRo/HiUXoAtjh+n0jBJWgSG8fLmeX6N76Asrv+H7U3/hH0PUKScKHLdXtSyFBwDU70QJWMmOEKK6JsTBP3wX84Xv1P7yL5NbrEELize/5jfgjv//3orQNLv/Sf47Ne/8MycEhjGUxJYO1SyHvfAH/zZ//S3hy/Az37tzFb/nB34h3hgLzv/hHUdaXGPmAm+bCBqCKA+7NZtMrFw/2cPN3/GF8eSHxo3/yT8A6i5s3j3Dz6BDT8RhFTj11jWahFhdWJ9X8Me1Wk8Clt9dJIjEaDmG0xWKR+tY+DeCkb6vCQBvBQCqqQ7aGsp2DwSBkDplWyu1nHj58iBs3bmA8HgcnhF+7Xq8hRA+88Prrui7Q1obDIYQQoW4wPuDjGuDYMY7bjcW0c25nxoh7URQ4OjrEcrnEo0ePQmugi4sLJEmCu3fvQikVfte2baDIxQDSLpi260jv2kv+OTuorCIfZ8WlkEHMxlmyC0IAbVcDwiFJUhiHwBqxziLPM0ynBL7MlMJquUHXGTjL9ovLWK4RRosChvieeW/GATogkCgJ60xwZrOMRLvu3LmDt99+GweH+2jbBh9/fB/vvfcunj59AmM0ptMpppMJKWk3LYwhDRcWaLy6ugoq2m3b0nq2QNf2yvXwYyUj9efY8QZA2glpCimpawKDeOPJEMPBEFImQQOAHTxeF3wmxGfEdRffT+/sA8Zui/RYa9G2tB/7s5PsJCv1kn3ttTZ0ZyNadIo8L8AJBgI5GcAEiiKHMYk/hhzKsoC1BkmmYIyFVAQyOEeU0sFgENo5Hh8f4+nTp7DWhp7cWuug8M/OclVVIeNdliUeP3tKLY2UDQ5wkqTBrlMbMVIVDtlDQXoc1joYQWVFwlkIKVCWGSbjEabjCWXnmw26poGtGzihIK1CAqDLC6SpRDHdh1MKF4s5tPOaN8KhyApM96coK8qUZlmKlbOARBB01NFZLoTAZDLBvXv3kCQJjo+PqZd4VPvOe6MHtJ9fD7FPFGf+YrvEe9uabaBr90+wrdH7ea2xEKX0zwNDpT9ZmsEYjQcPPoaSEvt7tMdeun0bSko8O3ZYrde4+dJt/Bvf8z3Y3z/E17/+s3j33XexWi2RpqQdEfsa1GJMQusVTk5O0XYd6vUaaaI8cEnrkYK4nolE/gD3E+exsd5XFVvPHT8fj1nsm8W1ulLJoNa0a1+v8xXj38f2l4M21hCZTCbIsgxnZ2eBFcVAG4O+1lpkRR50pnieOTCPkwYcWDJ4Z4wBHKD9uXhxcRUECGM6Otvd2Pdi3wTwCS0g2G7hWOyY/M5BReWBReGZFHqbNSlzBds4CEllJ9ROMUWrO/KfeK0LBIFmYy0Jr/myxHgd7/q3PM67/ioH1nxexyBFLDrMdoTHsqoqjMdjDIdDlEUFa2yoxe71FHofVWsNbTpvM3uhQucctX+zPcv6W7n+FamXx3XHCEEHXFSf5jzNQVKW1QUnwQ+4FBAOcNagM9ZnTCKFbCmR5hmKnCiUFg7aGnRGQ1vTi4clia9p6DMV1hf6C8g+4Pb3DQ7m/CXc80/3r/vqXd0YAugDS1ZfJ8o3wmtYJI4RbQAQTiApVR8AIjZQz9M4euPfU21oIeuARtIm6ZV3dx0s/lm8iXadrt3XA5RZoNo0FQJqDeszZ2Q8+kw5O5xsmQWcoL7FTmwfNrsGdvdn0S8honvdfS5+phgNjemqPKad72sphKTncWTwuD6J13X8mVSDqz1AtO14s0HabYPAf2cxC2MEkjwLWR0Gq+LXxkaudwLElhGMHUx+PwcncfaZUWSqPU+iudlti/S8MY2pZAwCxDQfzhYkSRJoiuzQAVS7mOc5ptMpijIHZ4MIdKDDjp+DKaAcTMVrkNcmP7sQAj/77teQZzm++1f+Toy+73eg+Vt/Ds0H/wxWCIh25Q8O5ftaJ1CK1NfBzwcHAWIPhBIX/7zm+H3AWVz9lQ+R3HwVV5en2Dz5ABACc09ZlJIyD/u/4ffjuAE++OhDJCrF7/gt/y6++7DE7L//EZTNJYZ7e8g9FX0LQAM5kU1LwMV8PocbTHHr3/tP8KWFwI/+qT8J4zRuHB3h8OgQg+GAsmFeTNHhRWsQIDCHaX7kGLWaxnAyGSHL+nWgOwOVyGDG+P18v/3BJ1BWBdHBhUCWkZq5saT4fnV1gSRVONg/wN7+FIOmxGq1orpUbaAUoGQaDt/d8goOvuNaLnKoe6GbPpPS7ynaz1RWwYI5AaQx1AM7URKf+cwb2N/fD1RmFul59OgRhBC4desWptMpHjx4gOPjYwAIytfx57EDxWtxF+zj7+c1Qk4IZ4W2nQF+fdNSJ49EKQ+EU/0m2QIKWBulYI2B1hSgpUmO4WAACYlUZlguV1ib2itGE/BkrKM+35+ADccZozir4e8QFibYzzRNcHh4iBs3buDgcB9FmWO9JiX5d999Fycn1HP+8PAQh4cHGA4HSFWK5Zzq+TjjdHV1FWjlziLQGukM62n3SibBVoRghs8nX39oAA+sECV1vVz1LbachY3Axa7rQh/pqqpC1i6uKY3t8G4mp/85jUwM/NL7tgVIyQ72vXz52QhYkbCuDhRM0oNIvC0dkJOtO1hfA1oVJdq2wXpJDI4yLwiIshaJUpiOxxgNhjg7O8N6s8agrELbrKdPn2K1WmE8Hge7HNt/ttE3btzAkydPMBwOMZvPKTvqAdIAcnh1581mE1oGsqNurYWAI4FQKYCEWhDBGuSJxKAaYlSNkEiFtumwXK3RbTaQFsjSDCtIlEWJ8Z0B3EbDZiXWbYumpsx/Zw1UkWAwHCDJSOlfdx063UKlCovFHGmW4vziLADIrOHArQKdIyXl2WwWNCbi8pEw35HftLsG4nUSJzGC34LtfXTd/mLbGp9tdHZ2MMYiy1IIRy3BOt0hSzMUhWdKOYvlcoWubbBZr1EUOZJEYm86xWg4whtvvIHPfvazqJsWgyGJdtK8N4H5RsGiJgHHvIQUCpt2javLK3ztqz+D8XiIsqwCdZf8jM7vnZJccsdjE4NNFoDaeubdYHl3zGL6uzUkpBYH97uA2G4NfpzVTJKEauDbltqb+fKtsiwxHY/hjMHFxQXapsFFQ/uJ64izPEPTtUiyFAOv3p+m6ZZSevw8MXhsrYWEwGI+x9XFJS7PL7Fek76JBIGDxFAzZOfTFGmSEoBnCEQ3xkBllCzjEet9T34+YsVkCTFjjHLIZOrZpS6U4QYGZJps1anD+wjC/5vFm+u6xnqzge66wD7j5+fxZ78v1iNSHvRkBpFzLiQR4uA3Pj8ZQK+qCtPpNKjKG2OoFMD7xPw+Fp0Lwbw1oc6ca9w3mw102209+7XxwwuubyHo9qnfrb/tvGIrcHJbhsEYQ0G0o0mOqarslMWZMGMMtPHqc9YGWqwDQn+7JE0hvbHVLbX6aLsOxqNkEETddd7Pc5YdUZ8k9bVA1ofdfQDqX+AE1QRvBbz/+q4+1O0BjOtew44rpISMEFJ6PT0v96kVQBDx4poF6xhj7APvYKwgYPC8aJfWJtBWScCrX3zbgawL9xco46LPfuzSEeP3u2AQOWCjTCKtCQpiOfA0Zpt61I9Pn/nu7+l5NHPre3cyMtdlcOLPigNPfg+DAg6cmeh6B48BAyE9rRmeIma33+vBjtig8HdzwHjdAUvzJ9B2NQrZK+fG+4vvO0bTOcPFc8+fzwYuzhwyXbBpmhDADgaDYBTLsthW6owCmPhe4oB7awxVnxFVqqeqc7aRVHabsI7YuFpLVGchRY/g7gAIjBjzPZ2qESpZoFbZVmAQz/OXvvZP8PDJA7xy93V856/8nah+5f8GiTNo/9afRfPBl4B6iSRNkKgkZA6EVJBWRvsJgP+vA9X7p8qPESzM8QfItEYymcCZXgCv7XzdUDnGIBH4j//3P4y61fjC0GH2F/8oBu0M0+keirwge+c/nw9HQn2pzmy9XsH6gPsra4U//n/9k7BO49atm7hx4wbKklVDWeyE28nw/qM/0rdrYT0IY4wPDiiY4f1I6DcdknPvXFPmnPdUn61gxkxZVV5Zm2i+ZVVisVxgNrtC09RI0wTz+Qx5nlG/1DyDsQbrzdpTTvtsULym2YHnuktG5hmQitdmDAjFIBFn27mma7VaBWeA1p/BarXCwcEB3n77bRwdHeHy8jKAWU+fPoUxBvfu3cNbb72FPM/xwQcfYD6f4+DgAC6yOX3w0etFxM8S22m+b4AcHWMd2DnloEBrB206/xkEBiWKHR2a764z3l610B210yqKARKVoswL5Gnp23NaAnL9eZ76Flra9oJ5sY2M7Qr/PC5Vcc5Cdx2UJEdvNBrh3r17ePnll5EkEnVN9fMffvghHj16CK01xuOxZzwMYSMKIf+ZzWY4Pj7GakV9ouez5Raw0wO/Hjw1NpRexYBKsK+RDWNWgwNluq6urpD42tqiKIIzyLWsw+GQMj1mW8gptukxuBvmOQQZvO966ji/h2obC5AmiwgUX601pKCMfefPn7bVSJI66GBwu7S2awNQSnNPSQ6lSHw18+u7KitMJ1Naj4ZYXLkXcjs9JXCDKbX8DAxCjEYjVFWFvb097O3t4fz8HGma4uMP3sd87gFG0ffbzfMCXI++WCyo9CHyF7kLjZOKfDxD7KS8yDGdTDAejSAcZU7bRkNbAhCQV9hYwFhgUFbIU6BuLZq6RdO26LQGJLGpRuMhpAC07SAk0OkWZVVgOV9gMhrj6eNTKNGXCsRBBM8j25zrfY/+Z9clHuJ9c50f4tB3L+HrOT8qen8cdFtLmkhcB58kCQ4O9jGZTLBaLnEedDNkABA63ZKCfE294C8vL/HBBx9AG4PDwwP84u/+bjx7doz33/8QFxcXAahnkT844RXMbX9WC2YT9a27OPhxsIhL7HYvyjdts+ji1+76PPF+s9Zu0ct3x4xtVJw8iNl5VAuNsFectajXG5iObNNoOIIUEhcXF6R9s6Y6byW97oWhLDefP/zZHNBztva6BEWrTVAprzdrEmeTEsw8Ih0V6fdSEc6nruvQmA7GGRA71ECyLYkYlFJ4irjRsCbx90WvEf53dfBpk60zM5QDOoqd4vMzBhSYql2WZWDn8di/iGofK4bHmkIxSMFxBQMURVFgNBqFgNtai82SAPoYjIrnmZ+Fs+oMnK/XLTabDSWSo4x8vK6+2fUtBN3imr9RQHXdhogzItIRNZhrV2NUiQcpbnrODxwyDI4cVA7CONWv0oQy3FpTsO2z3BauF+qJULEe9fJGTggflPVgAv2Fgh4RMt+ffpR+zi/B/9ffZ9xaBWAjE70lGBlyvK2xEILGqa6p5YMxRB2klmsyMA/iwDo4fv6zY2fBWAfrBQRoTNOt+QzgiXWQ0m3dGxvWOOiO10P//UQVE0pCUMFJyOA4r06epF7ESjpAc1ZR+D6yL94E/H2xExiDAf3Qi+gZn38PH2Rx1iIYALk9R2wE0shgO8+Vj8fdWmJicPYwDlxjowZgy8nkOeIsjjYWTddB1A2BE/B1mz7AdwC0sYBgajgApopGmXumWsbGkwOQ2vdoZKSf6YBEcdRbc8xzzo5i7ITG9oOe36JuqB+rlDK02ZlMJphOpxgMBiEQ5/tjhWBtNFKZbtugEJT0/2Yk9H8cf1uv+u62+8Tz/EIKPD1+jAdPHuFn378BKSXeeuOz+M5f9bsw/OU16r/5k2jvfxWmWVL/SU+lC3oSNu65SyJOMcOBgYI0Sz3IJzwIRi03urbD/P/540hfegOf+/7/NXAwxdmf/U8x6ObYOzyiTOnOvjXGEBDZtlivN9QmqZjg1u/4Q/jKOsGf+K/+S1hrcfPoBm7dvIXxeAwhXC8UZ7m+ltf8dgBlfRbcwRFFHKQ0lCQqZE9pTkpqTaWUr3VbwVmLXkwFIXDNshSD0RBVVWwdiPydzHRI0xR1XePy8hLj8ZjorUJilizQNB0Bpn7uGJjjQ5zLIvg7y7LcCk4ZXIqBYF5LTB3mLDnXqfIBPBqPcHl5CWMMXn/9ddy5cwcffvghrq6u0HUd5vM5PvroIywWC7zzzju4e/cuLi8vcXp6CoDA0b4fdD/ejNzHY7FrM8gu+CPdCe+wkoAeOS4W1plgf7uuQ5oYXx/Pz996YM3AWVLK1doiTXIURYWyGGIymUAIErZqasqcS+kF1a4BM+MrDmbj/rha9wFumqYYj8c4OjrCZDLBYkltcD788H08ePAQdV1jPB6hqkrqIuDHzXQ1AQO+jno2m2M+X4TMbmybaV63gUprKejmzAdT3BNm7dhezE4IaldalRU6TVk9KdrgnzAbh8V9rLUYjUbP+Uq7oCn/jP9toj3I65XOEhILY/p4npdIkjS0pWIFX4CZJX2Qx8wc3pt5nsJ0DdKMAmVuIxhn3xhAJW0YgfV6hSRJsLe3h8PDA5yfn+Pk5ATGkIo5l/nEdF7WYkjTFOv1Gvv7+7SPGg4sHKyjsafAvUTT9CUxRFkutgMpIQLLUUoCfwaDCtPJhEpcDGUghZBI0hwyy2GTFG1n0DkH3bUokgHalurFyQ+SUKnywUCGoirRdA09uwXKIsdysfDZsA7Gj+lwOMTh4WHIpDEoHAdu8cWgunUvBqni/8ZJi7BuYb3mzvPX7vtjkJvWaQokxHiRkhhA77zzBdy8eRM/+/Wv4+z0hH6eD6hOt2sxny1Q130bwfWHH2Kx2eDGzRv4ru/6Rbj51i2U5XskvGgN5vOFr53tKdJcOjAcDjEeDDEcDrz6eZ/RBYg5Z812OVw/7RxkIQR2u8EPj/2urYyv64Km3SQG/4ztPvsGnEjkM4aTA3y+DAakkM3v54zser2GtgZFVaIoi8AG4ACxqqqtkpS4tI/Bj9VyRXTytoUQMpSx0H31SZPdUhmeeyEFrDZwzgSgF+DOB33Aa10P6JIbJMMzbjZ1GMMkSSj5qTWcoESZ1QSS9XFVnzDKMoo9WDQxZojy98fJLAazGDzgVnzcG323vR6vlzzPqe2dTwjxGmza1sdFz2seCIHwmWnW9+mO67fjIJ39hU9LNf/0Qfe18UsfnDjn+tcEZ7cXiUqShFBsFamP275hfezkxgEMfwH/PvHtCdIiDxPjMX2Kj6WAQk9TZ1DA+mwifyA7CNpRO7KtNlwQ/j8c7Dr8LxV4C4dAjw7Bd/g7wM5SnBeP3h0ce0axadNv/HiSUwyVoCea96go+9kObmsDsIHjRUafq5Ak2xlggDI//LP40Nh1xq5DZy0H3UJCCQkkoDpp5+Cs6AkA1geuirOIYiu7HZwOAcD5kgbf+5SK/4n+S1m9vhYmzpLHAfeLDsMYURbCt+OQoEDWcg2SgRLwteLbmZ9+zLzQn7C8uTxLxAfTmtvpIGSW41pB61FXEv7RMHqFLM+pdZRSkMYS9ShJA6hgHYEVhGRKWBg0vmdhnEGKgQmuq2FKGO9PyqwLUFV8X6e4uw4oQ0rPSnW42wHE5eUlLi4uwrqoqgpHR0eYTicAqPbQuRHyIkdTE+0wzVI4p8JcMkuC54WfI01TLJfLLQoSB94BMIrqK6UikRkBh+PTp9CdxvHpU7z/8V28/vIb+OL3/x6MbYv2p34S9Yc/DV0vkKR0sEBQ7RStZQUhfImLlKRXARIv5G0uBCAF1UdbZ6GSBJUPDM3pB1j8hT8CaxwGicTedI/2cLT+jDXR4cIZ7jVMOcHRb/sD+PJC4I/9xI+hbVscHBxgf38fZZFDAB4MsqFOkA4Xvze9TQHgxVBI8IadEaprl3A+8Haub0GolAqZLq2feHoXI80GSaJ89rmEkw55nqJtt4VQDg4O8PLLL2M8HuP4+DiomTPlNMsyHB3dwNXVFZq6C0JGYT9He40F/qqqCiqoLMjWnw9sD7Dl+EgpA7C0t7cXKHPMCAHIKfj4449RliWOjo7w6quv4unTp/iZn/kZ5HmO5XKJr3zlK7h58ybeeust3L59G0+ePNnqFsDrkPcD147HIBJ/H6/VNO2dFSG9LdAE3llroE0XaPvaGChBrTbh4EGs2u+TBCpLoLVB5x0UKRXSNMdgUAZhuvOzC6xWG2irCRzlBr+RXY8vdlZ3Awju6pCoBOPRCC/dvo0bR0ewxuDZkye4/+BjPHv6FKvVEsNqQHWTqSLghwFcT0HUWuP09BQXF+cAXGi/kxcZPYvtQSNj6fkFi1k5B9NpWG0IbDIW0ubhd5Qc6DNOoc5fGzRNR/XEaRno1fP5HFdXVwGceb5WnMY6znJzYoLscp+F5CwPZynr2gQHf7NpoBQBCyQuWBMbzbDg23atpBDS13xbaJ0ilQiqvyRkxTX/csteK6Uwn89xfn6OoiiwtzdFURQ4OXkP8/kcaUq1nV3XoWu19w0s0iRDWVShhdaTJ0+wt7eHk5OToOhNY9LvUWMsZrNZqMevqgHSlKmhOvh77PukSiHzCv0qEbBGY71ZB+q6kAoOAlYI5IMBUpFCOgFYhVW7warZAImAkimQUBcMWIdhVWF5OsegqqBSBQGBRCpcXV2Sj+JEqDPnIInX4fn5+VbHgV2A2TkH58F5EXwUkE8iKBNJ3QEAAbJJgPSOoX+/2GbG0QdTlpHPU96FWrcwWkAlCmlCrSQTJUOAeLC/j/FggCxRuHnjCJv1CvPZHFJJdLqFNh2kB4e1tmjaGs+ePsJqtYSEwBc+/w7WyyX2JmM8fkSAj5Q9VZjo09Z3FRiSnVEU9BPdHcHfKMsS680y8h/o2cUW80psBd27SaPY5uxmQyHlVrAXg+xsf2N9GKUU8ixD12lSxzeGmEJJAkjh1xgAa9E0GwAWw+EIw0GFNEmwWCyw2dRYzpfoLmcYTUdI/Z5mHzdNElhjMV/OMBqPqLZea8BSfGM6jdVyiYvzC3QtCTlyrTGPcV0zsJH0ds7QGqOEhk8s+TUkfJ/1JEuQp5nvciRhTBeU3ylI7kv6gpg1HBKva+PQswckIgXwnXXP/hfHhnx+xf6ZECIANFLKQCkPTBzd9/3msx9AKPdxjuz+YDAgOr+3m13XoW06QAKpTCC9SDTdmouPLv/sJCjaNRyoG2RJitjXbhoSk9P657hPtxI7GW0htgcNZutn0mdQd5Ek46hdjfXiQNZn3cDqkx7xdJYCDp5QDROoMWmSQULAdMb3TfT0Di8aJBUtYCV6lNc5wFnfQoW+LqBlcA5chc5Uco636dcRoHDNtYXsx7/4dGyDF39u+AgOukmd87nPdS/+IiGotzn3rXYg1kHTdlSHZxwGFbXSERCwlrKfDFBYX6cnHLck8wEDPNUELFTGxt357/JPIBwgHBwstOl88EH0FeHF3cBBsgAcP6ugvq3O0M+lFBAyoUNPSriOhPWUBDoAEFSfo2DhYDy9WMKx8hqk/w4vvmJ8va9QflQkRJ8npyF1pO4rQPXlfKQ58Jpw4b8SoMOPIkhaB56lkSQpnBTQPhjqQN+Z8bw4Quv5EAUIIBKJRDzZtG49c0BQJttBw3lmRpb1qqjSOEil0BmqNWydgzAGMk1o0ycJUqXQGXIwtdFIhAKUgPTrnrNIpCJsQ+ZaiF5pXUrqzZxl6dahRvetgmPKDgdTn7rOwBimxsU18yA1zsUCV7MZlssFpJQ4OKT6XecsZvMr6E7DOoOyyj3KyYdrSzRLIfyaoXt1NtI7EIBMFNWfCVJLbbqWHHAfyKRZAuEsOut7Rlv4INnbBiWgBHB++hRnJ0/x0Uc38OYbn8W3/1u/C+Nf0aL5qZ+Eefo+zev6KlBupVRI0gTOWnSaHEfJGUIZibpZymIw+syULyFyCsolocRM+xTeSnDdVNd1qJsG69UK680atpri6Lf9QXx5IfAj/8UfR9s1uHF0hNu3b+Jgbx9pSkrAQsALWgnS0YClfcegg4G30QTskD0ArBAheGhaDZkAAnSgGachJFANSspsOqp/vrycwbYWMhHIqxyD4QCDYQlt2hCIL5cLnJ+fI8sS7O/fRVFQacHe3h6axmcYJQG6VTVAWeUYjIbQdg7bWjjPsqGdrSCFgDEaxlms6wbaUjuqJMtRSomu1Z6Ky8I9FISQGCVTM4EsIwS9aRov5ieQ5RmyPEc1IBXry6tHmE6n2D84xP7BIZ49O8F4MkWe5Viulnj69CnWmxqD4Qh37tzDYDjCl7/8JWjdQskcaaLQ6Q7WaGjdEQimO2S5V24FzZG1Fiqh2j2tO1ivBO4g4BUoA2CQqAymdTBeOC1TOYmKdR3atoExnXd8hC8ZklBSgdqwNajrJURZoSgr7MsJjOnQ6QZN20JrB+OIxRGrgzMYFzu1HGRyaYkxBAyPRyO88dpreO311yGcw/HpKU6PT/Dk0WOs5isMigEm4zGyJEWepEhVCuuVcIs8h+laXF3NcHl+DmM0hODe4oBxGlAROwAOzK2kNkiAMwZGE9pslSS/xMG3/2GhQKLnGu1FdtIEeZFBJhmWqxXG0yk+97nPoW0b/MzXfgaYzVCUhfc36Hy0xgKOAn4pSJjQghw9bm3Xti1Y8p+pt5xR4fnsM6q1/7f1LAWyCtYIOKcIaLAOSUr6OtYS1bwoHNG4EZYK0qwEt5czhs7ZajiEcw6zxRyDwQDL9QrloMK9V+7h61//OuaLq3D2aK29LVGwlrRzBoMRsqxCWQxQFhVeffVVLBYLX3rRReyBzNfA56jrBvP5AnXdoMhLOCvQNtx/VwZatDQWyhnAGhTFCDeOjjCdTtE0GyxXS2hnoSCRpgpVQYwAAUAmEmmSo15tsNAbrG2Lut1AZikm4ykEqAODMxboLJSTUI4mSgkF3WlIqdDVHYaDIcaTPd+NAERp7wwx/VRCAZOxHmRmJpzPOFoTbDr7R5wPIH/Vp5WcTywJ78kJSTZWSEoqcQAlfbmSMbCgfaX82rbW+T7M3LZR4JW79/Bt77yDi8sLHD96jNnJGV69cxff9e3v4OHDB/jKV76C0/NTdF2L6XSMg8NDrOsNTk+Jfr7ebHBx8gyubdFuakym+4D1rVA17T+nHZRQSPLE04pzpEogzRWcpHaRMomYj5J8E2MBJ3zrPGEJ1BUWQpDiugCBvM7/z/qyGQ7RNZ9RnJZz5Mv5uB3MKqSltM0opGOext8YHXw94RwSmcDBovH+jVQKBgZCOqSJgJIWMC1cu8Fwuocb+wdoD4/w5PExnj49hnASujG4PKPgeTQaksp5q9HomoAi9O2uBIBOayxmc6wXK8A6pEmKLElBLRwprqKuTSRG6oSDE3T+6q4LzDJrLaBolKg9ZI6iyFBWFSqur5YKeZ6Rj+8Emq7FZmN8V441nHUEvPjxCLXxaRL8LC5jMBEjVhsCcZm1FavKx10dWOCMGYzMHOJsszMOqUyRDUhfwzqLelPDtAawQJqkGJZDTEYTlEUJWKDeUEBuHDOfqC98milIKHS6ATwrqkhojSZSwXQdsXEs1dJb6wDvz3etRuMBRuN+jjPdw6pCL7QVtTvyWRCZFyHgoOXLlwituoy1IfO6RfPwi9laSzGaNzz0K3pd3I9XCLEl1x4+z79XOr+p/D3CUjBpnaUMKQc3vPP4r9F9ixB4f4oUt4sVun/uU+JRDvSar3bXvtL/llBA6gkQJPwBTw/3LU8AwOQmOPBxBtYxMgYONq2n71OwoGTfW1ApBSX7+3L+dQCLXtBagO1VXCkj5p5bE2wEhZ8fx4XnzkFBwAqJRPrshjeoCqRiqvg7BWDsdkaFITnHw6kA57bnjv7twmv5rSIKvC0H1yErju31H0AqC+PrKIUfD+csOt0BYrslRPhc/nZW5gyz71FdDyRpQ0BX4noKKX8v0X0pMDTwziQHxEohEdxeSUEL6/egBXQPKnDHgeez+9ZnQpiu3e8cF62xuOY8OP2JgnMCdb3x4ios9EZ9LKUk4cOF78kKOOzt7+Hg4ABFUWC5Wnh02iPSCaH+KqHD0TrtKV8Jeyc9ByTaHkIIJGmK3P8u1IR7RV4BGpOeWu0ATydT/nAhbQT6vMuLY/y9k8f459MDfO7Nd/Ad/9bvRi4FMtuh/amfRPvgn8OuryBTX8vv176gbyJwIqwbCwvrmUJMO/UZMMk004z6Zvqd6Rw5N6SFYdB46vNqQxnum7/tD+LLK4Uf+VM/hs5o7B8c4ODgAJPJBKUXnnPGbO97th/R0HG5DpwLv3GORGmEB16pLESG/Ur+IWVXlFI4PDoEBLDe1ICgGtjxeIyiKCElkKQFuq6BcxpSOhwc7OPevXsYDoc+g3kValbXqzXqDVGy1+sNRqMRyuEAo/EQDg6LxcJTxVIID+5IpjQbA9s01Hs9TZHlBZxt0NbUUstYDYY+OVsjpQrBfpqOwYyfosxx8+ZNfP7tdzCfz/HTP/3TmM3mMMbi/v2PMZ8vcH5xgddffwPz+RyL5RJJkkJrgydPngIQ2Nvbw+c++zmcnFCfY6Yqd12HerPxtkTDGhXaZRJwbSEtO+/CB9zw5xxPgd+flhR7lZSQTsFoC+NF0Ywj4R2VKqjEs3TA9pOElxbLFp1uAVjkeYn9gwmkdFisVliuaqwjVde4HIVZUexYxeVj9F+Ng/2pb1d3C3ma4vzsHE8ePcLZ6SlW8wWcdRgOhpiMxx68oaw0fLujREmsFktcnJ9htVwgySn70TQ1b3pvB5gXF6wWHKhLBrN+AAdnHKxw0KLzfYszEo6LQHZyKqk9mUpIUbvtNJYrEp/SRiPNqN0WsQDYunuAWghI4YE11wvi9YwgRcCX6NulUuCtt0BO588A3RGAwQJTAVgW3pZb0rBhRgdntG/deomyZ7rB3v4I1mqcnJzCWo39/T0MR0MsFgtACDRti2owwK3bt9F2LR4/eYzVaolEJVDKqzMbgbb1Tm2SYW/vCIMBdQ24uprBOYtHjx/g/PwM1hHwxY64lMSAatsOAFHnhZAwmp6NqL5egBdAIhxSoaCkxaAsMBoNkGQp6maDJMuQen0KJSQFnNzsGUDTNrhYzjCrl2jQobEapcxCCUuRF5hfzVAVFbpNAyMpAOxaqms2xmAyoXKnsqqQ+dKGxXKJ2XyO1p9xcNT+jZNX2xf7dd7nwE4Ns4gycQCco0SCEDTPNJXC21wBK4gJaME/9/omwnl/TUEB6JoaiVIosxwwFvViiZNHT9DpFq+//gruvXQDr9y9g+X8Cpt6CWs7/OJf/F343Ntv4ys/8zOo2w2W8wXqtUXT1Lg8P0XXdjg6uo0kLVCvKXBUSOB87bXyfaCrsqAsYqoAQec2++TSs9M6rYMKtlQSDr5trKX5lzIJZ7PzPr3lcfNb1HJZKY+F9wn633N2UwTgPlDZaej9+bbN1hN+nYYQwX+ekpL2MyyEtVDCYjyscLB/AGsVYBSajcZitYTTBsv5Ak1dQzct3NT4rgKUAqpXa8ripsRIrNsNmg3VjCdSIS+LcP60bUudKXyyUioZ2moSK40YBkopDKoKeZEjy1MIRWUGaZogVQlSnzlmJpRpW3SNrzf3NdDa+HlJEyQ+tnBhLHtlfS6vWa/Xz7E9+CyImYdB4IzbMoLKTMqyDNR91keA9xfZBrdNS0G3NkhUgkE5QFVWyDOfqe46D3QS6EJOYvCeYC2JYUpBpTylZyXBWqrZN6b3gayFtRK6Mx6Qdz7J/OnC6U8ddOeR/L+JnDNehLtF6JqpmYwo+0kJFD9evEIEpImzq0zlYCoDhECeJVt1oLHKH19xXRTDLXTAwwsdPC9IsRVusY0T23/fNZG/cC52tLaFi+Lfty05FLrrUOQF0rSnELNCaizhHuZPUhYkTVNkaYosSyLRIktGytkt9fetkgH/bxZFALaFvfiK6ybiuZNSQgJotA6gR0/Rc8Hp3KUxhif3/w5q59fOMtcpbre+4TrTXZp5/PeY0hr37+yF37YVGWOak79B8CHMR/HWHTpS4qWOE/w92jsk7LDRAeBkVDJgKX8qhIDzQZxgRHKnvvo66lU8D7u1UPFr4xo1npssyzAcDuGcwGZT4+rqKtTbSKHQWQ2ARFfqpkHbthiOhtjb28N4PA72QKm+Jpzo4zQgTKKL21u96IpLAn5g9hXkusZapPjrB99Fjm1tAvoa13Hx1CTJtogG1dYJnJ8f42+fPMXXfvYW0iTFO1/4Drzz/b8blW7Q/tSfgXnyLszqCvCHqUpSX7fZiyXZ4FRQ1oIRA6UkEpVE64Xb5KFvtaSpg0NdN1hvNjDlBDd++x/El5YKf/TH/wQWqyVu37qJo8MDDEdDsAga4CjNBUTPug22BHZHvETRB1YAYBxlIWhKIlsPkMfvBAblAHoyhbPO1xVngR5mTIdyUMFaAlWLosB0uo/PfOYzuHHjBhaLBf7xP/6n+OpXv4qrqys451CWgyBepY3BkgXVgFCTSoHAdu9PXiN9IGMgHDlTUlKWWQgOFCmo5Xq2+ZxYGExvrypPHU5UaBOWeErhBx98gJOTE4xGI7z55pu4f/8+zs/PQ8uzs7OzoI/w0u2b2Nub4v79+3j06FGwEezEMO2YM4Px3iNaJnbmjOeKZkF31BM2UQngekoxBfiS2thIAeWFeJyjbBiUz442Leq1g7MOo6FFUVQ4PNj3rJ05DByahrLmvXYLBwpMg2cGHGA9sDEcDnHn7h28/tqrGI/HuLq8woMHH+PhAwrMnHMYjQYYDavQ61m3NTQslKKe2qvFGvP5AqvVGsY4JBCe0sotM9MwJs71eHo4GziR4DNHAqSH0sFGtqanWlMg6/Ut2hZ5TqJAdV3j/fc/ADOmqEUdYH3GPXznjoOa7pxVZMt9JtMSeMtrlc9mzgR1nQEQZbgtn+GUmUlT5TUlNAVp4HpXolyOxyMSJPTB/MUFZTGThPpls2M/Ho8xn89CqcejRw/RNG2gVPOapDXQIkkypFmC1GfO0zSBcyaUcmRZBggBbS2ow0MSMmTL5ZIU4JsWWVaEMWGRLZ40awysaaAKKhMxWuPi4gKbzQrGaGR5GvwUJRnszyCFwmq9wdVshnW9AQSQZinyIkfpa2uzLMNyucQrr7yCi4sL8pXaFuvVCksPQowGpNzOQp+kJ0D1pnymhrmM9mpcssfm8jp6NJ2h/bql4DB8Eox14TyyzkEb6izDY2WMhbMa0now1L9ms17DdBrvvfceZldXgLMoyhx21eLBx/chhcX+wR7SVCBPJco8RddusFzOUeYZXr57B8fHJ2hrrxmyWqHTDlKkyItBAAqlkkhkQoC+M77uF0jzHFJt13HHZXLbZ+62Ix7OPdvXOsevjX21uGwx9gOdi1mZnCiKtIvQB91u1zflMiQ4wFhYUI9nJXw7TQBFnmF/b4KqLFA3NZqaAsLDw0NkeYbZ8gqbhtao8r6YHdiQWOTyKZQl2raltnleDyVNU5RFCYdehI3XGNuT6XTq6ebcQYDKScfjMQajIbIs8QxLn0w11M7LcqmvD7KNF76Trh8/TswQNb2P1dgmKUXg9Gq1wmKxgPPAWiyaxmVxPD+c4WYtBBbM5T3Fvcidc0hEEpgAHA+yPamqKrRrBLBVby2lhPMgVBLVrjPgl6V9BxNjDGzXCwfH+1draovL6zbP8+DDfLPrUwfd6/X6+YBV9PURPFDxn1Cb3Z9pYdJitJirBePIgjeN9MhirIQc1/ntOvf83u0NeE12Hdvf86KrRxs/7Uj9/Lx2HbR4rJi+AgdYm4Y6WA5gyd5t1yvDMxyUUoFOSAeqp7D4jUtZA48ouWucePTORVzzxOunBwCeX3v83xjw6QUjrGdMxHm656/rAmf6XFAG1TtH8RjG3xffc3wAXPcd8Wfw6/m9zBQIwSD6M0ZE76UyAC6LINBgu+WBRFCvVD0Ixd+ze5BxPe5zOgrYAbGiz4g/a3vMdmryrd2qIyzLEqPROGTlLy8vISUhssZZrFebIDzUNA2GwyGmk0kwuox6cpabEVmIbUEU1nLYnV8OtOJejEIIHOoFKl1jpXoD30XK6LvPF39XfMW1YJezUwhI/NTfO8XXDm7i297+dnzh3/4PUeoNmr/5k2gffQOiXUB5rQvr67djUIkDJSEoG8WOI4tObrUEM3QItC0dWsv1Gjof4ei3/QF8aUEB96beYDweBxCj8JlACuAiByOsbfSHj+1VZHll7moZ0HpmKjGDHwDpKIgA+HRdh6oskXkxtM2m6emlUe9NIQSm0ykODg7C3E+nUxwfn+KrX/1qEM7b39tHnuc4OzsL7X6EENjb28fR0REA4OpqBt21W/W0rF7KgafWGmVeYTQYo6xKqESG+9BaY7NZh3tr2wYLT7WtqgpNK/Ho0SMs5ksURYl33nkH6/Ua7733Hq6urnBxcYEsy/Dee+/h7OwM8/mc6uz9flx4Yaa22eCtt97Cq6++GoIOrlEbDoeBkcGZZF5z/Vrftq/spF+3R+kc7cI+VUmk7GGdz7BSf2+pKBiVvmSkbRrMifuJoigwGFTQlujlzi29arcJ65jXCgmz6SC2ZYxGVZW4d+8uXnnlZdy4ccPXw9/H/fsfBQXk8XiIvf09ZFnmnSQSLWNQTAA4OyXwAqB7kipB07TeGSuIqurYYRdgPY9ebOwaOwbnS2ssuo7EL601oY6Sav6pBMUYgzzPQ8AohUCeEyNFd11osRO+Q8pgq6Sk4HrXXklJTJ74rIjtAycnqMiKnsk57e8z6m28k3BQilhCzhHo9PTpE9y4cQPD4QBnZ2dYrVY++5RgtVqh7VR0TiXY39+Hcw6PHj1G4nv0KtUrJGuf/R+NRtjb28PB4QG43rxta2w804lBpHpD8zYcEitgva7D+qfvzfxzb9fv0pkvUZUVDg728Mbrr2MyHWM2u0LXNVBKRvtnhDTNPCCwoaB7tcJmtQZsr01ResGmvrWWDvsOQCjpYBHGw8PDrXORAwAGRFg/YgukjUBu0kF7cT0yA6zPeQSOfiJlvN/7ThmCM7fGeD6Vv3+j0TUdupayg48fP8Z8PkNZ5Lh75xYGgxLL5QL373+Ii8shVqsFzk6eYble4ae/TB0wXnn1Vdz77u/C48fP8M/zdwHxMRbzNcbjCQ4Pj2CtwGK5QteRHYg9opDN7Fqk2G6hFo9P7N/HwTP/iffDdQF3fMXv2/U9+WJ/NdwLfNHhc76hB8ycg+RacXhRUcllCyn29+n86bTB8dNHWCw2SLMKWV5iPz+AlQbtZYO63gTdB9Y84OCU9XLm8zkxTUAgXlEUgBQw1gZNkjgRxEEt20fWGwhaIMbS3hII5UecCGKAoczynURMvIaJSRqPa2zrOSbkDHeapkHThfc8r4U4icrdHljZnJley+UynJkAkMq0L8vz88WlOcPhMIijXteCTQBEh/f3yb9nfSQqkWtpn3cUcEuxzdpqI2bprljdN7s+ddC9WC15xYW6bRGcXip6Jx+R6yUECasAgarAP39uscP5ekURHD9eILxgOCOzqxLHQUKMssbXdc7xp33dNwvIfz5c3/T+BDy9qDfYfpp84EYiXcY4dOgA9H1hhQ9ouOLd9h4LjHUQ1iGPvmr70CAwkNVXYwc9XgM8z7x4d0GVT/P8188drQ0Gd4LzseWYIvr7blbIH20v+Pxd4x0DBLvjsYtw83jwwcGCEWxkhBAwrs8q9sGkN26CxcG476FBkuigesyCbZnaDpzjg57vj52L2IHfRYfjZ4l/Fu9Dfn8v1NMzApid0rYtVqsV1usNrq4ut1qOdZ3G5cVVUEJPkgTD8TBkErlVE2W5epCB5md7jIUQERK7u9f754ozDUL0KpzWWrhOhoAsPrhkZKjjA4e/N6zhtiEKq7E4vzjG3/mHfxNfmx7i8599B1/4/t+Dgd6g+X//OJqTD5BlOQFdtq8xY7vaC1GmSL1x334mB6MN2rYLtOfVaoVGprj9W/8A/ukc+JE/9WNYLhcYeAR4OBxQn2pFWQ9jLRKvso6tPdeDNFJK/NVbvxxwFg7PAw99UGB90rx3iITPyFsvYLXZrJBleTishGjgnEWSZMjzDM9OjpEkJO5zcHCAl156CWVZ4vj4GIvFEg8ePECe57h9+zaEEBgNJxgOh1itVjg+Psbyilp0DYcjon16mh23jCLBsDYEZLGKuZIJCeSkEkIp6I7aJ2lN7ItgEwXQdC1ELaHSBFDAul7j8ZNnuHfvZXzu859HORzg40cPoS+ojZgF8PT4Gay1qGvqmQ6QIGDnW42dn53AWovpdIq7d+9itVrh/fffx2KxwN7eXlBrjffjFlBnXd8rdQdjFkDIShDQQMEizyU5KS2xmCRT6lnDQUAliXfwEXrvrtdLXxKQYTQaQHhhpOVyiaZtYDSVHAhfhiSQQSsCDuEsqrLA7Vs38Nqrr2B/ugfddXj65BE+/OB9PHv2DIBDVVXY39vDaDSGtZpohL7ej1o0S0jRO++9DeL2OdxLfFeQlAFZzqz12UF+jfC/d64XqzOGbBur6UpJ/Wm7zkAlUZcLH7AJAR/4KB8oucgX4vPJi2e6vi2RtZbEvyI71dtYslm9AJGEcwngM9u7ALA2pHLMNj7LUmR5AqUkjNG4vDxH1zU4ODjEcFjh4OAAz549g9YaVVXBOgIuNhsC7kajER48eICTkxPv6I79PjH+TO9rMbkec+MFHddrcqCXqznatvH2Rfk/CazXGLDWBmopOb4904AXtxDkl7A4V1EWFMTXBOAyQDuoBhgNx0jTDM6t0DQt2q7DarmC0Qap1wHJ0hSDokSmEgjrUG82GA9HmF1eoShybNYb1OsN9TA3FolU0LoLe4QDhKurq9CakOfhOt9AiJ7WHP/uOqD+OT9EwFO2iYWi7Xa/YRIZ9O2WpCTdAG1QNzXaTQ3TdjDWQrcNzMxguRTIUoHpdISmWaFta1ycP8NyNcf5BQOFCyjpUK/n+MK3fSdeefllCJkCTuLk5AzD0QTT6QHWmwbVogSEDCwe6yyEokyjscYDGTacu/zssY/C/gj7EjHA+GnVovtx3o49dmOAOOEX/hnOsB1f29EeznwShMENWAPhUmRKIU9TOEfB7WIxx6ZuoX1XmSTLMJqMoVJJv/PMD/aHq6rCeDyGc44y3KsVjDEhGAcIEBBCQiYJEilhs9z7jGT7CeyRSKSCyHLoroM2Gu2mJsaM7bbjtZ2xCmwMOB8HCFhvd4T3AaxzW8Fn/F4WmeTzlf3bXVCJfeB4z8c13GQz1oFNw+tCCYXdczCJfCQO5vl9zI4EQC3TrIX295IlCUovDEw+Ap1dTnPJlgile53RaDoDmRDFn++pi5hMn3R9evXyaME6eP6+z1zQAu0zmvCvCcgStmm+PMG7i15Gm4GNDLfscOjl8+PD9boAPL6uM2DPP5p44e+dc7+gs9zxRop/xv8kh5icOO16pyQEIM5EteD9J/IaYOEmY1T4TGNMKCW4Lhjl+4lRJja6207T89l5Agr6z3luXe0E2UxB6Q+23fpkhL/HwEQcnD03pjuH4C7aF2cLAVx7UATE0b+OEb9AXffBl8D28/aOWk/JMc6GrBIdUg7OaaikDwzjlhGxQxb/Ph5LnrvrLr7vFx16u3PCz8h1uMvlOgQWSZIENUxum5GmKbKC6zEbVEkVEEhr9XOGux8XPDf/u3MdBxjh59HBygBEArelGcHzyM8W13fF61VKSXWGlg4Q4wy0pgzE6dkx/ubZM3xpso9vf/s78It+3e+H/qs/AX36Qa+czuMG+BIOhUQlgQoVry3rhXmatkFTk2NT1xvUTQ11eAPLwRH+9H/9X2C+WFCvWU/fqusGeVZDwMFoDQlH/bnTLIwRPyOzhABgLfNgUET07PweoqBRtjsecwbuAKIlU7utBsZ4YROjAT/eXddgtVri9ddfw97eXkD6u67D/fv38dFHH2E2W6CqKgyHQ8xmMyRJgpdffjncj/b2TCkVnN9E0WFc17VH011wCOK1Su3VaiSJgjYd9RU3BqzYy461VCqcS7P5HJUpcHBwgM2mxbPjZ/iH/+gfAgCePHmCq9mMFE67LiicG2MCQ2G+oKytFALWdHj33XdxcHCA27dv4/DwEE3T4OFDapUV25rrgDHtQQ8GB/qaf5oB5W2G9v1fuRTFOQJvLAzRQVUKpTi7wboNlBXmLG9d12i7FrP5DFmWoyiHmE7HSFKFLCNq/Wq18irZpJysVII8T9E0LdI0xe3bt/DGG29gb29KTv7FBd5//308e/YEdV1jNBphOBxQWyvNZToK1lKwyH3b8zLDjRtHWK1WOD0lxkMmpBcgo5IVCMoY0lkQ2W6IXtzM2w4ZtXvkQI/tnTHbZ0eapiEBQZkdCoRINJbWjvQdDLbOn6g0w3aahMy8s9r7OALWma0abi47iRl8ZMNpHpWR0NprMvhnJbuqfPYsJcp3SgKUXDZxdnYGay3u3r0b+oovFosQBBDFc4233noLSiV4+vRZXyYlFVrbetYc6VVkWQYpad5XqxWkFDg6OkJdD9B2LdabpQ+CHRQUsiwPQWpd16EsK/h5Ua1aDAwrJTEY5hiOBnDOYrNZBRGmNGXV99wHB9o75hk269r3jCZBO2epxdCgGpBd8/NxsLePk9MTJCWpsterNerNhkR+nUPTtIEGu8tc4wzjdkJi+yziNmmf5KfGZ9bWmQNioljnlfiFCDXRQhhYC6Rea0fBodUtNqt1yO7DgxZd10JJ4OziHOvNAkoYHB3u4eDwJi4vz+HQIs8ktDF49PFHOHn6BNY6vP1tX4QUCkVRIUkydJ3BcrWEMRbjyRijCdXwt10Lq23IeqaexmutDr4QgOeSartX7DeyrxTbv92/X2crY7/nm13X+YpAnwVXkiA75wANB2csrOjQdQLz+Qxt12G5WqNpGwil0OoWq7pGkmSY7k1wcLCP/f29rfvhALWu6wDgcFcL9pc6f5bEa4qDdh5D3gN8NsdjK4yEk5azb9eOUayXRUnWiC1A2dTe0YrWLCfNOFbje2MKfOwTxgkQAIEenmVZEFNjlgn3ynbOQTgBq/v2jrHgWlmWWxl69ovjhIUwItwfsQIKpAm3Y+y87o4DVO/vcq25dhbWkihpmpGQW9yK9JtdnzrojoOieKJ3M2C7KEZwhiPHNDiVbEj8661zkOgzZnHKPl4A8XfGAc116P9uVoCv6wK6X6jXpzMecWbXAyRCkBK5cx7woPofoAtZVQdfm80bcmeDaksUG6E7WEc0v1iITXoBF6+k4f8OgFXkrfO1/D7jQhgatWIQCbRpw6blZ2VacU+tA0gptQ/wA/X2mrhx9+DbDeDiMd1dO3HAfZ1hj9+/G7S+KJCNA2KuCwMHh4IRTUHq+9FQshIq1XdbX7uoQnu4uq63MrR8xXuCjTGPRfwMuyUZcWDJ98vPFRtSnofYAeF/MypK9NKkF81weC4IAoA0y0J9Dn2GQ5L0e1uI7fvr57Jfb9fNbezAgp9Z9GUOmZRIkja0oGCDyk7xbrDTrw/62qLIyRB7AQ9tWggoWAGcnR/j//N3/hrM93w/vucHfj/0X/sJdE++4QMECel8rVRkA1lQjYInF1oBcc0WO6lBzMS3b6I1oHC4f4CjwwMICCzmcywXcxIJ0R3yNMH+/h6m40kAHYLDb/t1bn0bmmgkn1sXzjloQxl+RouUiO6fBjEcUlprGO2CQ6CtwXg8wuHhISaTSRBPmc1mePz4Ma6urjAeU7/f+XxOgYKhPXRxcYH5YhGyY1obHB8f4+LiAlVFugFcb5ZlCbLMU8m8Ajm1GHNw1gdmkaARqTlnz50znDmn4ELj8OgQm/UG9+/fBwDfvmkDIUQom2AnnNd7sBX+8F6ului0xnK9wr1793B04whZnuPk9ATNYgFWKGaxURMZOWu2Kd2iP157QG8HMAyBnyN1VlhqVSWFgNUSQvm9BgGlUghYZImCyHPA1ujaFhutodIMaUlsFCH6QH21Wvn57qBUB+dyJInC0dEhXnvtFdy6dcO3+TrBhx9+gIcPPw4Z1slkjOGQ+0fXkIoyKmmWQmgKGJumhpQSw9EAZUmCr6enp8GhShQJ1vXirML7mtt2W8rYNgtvFkQwD7pzgGDKK4vs+UA3TZCozJ87vcgoUfQpCHdegNYRFYHUhf3YOziYHQp4kiQEWF3TWpLue8enEnEmPMrW+59z7+ssy6AS4YN7AgVXq4WvX17g4cMHqCqiawMWp6enXg28oSxUOQx0z6IoURSlz3BbGO2gFLzei0Kep8jzFKPRENZqT1c3mM9m/v2UKVIyQVlWIZu+WCyxXK62GGBkP/jM888sBYoix+HhAfb2pjDGYL1eAXCUzc8yQCAwrKhFFXXA2WwarNcbr0IuISFQ5gUGRQmAWs/maYbVYgGrDS7OzjBfLgHrMBmNMawGOLxxBCckVNQDmFiftK82m01goL3QX3D9XIXNKpjRFswozTd6thvNs+q1kOD9A2vBggV9ByEXekqTL0GixolncTXNBuvVCpvNDFWZ4fbNQ7zyyl289trL+JmvfQWPHzokSlI3jNUKttT4xs/+c6w2Blk5xenZOS5nMwghkS2XSNIc49EYgyH1pq9bOp/SjALurMiQpClI3b73JWL/SAgGseRW8Eh7uC8l5H/v/vdFr9k6u3H91b+mf89zwImzkIbWJIRDlihi3HgAeTabYbFcodUabWehVAYL6RXtJZq2hnUaaZagqirkeQHns76LJVGp680G1hlUg5JU6H1SRSUSdb0mcWpeM66vb+505xMACtKxLhJ1IlKSSg81j0c0Ps4Rg5X/3YN8EtydxHEdeARecFDKPkmcIOXP4kCY9zLXSfP3MtiglNrqXc4BNc9J13VoNg0638mAe3HTGOaBks7zz34Un33W+vZVjpT8mcZvrUXXtNCeaemcC76h7gyarkWnNY2hSsNzxcDnp7k+ddC9i4LE1+6/4/fwxY54nBWKXhjafQF0qPY1U6RiyIaMUc9dukkclPdCOdcHDvHfX3Tv/79ykRGODRL/8ZsqbCzlA2aDzkb0NkWZDnYO+Q8LPZGTbUO/1+cQ2ShQjzegtX3w75wLBx8DKXQ4Atbp4KRywJamKbWF27qn7f7KbKB5dmOQ6Log+/rr+cD7k963u+n4HnapfoG2Y/s6MnbgAxXG99R2wfHrP1uCeo1q7VuNBGOkwb2pkyTBerUJRigOlnf3Rkzfisdw9yBj48uf0/eB3A7i+bX8OXHpBytoAsBsNsNqtUJVVRiNxr6Hsw5KnMNqiIPDA+R5FiGh2wACt9Th+wzPoiSuM4G7+58CWhGMK68n+p5+/rkEgOuNOGN5/XrgTKYNtD4WxBeOqr9gHX7qH/wNZL/i38Ev+rW/D91f/XHY4/ehZNT2jevhsa2OL1wvnMZ/+P54PQG076uyxBe//Yv4D3/7b8XtYQ5nHX722Tl+7L/6ccxml3DWYjgoURQ5JlHQzXPI1E4KyrbBKh8nbo2rEFTrRmPTf04MgnJ2WpF3DtNRK8Eiz6GyFINB6TPOa19nOsa7774LrXVYz/x5h4dHcBb46le/SsJNaf87tk/L5RJaaxwd3sRoNMLl5WWPWmtNzg0LikFBawvrDLIsjdZ4X2dO4+vQtn39GYTA8fExsrQI9WTxeVlVFZZLKtFi1gZnwpIk8YHGAqmSWCyXWK5WWCwXaJoGL79Mtc7jyRj/5J/8EySJACIQIwYkY4CUwe1dm6eUQiK5/i9ivQBe686/1jpAuCBAR/sY6NoWSLOoXlkDUkKmCm1bwwHIsgTD0cDb7w7rtUZVFaDe2B0OD2/gzTdfx0sv3YJSEut1jfPzUzx69BBXV1eoqgKTyRTT6YTEyZoNHIxvNdgFB40zKHV9gTKrcLB/FARtzi6vvECOQlGkaD24GCmo+XFSfr1QHXvYxb3PFWyL9CpJ1jp0nQbQwMEisQY2oVaEBORJv/clnBdbk77+m2tx+XPZ72E7z+u338sOxmzriMRAF7e/ER4QYHFu1mMBhHdcyW4lqQqgiHME4MQ0cCGAw0MSSpvP53j33XfxwQcfwBiDV199FYPBAB9+RCUPVUXCdrrZBscBAlHH47HXYXiCruswGAz8PpJIEwIp2qbBaDoEdwY4Pz/HxcVlAF6qqvK1+rTiGWh2jrqBpGmC0XCI4XCApql9r3kL6wTarsGgGmJQDXxCQaDrLDabGk1Da0OC2mQqJVFkOXKfZRNSIU8ztHWDo4NDfPThh1gvl6GGNlEKiVK4uJoBSmGz2eD09DTUwxPwt10mtwvW8joLm5mBTERZxRAcbc87rRPKPtO5z10ZqKRBKtGfg84BAsjSFFVRwnW+jZRzaJoGSUL1rFZvwO0CtelwfPwUgMMXv/gduLq6wvsffgQHqsG/Or+AsR8jrWZYrWsslkukSYa27SAklc4MRyPkRU6gi3NRMANfskB9qJlaHK9/AEFMkwV32WZfxyKIx5X/7CZVtkErsQVYCsHMIATbKTgJsPO5HHALawBn+sC5yKGNxmq9xHK9gnGASjNACUCR4nYiCAArqwJad7i4uMDp6Wl4Tn7+riNF7cR3/SBAiWjWTIPezeaqRPlWvHLLvwQAo8y2n2cc9dTeicl8F8WtzLRSKnRfsF7jwgqE+2XAabPZhMx0LETLYDeAEIzvsmD59ZxI4OdkVXMO7NuWkiGmIw2NwWCA6XQa9D4Y5A2g607ylscV8O3BigJSShJDDKJzcivJ2+kOrQ/kkzSF8mPKPkHvF3zz61MH3fqT6ieEuNbB5Ss4jP5iB44vGdoXOSi/INmpJaey3dpYu5SS2NGPi+Z36efXIRGfBp3gGonnwAK8GHD413l90j2QHe+zcICACEaoR7q4pRejqdaCDiUFyFQhgUAiFVLpFa89Wsa0VwuBztrQ9og+V4IpYS+i/sfZSV7s8cGyq6gdXzFq5lyfvSSnXPkNbHp1TEcBq1TKq6s7OHilRrCzSr2xrdNwFhA2Cs6uyRbv3td1dKe+3rV3euPXxgASb/ZNXSNNMwiloARnEf0BY7cP3kR6Y+tV1rtOo+t6oIKza/x6Dqx6R6annfPn8oEWP+d1Imw85jGQwJ8TPw/PC92fCWuExT7SJIEQvVhPOSgxGo88etlnCnYPZevHZNc+xG3M+H7jueBrC7iJnksKbAEWscGP5zFm2tDnKkjp59bZcB9GW7Smg4BEnuZAQpnKv/sP/hbsL/k+fPev+b3o/tpPAMfv+RpvqkeVkc3h+ilrqfel1hrrzSZk4XsKvoX2WZI/+MP/EW4WAuPZYyz/yk9i1XT49l/ze/DD/8H/Dv/ZH/sRWNdrZ3Awy/uODxSex9dmH0F0LWyS4r3hK3492MCkCHtXWiSpRNdyX80WUhK1lxyBPtvaNA0WywWm0z1Mp1OsNuvweW3b4vz8AovFCvP5PBywWlPd12AwIKXgq0VwODebGtoaL2BEgfve3h4GgyFGo1FQFF8sFmiaLtTt87Maq+FA7eQcgNY7EEoRDbNtG3+gE/VegAJdQ118ULc1OcGeYqzSBMMRUXUHo2FYN3mWo6xKFEUBZylTah31eCXQJwvt9Oq2gYHDrRs38Nm3P4enT59hNrvywHQKbXSEzvdiOkmSQPlWZ5adf17v4POg30vCZ0GAvsWnlD14QDZE+4CC6M1SAnmRQwiJRpNTaBxlH6qiQKr26LyxpKifKInpdB+vvnIPt2/dRJpInJ+f4dGjh3jvGz+L1WKOYVViPBlhMh4iTxPoroFpG5iu8wwniTSRSJSAEQJWUxBsjMZ8foWyLPHyy3dRDAZ4/PgxmrpFXmRIbIrlcoWu9bWRZUXBmc8kd12HLKegyxiDutls1QMmCZ8RCMGttRZt06HTBi6XSEVsx73vEYJfylZK5qMCHncmzQPnz2MGl7XWcBvrz9C+DIwZPnxmkP1127R3f4/S1+QPh0MUeeH3ONsrBrET79ySA3p4dIQ33/wMbt26jadPn+Lp06fgsp/XXnsNs9kMDx88QpGXqOsWTdNBQaKpqXwgTUlEajgcou0aHBzuoW42xE6ZLfD48WMvCkWUbiEkdKeRZ4Xvzb0MWhqcwdoOXh2qqqTxgcXh0SEODw89M8d629GhXm2odVJR+q4ZQFUNYS2wWq5x//5DbDYbOAfqtZ7nqDy9nRkwe3t7JGI1nwfKPQu8cVC9v3+Ay/ksiA0T04PODM5y8/UiPyb2La97fTzX/NlaG/IJtECWp3BSoPbt8eI9CudQlRVef/UVvP3WW3j84AH+3t/5uzg5OfY1qgZt1yBPFarRCHdfuoEvfP5NjCcjXF6eIy8L7O/voSgrLFYkgDcTC2TlEEmaoW01mqajbhS6Iy0HS21RVZr4loykqeAE6UrwOjdi2zeMkysAwljyuRsHaoEqLbYTOmz7Psm378/86L30AT1YCs8aQJ/YCPPkgFQIpJAQTmI4GuLoxg1Uwwrz5QKt0VAdCRQ7/z3aGlhTQ8kEQklczS5J88LrDmjNpVZ0cQIiz3PU9SYEoV1HGeA8S3HlgS8lBKzWUEmCtmm8P+V9fWMIwBc9+1D6sgsIIE2zEHg2TY3lYonNZkNibYLqmZ0QgBRMUoUV22NMQqMbrFYrCCGQ51QqwoE0r/PYx2TflMtXioL0GJgddl0WmQDWOoDdDMpx8E/7Qm/ZbWpJ67aAdqX8PRYFhAOaukbbEFNQed+DQZmu7bCpNzDGIPfnslBpwMgIn7YhufnNrk9f0/3NLsE8mGsW+g7K1P+YHXaiXcWOH9cKxcb2OoO1i+LvGi76HdALcPwLXNc8VhwE/Py/mGbmVwgVWfZ1lpxJA6PoPZVVW0AGMRwJCcqIUODTZwipxt9/Bnj83c489HN0Haq5G9zx7+MgfPc9QvRtk/jfjNZzAEJOfg/ACPhekK6n9vXZA74Xepbdid9CnsV25ns3i7qbleBn5N/HgEP8MxpQ39vWOcAHLEkitz4nvFZ4KprsDx7nbNBB4O/h4GoXRIiNW8w24HmK681DayUhQvAe061392M8f/x5jIgaY/pMiTaoa3JaSOV8hLIst7KW9Ki9yKIQgrL+uGZMdtgB8di/wErROPL3oB+LPM+36G98WHDGY5fCZq2DUKKnAkoJOOqnLpVClmYAJOqaFHv//j/6uyi/79/Gt//6H0b3f/9PofSaWttELYr4wDJGQ3fao70N2qYBPECQ5SSkYq3FYnGO4vQDjAVg/9FfhkCDYdegvbrA8m//d3j9B/4j3L51G/P5FQ4P9ykwraqAoMfPw+P67fP3UXZrrJMC7w5eBmedYtoyQAdQnCWn9dLbYA6oeXypxc6VrzEVePToEQ5vHHkhmTXWa3/geWVoPkwJ2d7W+UiUQlbkgZo2HA4xnU6RZ3lYf2VZwlqL+XwZVMN57Usp4CC9o9DXtVnrYD3AUBQFuJdub5vg9wQFwjHKH9srDqRZLIbr8rh+LU1kQN+Z8matDfP7mTffxMHhIT766CM8fPgQWi8xHo+9Y1aHOeM9qrDtzG/bJBmeg7OtUio4GJ78rf1M7+3CemdGjRACbUeK0Kv1ClobdG0OIRzSJMFoVCFJBObzObIsw717L+Pll++iLHPMZpd48OA+7t+/j/l8DqUEqqpAnmVwzqJpNlHdMKmoK0X31p8TgEoEjOlwNdtgvc4wGo+xtzeGc0SPXq9rSJVgMKjQZRrW0J5iR4/b82RpBqUScHZ4NyuzDbxHgLJzaAVlDp1zyLMMKjBlWCAxOivQZy5pU2BLRDacLUIhSXq9lHg/8pwSoEmv6UE5ysqkaY48L1CVlWeIsQ0jMClJaC/dun0TfSsuh/l8AWsdHj16hCdPnmA4HGIymVBrNl+nn6YpnHVYr9ZIpcJkMqXOBFWF6XSKoshgncWzZ88gRF+iyBm03mmXAZSLa0GttcEpd86FAKQsS8zmMwDA229/Du+88wUc7Y8xX8xwdXXpW3VpFEWOvX0C3ABq83N1OUfTtKjrFm3bIVEZVEFAaVlVVCaQUCslISVa3SFJE8wXCyzmC2ijSbCtKjEZjVEUBVptvThjE0q1rpur667d322vr+2fxb5PSJq4Hvym1mAu/F0IASmAMi8wGY1Q5nnoKlOWBYbDETZNC3QdrO2QZgqj8QAvv/oq3njzTbT1Ek+ePsZmvYI2Bi/dfgnfVo1QDSZ49PgJNo3GqjFodLvlYzP7pulanJ6fIs8KyER5+5iHM7Pzwl4c6MZZ6Tj7uZu0iAH0eKzjoI7t+e74P7+HoznYCS8oR/W8X+OcA5yDFA5FIlGVQ0yne8iLAk3bYrFcYbWpsdpsYKxDMRigGgygZIKm6dC0LdabDQGIgktkLbTeZg3ymufniIHtNE0gBSW9lJSB8VaWZbDb8TNKIUKnlL7UZABtTTiPjDHofLDJcyQlCd8BCFR2/uw4CcM+A2eVy7IMgMm14+cvBpe5XpvLMzjw3mVfckyYqQxZmYUzlBlPrH7OfinvjThhkiQJqpKSPVL4euyG1MqdcwQy+PWkLWklsL+RpilUmqLVPeATbLF88T6Pr2+JXv4pXvUtfU6/uAhRirNwfT9KqmH8JAwhXggxIhg7Ez9X1y+cQPv5yzFMFRa//7lwsC5u49YHJ0QjEYBfZM4q3+eZNq819Hsh6P30u54kpfwH2dCuhQ4LXqypp7r1gX7kpMBCKvqkXXXq3YCXf86v5e/arb+NA/rrjPNuIPoiYCB2YF8EBgHYOSSvv3YPgj5goeAZlu83gZQJhOP2Tf13WevrMaMxNFEWeDcw6sdpux0NB5UxyBGPfSzGEatVcnARf1b8GXyfbduLUw0GAwwGAwghsFqRuFpVVRQAjgZEkfIK7b0BNSHolpLUM6X7pPF9/ufP7V7RZ7kDtVP064npqkL0bTC4RWIMBIXn5EkAsT0EyHGWknr7pklCTr+vgyyrAYo0h3IWxvZ9mZl1wS2LjDHUh9ujvXVNCullUQWk2hhfu9ou8eRP/x8xnU6ppU2awnrBo+Wj93C4OsHv+9/+Hvy3f+HP4tbNIxwc7AchtZ4yRd8fnB3A18Xy3tmu44/nQEoBmUrAKWjBFpwydGVR+rpDh6oocOvGTdqnANGqFwtUwwEmk0nIWlGgC99CiJyCPCe6/KqqgsgYQO1A1us18jzHdDqlLIKvdeOf7e/v4+zsItAUWUlcCAUhEwyHA2RZVN+uyMb1fUaF7zuceschRZKQ3ZFSBQA5VuVlJyruyPGc8+d6ocXYYQAoWFmtVrh58yaqqoIxBg8fPgzK/gxAxvvY4Pl9zKBpvC+JWk823IHZG1Qjztke5xw0gER1cAnV4SaKgAzdtTBGI1ESxhpo02GzWcHmOVSiMBwNkBcZJpMJXnvtVUynU8znc9z/+CN88OF7OD4+hhISg7LCcEBjb7RGqzXtcZ9Rl4IAY6upRRafJ0oIiIzqJduuQdc1mOztoyhvIkkUTk/PcHk1h1LcEtP5vdXBGAp0R15Ai1vdKZkgTVxg02wD96QX4hPVcIJoukJ3HiwFyqIAq4M7B8/u8/6DDzZpDrgt5zYrKkkSwG1nN2OfZtf+xD8XgkpkBoMhBoMh1WMKAYftcqIso3ZfxJIwqOsmlFtkWYaz0wtcXFxQBvzwELPZHJeXM6rLzXJkWU5Zdm1QVUNcXl4GsG25WmI0GmE+nxPY0bVoPHuAwCzyQZRKMRqURDVnfY+0AINeDCZVVQljNLquQVFk+MxnPoO33noTTVPj6bMl5vMrzOdzaN0hyzMcHh3ixo0bEPC9qp3EfL3EYr5CXTfoWgKQtLFodQuVJjDOwoAc77wssFwtUW9qLFcrrDZUQ2syC5dIiOUCm65Bmpdb/uq1AR1efEZxfSgQYjzEp5SU8XnwfEAuhWcEOq834gBn+DmA2abGZr3A2ckxHj18iCLLsLe3DyUVnh6fYFXXyPICeUHzdnJyigcPHiBNgMmU9DMWiyXOL+dYrmtczlfojMK6brFpHaBISNA5DWs1rKNgxbY1Ot2hqjoUZQmlSMBOSAmV+HZsbROeI17nu5T868AIYDupEAd0se92nc9OgNYn+/EO8Mrwz7dTFd7nFYp8slZrXFzNsNqsMFsuSN06zZCoBIPRGMPRBEolyJoGmS/F6JqmD/QiP6xfF714KjO5OLhWSkHbjlinzpEwpj9TU+8rFT4YFYKYW2mSUPvlJEGSZUjTjATaEoUsSVHbXj09z3M0XQd4+jkzn5yjTHAMqPNZQ1opvVp53P4z9rlj/5DBZyGEbx+62So1YNYb08KdI/ZIkRVBNI3F5Vh/B+ip6vF7jTEhUTIYlIAl5lrbtDBtR3627APortVoPcs6yTKkvrQxjhl4Lb1ofV53/ZwE3Z8UUOx+RnzQxw5N4p2XMMF+svwbPzFujjdbX+sS//z6N8f3/YnPFxVhxfcf//fncyC+bXRcCMrYYbHO+QN5O4MMIPRr1T7Qo1pVQIGFlnpE1e1kooVAQF5fhFay48nCbXy/9MfSQSO27wnokbU+IN41zNufFWdu43uI6c+7G2c3S8ufF//3kw7VgIBF37N7vQh1VT64MY5ogLQfqHZLRlk2ax0kPDCCGBx4njnQz0tfpxPfX1w7Hzt0/Fr+e/y6uGYmPhh4TIHt2nE+NIg6OAr0XgFgb28Pe3t7VFuYkPPOWg89aLA9blQn+fzY2y2mQv+7bwbB8TMnshfCY2Q4ps+zYEh4faBms2Pr14nke6MgtrdvIGqwrvH93/ur8NlMo/nL/xcUpoHKM9/mz3qFchOo5bHSu3MWRUGsACn7frRS+GxpWYY6p7ZtYI2ldjHzOWZ/87/DK7/p/4DDoyMcHFDdvOm2FZKF2GEuiL6FGSvP8lzEgTc7C0qpkHkPZQrWIklSVGUVDmwWyqvrGkbPYZ3D+fk5OQ5Fgc2mCWuMwJpRCFzzvRzUaiwnjYD1CpezGYqiwN7ePgUOZ2f0WQdl1OZJYTTqQj31s2fPsF6vMR6PcXB4AwcH+xiPR+H1KpHB3jG9NwZbyH5RSQ6v1diJ5L3Q182Krb3Gn9W1LYBt6jDQO2AsmLe/v4/v/M7vxGQywdOnT0P/0vi7gsV3Dkw3VpENiPeFlDLULYa9Yh2M6zsgsGFxzgXgifd6vakhpaDgWhuyS15IjduSTSZjHB0doiwLrNcrPHjwAB999CHOz88gnMPQt7QryyLYaut7YDtHHR1IRFJ4HRwXnkMIgTxPQuZaCoVON8jzAkdH+yjLEq3+EPPZEoDCZDKBkBKz2cLXjVZI02zLkZRSIcsklRo5prP2iQK2KI4SjkTXdr5HrawhfeAr/Nh7SBVCuEjNvJ+j3SxQfLHt2Aa5sOUAsr3KsgxZmiNNM5TlAFlW9EAahKcdU7uwoihQVgVms0tfl0n2ebEgYbW20cGRHo/HODk5xfn5eagBzvMc6/Ua89UMs9kcSins7e2hKAo07QbD4QB37ryE9XrtfT2JJJVI09zvA+X742Yhw2WMCUwTiH5cyL7RudI0DQknzufIM4F6vUBdr4PNkIqy5peXl8izHEVBFNThYIhEZTg9uUBdz4i2azWkdLAeGqybBlmeoahKLFZLdEaj0x3W9SYAXFmRYzAeYW+6h5Pzi2B7+/m6Lrl0/e93wfDd3+/q6fSvJb4EMdAo6CmyHAY20JGN0Tg/OYU1HUzbYH8ywSv37uHm4RGyJIW2DiLNICSQZxKbzQLvvvceLi5O8Mord/DOF97G/v4+Hjx4jCdPj/Huux/i/GKOJM2x2rSwSJEXBCy1fn6oI4Jf7YlEkiWhlrvVDVSTgIRfW1jjwKUSu4mHfs+9OMaIx/bFe+d5EbsXzgu2X7sNJPdMLSUFcimRJBKN7lDPO1g41G2HdduhMxYiSaHyHJCJZ2QRqEU6E9v6OtfFMM65EDiyz8E+l9YaThskfm1w/2v247hEl9dlEgXCaZoiSVO0XkfJGhuCXQ5KAYp7tDEQkc8sJWnNCEmCr3F73/jsYUG3TwJQYj2jPpHQ13LzOPBnxYH9cDjEYDAITAj2K9n/4Ew923MGMYuCNFekc2i7DvWm75KQKBWy+toYaNOzOh16X9oYg8FwvMUC/bQxMPAtBN2x4MB11/NV3ZF7K3Z+H02gEAJpkqAqPC3CbjsijiPETxnUxkFfQHQhn9tA38og7V5b9/YL4fJDyFK28cEtnJ8liUBPDgFrRB/lPt1KEsVQCAEnpa/hZkPhkCbbgZzVemtOeQPyxmMDFG/A/qLMjehvKYz788HvbvkAZylTOAefbSC1ZipnoMyFEP3Siv/+3BBe853X/e66K16TLzqAdw8CISX1DjUGxjrfAsajbqxqCsoAWUsHl3Nma/x2D/44aGTHMlZ3FEJsKU+y4YsNYMgwRxlx4HnRLb52DVP8u75Hd4eyJEriaDTymTMNF9Exe2GMnfICP3G74/ciasx10/uN/beQWQ2dZOFn8aHP+50pRvFz8H2xo5h4NJlUDkgfAV4XQELAGQSHWUFgPBjj9ZfuQPyDP4+qvkJeFNS+yAHGgy0mCvT5YDLWIi+KELDGIBQpxKaBBk8BBM3terWGNhqyIEXoPCcE11qLtuuCRgONZR9kxmOnPBIeizvFAA9gYczzgI31fboXyxnyvCC1VkfU3ouLc3SdRpIlyNIUZ2dnWCwWmEwmsJYCidFoBOHpYHzQj8cTTKdTCvx8ixUpJfb29rG/v4/Ly0us12sMBr266Xq9xmKxRF03mExIqGs2m6Gu61BwIxOFzFO6lVeCBxzVJwpSpWYWgHMO2tuUJEvJcWO9DCGortoLbHVt13eMkAoJA0egs69pSPww7mkaayvcuHkT89kMs/kc4/EYb3zmM8iyDO+9/z7Oz88xHk7CXgzzGA6AiN0SHAUb9rQQZCdjsLCfQ+EdnhRJQvoSq1XtgUACxVWakRpsxarslN11vm90qqgl2qXv+fvk0QPMZ5dIlcRkNEWRFUhUEqjYDga9gj6plLOoUC9y2IN7zjqUg9QzF2q07QZCAEmSYTSm4C/LzrBZt5RJ9zXpSglkWT/WXcdMHunnIIO1Bqv1cstubPkTbIcgYI0j8MVYaJ2jKLw2hM9o++EKdHLns+AmYjmE5IHos3Yx44jPsB4QoywNBbA5srSAUgmsddC6hdbWA6MyWh/ePvtMED+Jcy6AO0opVIMCN29Q+7rHj5/6Xt1T/5kGdd0iTTNsNjXu3bsTnGEIova3HdmsrjV4/PgJjo9PYA2VYuS5B7VUgvV6gfl8gc2mDkAFQJ2JkjQJ7LckUbh79w5u376F/YM97O+NcHb8BPO5gDYd2nb73LDWYbNpAEhIkUDKFNoYrFYr1PUGQgLDyRAqTZDmOTb1BllVQCgFmSZoOh9wdy1kojCajDHZ34NKUyzW9BkcFMT0Zrab8bzFayfeZ7tXvPeuC7jpvx7wMVTSlyQJjZMXfarrNQXbRlMf4jRB13Y4fnYMGIv9vX3cunkLIi1wdn6CxXIJ09WoNw2eHZ/AOoMkzfDZz6aYHtzAqgFGewtoFFhvqJSi7Qw6s/YMhA5pliLJUyQig1ISeZl7phgxQTq9wWbTIE2o/KRIqa1c7EPF/hCvy2+W1Nr1r3aD+Ovfv+O3OYRSwxdd7MuRoCL5xBbU7cE6h9Y6dA4wUhLYU1ZIUhLa1J1nkiyXMJrKH7IshQNpXLG4l3VU8Mlq7xAEUHSaMtxVUcAYiyRLUXgdl6IokecZZrM52raGMQLrtY7EPnPfuSAHa0M4Q4FoZzQ2DQmIVUWJNkmwXC7BCRZmzzHwbR1l6RufWd5NWsWBd5yMiZMYzBADgM1m0/s1HlSIdYeYRSKlRFmSPsN4OEae5h5w6u3XbokyMxM5e59lGaQQaP39t54hINlH8WcAZ7iF6rvbWGs9S8OXtlkDaOowROfpJy7RcH2LNd1U/3vtknzuh3GQ7f8TB11AcOhTj75wg/S4hREFfJ/8NM853Py10Sbm/14XeH+zDb37mb/QAu446xsH3fxHekETix0qdQBO+rppRvt5DBIvGBQO8p2hpDqjKNO1M25MlQGw5VjQ5k0AWK/GumNAxfNB7LaB3Ta2QiQBAeTn+DRzuHvQvQitvu598f2xsd79rPgztjLh3jtT5BVu0XSgyPgJ6R02OAhrg6MSnBW1ffDwd8ToMTtpMVAVB867h9Z1QT0/W9yWgT+f77vv2diL1KxW6yCONR5NQvCotaaeo0rwNEeUSxkou+yc707Ddibgm8/PN/be7A/TndftIt0sjMMARawczq8lAClm3MC3fxEwmsfEIk1y/NCv/SHsN5fA6YdQWUr37BDYDfyn9WIeLCJSVRVG43E4RI2l/soQgPJZLG009LoLznbXdRCTm9h75W0MftW/j7//3oeEcLddGMPtHujbQTO/SEj+2fUsFj4AjYnLSFJfLkHPv16vUOQlXnnlFQDAV77yFTx9+hHSPIdQCqsViac551BVwzDeHCBrrb16tUPu2wwxWj8cDrG3N0Wapl6wCVuASV3XePr0KbQmTYHBYICqqkKGi/cEC51xNpUVzMmZEFA+AKS1Q5nuuu5pprGTocy26J5zzreGEzC2p+jxHmJGAwNbvF6VzzJYj+yPx2Pce/llak1nLRKZbmXS4Vsysg0NC5L+8ty+uO58ZE0MIVjVXwY6H9HlCaDgJRJaNQEBLGpbUrdd+DldLpfouhZVWUIOSEjHdBZGkzq5df154UI5DWkDKCXAiuN8u0ICFtT2zIGE/Eh/zKJtG3Sdxt7eBKPREFdXc5ydXmBdNyjKHAJlYIOQOFWkBqz6lja7NjGMU7ApxE7qS0HElkNKgHRsm/rPNc5saSEE0ERsByP9+UiAgwxnr4BSDi4F0iRDmuZwFliva6zXa/r3FuhpYYzDZrNC29UedEVYy01DoBb3vn355ZeRZVnY2+xI1zU5tXvjSSjpmM1myPMcRzf2cXZ2hqdPn+LWrVvQeh32ovD7sShKDKqRV2C3UUarZ6CRYOQKg0FFgVye43Of+yxu376N2fwKV5ekdN7pDk1DZSa8r/M8x2q5wvn5BdpWA04izyss5nMYQ8Cldhp5WSBJU0Ag+KDLFbURvJpdoWkapL6m0wGh/R85/fa5srV4nVznZ+yuoeuysT0Yth1wx74Uny28XtqmxXKzwnKxwKZeQ1iDRCZhrTRtg/OmRlvXqDc1BpMpvXazwXIxg7UdtQMUDqen56jrBnVjcOfuq7BIMBwf4HKuMV+uoV1C4HBr4OCIPp6lPihJMBqNMJ6MsN6scX5xhcViAa0pE5kmBQFoQ4Ek8lO2bBd6wOm6Kx7vFwXdu+O95X9FnxNeF/kMfAbufqfWGlYIWFi0jkQzLYCm02iMQVbkONw/wGRvCqWUFxtsSKTTAVImEElEtUafDKF7JUBFSBHOrPgemXU3LEqMR2Os1+tgN7TuwlmYJEnkL1A3DhIVs7BWwzkZQDfdtIDX6CB/o0Xiu8Y4ILTodc6haRtaL7N52M9xV5GQTY9Uw3fjOs5GN00T6rfj7iC8BnpWH2n9jMdjjMdjFFkBq23wv9hmxwF33OqVu2E5R+CPaVsSB3fbZaVcF258qUaaEuswJAb9c2m77SMLeX23nOuubzHofkHA/SmvePEwTZEmJgkZL71DTeXv/aQrBOfR518XIP2LBsqfFGjtBk4/Py8RDAjF3UxNE0T/dBaQIiDv0dtowflMDODb2xkLtDRPLk1hHZBEjhwf7kIICNuj+fwH4Pnos358b0RLZCPMzsVOVhh9ALDrJO7OM/+bAra+1zyjZ3Gge91c7gIUz93LNYcn/4kpN7sHcjxG8b/D66SE0R0g+uDNGEBrC+F64+UAOGFhwX1x43uRzx1i4dDwFNjdjDV/LrCtqho/U/y63unrW1PwxQYvdvZ4+JyjsSrL0ot4DcFZTCGIhtiDPi76nO364b49Tj+O1x2WW3Pqf7t7EMdG1No+g7875/zMrAofC3wATAWOgzWCKoX04n3aIU0y/NCv+w34TNYCf/0nkKzOwQ47BEL9NgdfK38wAfCHzwRlVcI5UGbOeaffByhKkWhK0za+xtQhv/smDn/7H8JcVfjrX/s6/tx//+dw7+5djIYVtevywACvCc4i9r3C2fnrx4KfN14/rJyvdevfn/lxNtC6DUJmADAajUIbImstHj99gsuLWXBC2rZFVdFheHl5iaZpUNftNnvCAPP5HKvVClIpTKdTjMcTWEtCTNxyhNcpBf7UZ5nXC6vod15zIKbM0b3T30NLNUHBYD//GtYaJEmvorq7t7f2tw8m4t8BwHg48KBEP98sqgYg9EoejUZBMTZNU9y9exeDaoAHHz8Mn8kBDAAkqqfqAfBzSQI+u2ufr/5MZVV+6bMGwn82q7jL6NlcmOd+2zi/DzTa1oXXjUYD5Hka7slqAwcTGB79vmNHWgSmC42xv2ffLSDPCaTVugXXS2tN6tpN3SEvLMbjKdKUnL3OaO8UkrBf09UQgvu4ZxF1sSYNB2/6HLfmihhSDiBwObInAj044ZwFityDM9RGUETAQly+tp3p5oymDTaTM/3OxV0v4JlpdD5q3UHrvkWjUnwObGsvUCucNqLBy7CeuUUfA6MXFxdBnZjXie4siryCNQhBeZ6Tcz+ZTHDjxg0sljMPlHU+aKfvN8YGQDa1Dtb0oCWfTdzO7KDaR55nuHnzBo6OjpCmCR48fIAkkRhUOZq2CZ9LWbQEdb3x+6j2CR2D9bqBswu0jUaSKKR5DnS1BywpsyaVQtt12NQ1ZrMZHIDEM4fWmw1ar3J/+6WXcOPoCF/+0k9vMY3i/S+ECL/jlfyik2kXxI5reuPzeyvohhfDUym0NVgsFpgv5miaGvASo85ZLJcLNErCdB3yJEHXaap/dwL1pkUiU2RZAWMApQAnaP+t6gb3HzzE5XyDvBjh+GyGh0+OsVhQ6UaiMkhpYJ0OPpmUEodHR/jsZ9/E3v4ePvzwQ5ydX5Dmge9QonWNREnSEcl6jYuY3cM2+zq7xGPwouA69ll2xzisf+eunYwY/Ij/Hv/OOecZaMY7ExKQVEc9mkywf3QDWZ5TP/vFitpWti2csVBS+e4YdFZz+9vduY/bInLd83K5xGAwoDOtbnF4eIgnT57g4uIisBOrqsJms9kKJkM5VtSRpel0yC4rpWDgqKtH14ZxJqCVmEsyUSF45rOLA27WheDvJECt2KKZ897gAJiD+90sN392XdchLoyp4vyZVm8L+8b7g18Xi66yMGbXthDWBB2xGNRiP075nujSC03yvSd+na429dZ6+Vbiy2+hppsPaLnz329yxfcRBy1qu23SarWim3d9kEbfKwj5+RYDW/oeFi1xOzfy/28XOfLkEbxACf6Fw8MiU76mzpIoknEWzgKpyiAE9eylFJ0huhOj+zvZHeB55gEvdnbOOKvSz33vEPImkdcY1O3n4oN924juti8IwSB6+7sbXMc/2w3yt6jOOwY/DgB7ERT/b1hqwwCiuVM7MFLyF0JBwVPvU6LbcjD03H07BOq/8L6bpJvYnkWxTXmz1oZWCnH2G+hRYqYOxejxc/NwTdDdzye2Xs+fRd+dIEmGvUHn9iawpLIpEsoA+p/1B+i2enm8btnxZZf3RSbjuoA7nlMA0M5CRmOxi6ozeBEf+tZamE6H+9sS0ZICSeIprUmKH/jVP4A3Mw3x138CanEK+FZ9EM63n6DJDbTyzQa661BWFYbDYVD7dB6RdY7o6HQfxmf8vCgagOqVt3Hw2/4Q/qf3HuPP/IU/j/nsEomnka1X68CoaJoaLgBGNgTcTJv3Xlygke+OCc13j87Ha5Xp8WU5wP7+PrTWePT4AQ4ODvDGZ15D0zQYfONn8Q//8T8hASRBgmmTyZRaiy0WPvDNw/eu1xss5kssl0uqO52MMRqNMJlOifLvMwWdJupjUZawcEjzHEmSQiiJTnewzqFuajgHqNTTwZUChKBaT+eFZHRHO7jH/YLzC0hydhxTPdMdur6nDHonQAjKcsP1Kq7L5ZzGy49l4kGC5WKB5WqFG0dHWC6XWC2XWCyXsMYg861PlJJBhZaCxF4JWwjqKdx6NWihSPVWQKKzGk47ANa3mnH+mKB1aEO5gMVm00BKUgq3lrJbUrKWQwtRJ75vsAiUPnKoe9vBgB+z29i5smDwV0I4C6tpDfeq5R6kT8iGc5CbQEJIhTTNgyXQncGmbVDXDYyh/uvrqwukaYrxeIq7d+8izTIP5LRIswSrZoVUUS10VqRQQmLTUJZqvdn0pSwOcMpBOloEwtuaTnfblGIPgrIdTRPWOiD98J5PAAEAAElEQVQwG+5TgLgQEFJAa3LwOQtOG7HPijOwRgG3QddpWEMlDJUH52gvbttyWGJw7AaKfF5xRkpKifPz86iVD9G2O91iOBwC1qKqqEXQrVu3MF9c4RvfeBd3796hbJUHPpxzSFSGLCs8uFEgyTOsVkusN31/XdovBPZw4FrXNc7OziDgkOcpDo8OcHhwgMuLE3Q+UOAgoSwH3iHvoH3talXlaBuNxXpN/oqQ1P1BUo19mtDapfZiDrrrQstAIXxnhOEQk/EY+wcHcNbi+OQEq9UqsGz4LIzPkud8rU/wW3Z9iBgoey7g9n+EAoSS0G3jbcPK17ZXpGytGwwHY5RFivVqCQWBYlBiNB1hNByjrc+wXq9gmhpJQiWBq/USkEBRljg5vcRyY7F/JLHc1DAOGI6HtCadhoSFNh2Vg6gEWVbhlVdewb/5fd8XWru9//4HdI4oyo53TYdWA11bI01JJDNJFdIkpTnTDtq0SJOc/D/n+90bKjvh9bzrf70o8LkuaHb0lx0fwu8B5yA87VsIYhz2+8J/nlNwlvyfcjDEcDJB+v+l7j+DbFuy80Dsy8ztjj+nqm7V9fc+b4g26IbphiVAsAWCBMARDO2MYoKaUIQoRSikEAcccRgaRmhIChyInKCdGFJSSCNxhgORmAEpogk2QJhuoNHd77V53l1bt3wdv32mfqxcufOcqmseAZKt/aJe1a065+y9c2euXOtb3/pWQmy9LF3i9PQUs/kcWZrCaIMoDBEmAa17Wy8MARdgMzU6DCMEKrTdPMj23bx5A91ul0qI+n1sbGzg9a9+HRsbGzg5OXGZbRZO5d+xL0ZAFGejAwAGNTQW6RJCSgwHA5RVhfF0jLrW6Pd7GM9mtrtBiCBUgBEoQczYUAUIej2nPM5aGpx44L2bu9RorV3wG8e0f6e23SnXY3Nw7vvPfhcQ1lcJlIKutetQIuxz5Ky9sC0ZpZKIgghhHCFUJJIIU0PrCqi9ttX2fJrXnZKull6s+bl8j6ZejX3Pixkedjxx0C2FNfRGOgeDHQMDapgubfN0fzPxaW1CCJiaDFy300W30yH0cbGEFIGLejhQaW5COxTUjhHIqWakqkHCaXOnhQnR0Dr9tWW8LxjYGjv72VSA7jZYoKmD48M3kKvB1Soi55zxJx3khxziMc/yUXiEATnh9Dk+0m3Rc75OIaCNoN7Ugr+MfcbGOheAgqXIacBog2yeOaMRhgFkEMDpaAvSwRXw0HX77GDspLdBkgFlEEhJ3cuuSqqnDFSwUvPNm08cx3bh0gJcR4eJtlY7A039uwMAEd0fmkCQ3sOtAABAQuvVmkofPQTOBuN8broOBQEJY8Q5Pfyo1pOyZQa1to6uoddr2IBeG1Tlar9kGINSG9QZZfHiJIGBRlVr1NCIgxBBFFDgaLQVG2OFYoFgzTEwWrtWN3wPUim7lOnvpW1doZSCss9B1zWiMESn03GILNXJZSg94+uj9gDVEff7Xft3qiXN88wzbDWkEAgkoI2wk8YCFha7qDSpF0vjsQeE7cMuV1Ve/aB5ZdPlOaJL23JNwMikAQhskK9rT1GY215BoJ20EAWho0CVZUnCb5rEeEJQ6yApFapSI0tTxFGCP/yZH8FLLQPxy38X4eIYgmsv68quV0JwszynoHI2RW4UwvYAgTKuRk5JekaaSwsAB6opJRFGAWQmoQYXsPXH/wI+994e/ubf/69RVzVCFcEYyowUZQEpBTRqCBXYTciOoaKWIUbwU6A1SY6+bpgJHviySEsryqIcBXyZpqjqCq1OG51OG0ZoPP/i87h06SKmkznuvnEL7773Pr72tVcRBArthLLhVVEitcr20AQshYo27/lijsl4giKvyOIYg7KsUGsStAnDEFHSwv7+PtFe5zOESYxOr4t+2kcYhCS4ZCoYoUm8zwC1qWCkARQJ/6RZBl3XCCNqKWWnBYStW66qitg+oUSgApi6Rr/Xx3A4xHK5xN7eHubz+YpDobVGv9/HaDTCeDzGB4eHiC1t8ODgAHv3d6GiEFujDWRVgQASl69dxQvPvoBOr4fP/n//Od547Q1c2r6III5wXB6h2+nixrUrGI8nODk5wXJeIIqJtpumKYaXLqEoS1SaAIQgpMDSGNsyUihab8aA4n4B2GyrNgJFWSHLSwvESEAQHddAQUkFXQPLRQoVKFsyFkGiAnQjmiOlRGUqaEOZCl0bSFDwpbVEXhTQdYFKU8cLSLKTUBJhFFFNfRBQD3FBGV9W681SylyXZYnpZI65dTqZLWIgnMCYUgFGGwNIJXB0dIijwxMoFSNMAqhIotIlsrJCUVYoqhKlrtBOWrQODJX0EMAnoEBgFDtswtpPCOquoG3bmflCWiCChMMkbJsnGARSOYBaQSGUAYJA2a1So6hylEWBWtk2QUq5chJtM9y0j1ghOAMCz2DI0awJeBeKnSwCfAzR2ZDnhVvTg8EARkskMWWyh4MNCCFw9+5d1HWJTqeFPE8RRQlarRhlSb2uL4xGCEKJrMqwc+kidh88wP7RET7+sY/hg1u3sH94iqLSgKI66VAASUhCddPZGIt0AaEEoiSCrkhElTo+CCQhtR8bDQa4tLONKApQViUO9nZRlhnKPLOAVoi6rFAVJaKIguxaG6gwQp6XyIoCZV26/VYFCqEKEUcJhLb6C0YhiiMUyxx5WsCUGmVdI7B7+/h4jHSZod/tQdqsMYNI6443g45+EH02a1s48IT3ySZIpCChEfeT1scVlo1TQ4YSs8UUk/EMaZ7TOoZCVhgoqREFbUDlGE/miEKFTr+DG8/cxMc/9lH0ogSvfflVvPa1U4RSIk5aqIxGOl8CMsDGxmVsbG3h6lM3oYII5ZtvYzKfozY1AmlQZhmCUKHbTiAE0Ol0sLOzjSgMcfuDWyQgVtT4zm//TkxnM7z11lu4e/ceBKyPpNj/1CjLHKXtgmAM7WHaVFwcaY2u9U0t/hspWw6lbZINBGixB8AAOwP0BmiCLcACiNRFxFjnl3pak59lNPmpxiZsglBaBhX5OFEYoxVF6A766A/7ZHumY0xnM6QplV5Qm6mAxIYN6VRIpRAgRmwp33GcoCprN9+VCpAkbQgB3LhxAy+99BJqXVqGU4n5fIo4CTGZjFEUGTY2SGNBSonlcomWVYtnocKNjRHiqAUhgbqqMU9TzJcLhK0AoYqRFkukaQ4jDEQgkeYp+RChssG/QVFVqCsScFVSIIgSJ1jG3UN8VtZ0Ol2heLNWCQAUeY66KKEgEAiJUCnEtoUXZ7cTm5XnJEav00Wv0218YoC6VkhKCAthIO1DrusKkYqRxCHCKEBVFsjSJfIsR1VrmBqQihTdIQTKukZZVdAaCFSEQEVg6x4GMSIrbkv08wJxGDV6OUrC1BppluJJjifPdNMU9QJu+x0cmHmvc0bFBilCQFhaqJLUwy0MAhR54URLGiNDwbTxktvGSABN5oyvxnDU7J2L/szXZCPI9WyYbxgF1v5OaLGf+Vy9vkdHwOxYnTk+XKJ+5YIf99ZHk/6NMz62yI3ugUECftXD7stw3202jvZdhsZK23EWorafTbVl3G5IC70SdLOBNfCQWkOOgTFEGfT7hMMICxas0rH5737WhDcmRob97HBzfotaWxoT//18FcLzezyujP05/26MvHBZMWCd9tzMd2M0RYw2e2GH/Qya4oM8HBCXVYVqsVgJbCsD6KKCDJtl4MZzbarUdb2yMfkgEtMr/bE3hkSYeMzXa2XYYPL5eD34GVMGJhjZpLXOKqb2ti3SJEXDeuEHyKNIc4h+7YAtC/zZxlbuOvzAG1gFSv7I7V9Gu8qQhi380+d/zL4O5x7G2KyIHRt2pEIVoAioPKbS1FO6qCuUVY1WEqMWRMv90c/8KJ6PSuCzfxfB8gQQ0oFO2hBAVlUV9fJcLLFYLlC3hrjyP/tL0EkPxT/7mygm91xdl/HWN9teIYWru1ZBgHCwhUXQxj/8J/8EZalt5lDB1NTCLV0S4pzEoXVaJLUKERZEEiBQBsbZTwbrfBCMf+b6TLIHdvylQCui9iDPP/88Tk5OEARUu/3Kq1/GK6+8gjRNoY3A5tYm4ihx9H2ei3webp11enpKvTxF4IAuFYY4PDlF3O6gBWC4sYFuv4/pZIL9w0NUlqp3YWcHADAeU5uhLMsQRCG2N7dw+coVdLodlLZmn7NYzP6gtkbUc52z11VVQQmJdhhCGqDbJVB5PJng8ODAOSWdTgdKKaRpila7Dfn002glCQIhsf/gAZaLJY5PTlAWBXph6Ci9N2/exO978SV82ye/Db/yq7+Kw8NDPHPzaSil8Mabb0IKgWeeeQb7+/t4+umncf36NXzxi1/E/v4+RqMRpJQ4OTlZEZyRdrEZLcjZ8vZgNJwZzyZZEMotNgYR7B4tAe6jxZkon1rIzpev8+Bo/GDHWcBIC7YGHMgqCCFRGwElFGoDVDW9NpQhIOl3kQqQphlOT+mZ5lXpMoVlWSIIQywWC8QxCfnJQFnwjzLz08kSBprWTqCorGMxR1XVlMkRZFMM3XADyoH2qCCOwQJngBWRo4GDtvaRSoCIyaBsAMwZFb9+nMs7HCCsjQNKqdVWDVHXqERltw5FjCcvmw00+1MQrrp6xhCjhl8fBaG1yRWKgp5LFEXodDoYDoc4OjpytaNxHFuWD4jGXlPJyMbGCN1uj/p4VxWeeeYZHB+d4rd+63ewsbFhqam1OzdfR2Up7mVZNCrgxt/vgECFuHJlB/1+D9PJGAYaGxtDRK0YZbkk1X9rA5I4RhiEqKoaeV5AawrSmIpqGHywjk273cKoP8BoOGqoqlYLQQmJZW6vKwwRxRJxFKHf7aNvRT9X9vyHHI96jZ8k8MF13yfh3/tsNd7zNWoLGgrIUEFawExrovAXWYogILZLlMToDvroDQdo9zqolymqbImrO1s4mUwxWcxhpMTG6AJEFKLbG+Dm08/h2z71KWijkVcVVKgwnc2wmM1RBYDRxHra2NjCiy++iIsXd7BcLvHWW2/bFoFP0Vw4PkZZFBjbMiFjjNV/CL0kgF/+wHu1TbDR47KgeuMnCrHqAQvvP5hGXIttNUDJOCkldF1CWCzfCCqlXKnOFdoGn5x5tuvPskc1gHmWoj4+wny5cHtTVVV2PwpIKwLUuaLX6yIMI2hdQQqg0ybBw1arDRjqRjObLqBrjfv3dmGMxmAwpP1Hkg05PNzH7u4ulBHo2oTHfD539pTH8tKly0Q7L2soSWxJow2yjFhjMlAo6xp5MUdlhfA40+/ADbZxWqOuCupwoisAxp2Ts8LrLFL2B4WgMkLupML+eZLQHu8rjfM+2263XVlYEATodDro9XouwK/L0sZG5KfA7k3CXn8QhYgiRYRqXUHXBbQuAdC4izCGkAE0SATNxQxSIhCUbGCmI2CBmrrpSqPLihIwSqLWGmWWo1g2lPNHHR+iptsLpNGos66/Zt2m+FluQDj+v9Yay8USdd3U2q6eazXsXRdKIMePNq9zY9wmYgdndv91I18GANYD04cG2P+Wj8cBAQ8DDM7Lzvvjyw6Vf+9EpRMOnPDpThy8MmIrBBDKkHqrWqPZ1A6uXkfjxEus1CJ7r1kXFQLg2hxwTRCLD/F9rdZlrrb54b/7NSHnCaz553xcEM6/p3vygmQvoF0f64cdPoB13jVwEMC0NkYZ2XmKVEBo3TlT1DmGlpLjU8RdVpcdczQAhw9U+IJmTP9jUQshhKP/AHBBt98Cg9/rz0NHzxNcS+qPMWVcARsY+vcA89jn0Yx/g7Q1z2B1fnJ/+DPjxmi7JFBJGOE29SAMUeQ5iqoEI+tlUcHoJeK4jR//4T9sA26q4ZZKoaqorIIYFZWrAV0sl5jPZqhbA2z/8f8Er5xWOJndxQ/+yP8K5f/w15BlY1KKdZnpxoFXUkIroupFdl1IITAaDbG3t2ez+hLCKBRFiel0in6/hzBUNqjWEDIAt/HTWqPSFSaqg8xI5EHLAqisNdBsWmdo9faL52e323U0ub29PWitcffuXczncxJAG24CKkBV1iuibkwxI3E1gePjY5yenqLX62H7wg6Mod7cBkAUhojiGBACW1tb6HQ6eOutt/D222/j+PgYFy5cQL/fd8EDB9bE0shxenLazHcbDK6r8gdBQKJrQVOiISHQjiNElsY9n80wnU6d8JvW2mUhtCa19fcBDIdDBErh6pWrePPNN7ExGsEYg8Vigbquce3aNVy5cgUHBwd466238Pnf/E3keY4f+IEfcOvz+PgYBwcHGI76GI/HuHnzJl5++WVEUeTujW2zv2Z9QE2eY9saO7Fqt3xRHA4aJBrgj9+7Lsro5pN1vvjvmrO+tk6Z7ZBvrxs73jyDTqeDIAhQFAVaUYI8I1p1XRkUeYWqriAgrPCXwWKRAhij3W6j2+/ZWsQQcdSBFAdYLjPkRY5Y2LY5VuE8igIUReXAYrofZfcr0qAI49AGlsUqM8qOG7FCmsCC12bgCfLxfCe7wK/VXrDB66oJrokWac4w6vwSIF6TPjDtg83tpOUYO0VeuOB6a2sLg8EAr7/+OomJheHK3PCf0fHxMba2aG3dunULt2/fxnCwgYsXL7pAROvV4JIDSb8VohACgWzqQ5UNQO/f38Vs2sWF7Q1cu3Ydo40BJpMxTk+OQB08YME32rfSLHWibGzi2RYJKS2rr6mf5Zp0v87UeOuEAWchhCv54rJI397564STAn7Qvb5H+fshgDNBt792nJq0EM4mlnVtM6MtGC2QmQJFUbn5EUUhWu0IVakQBAJZVuDevV2kywUBk6MhRsMh6rt3cbqgbHnS7cIIielkguOjQxwfHqA3HOKZZ57BtWvX8Nrrr+OVV17BfDoFLKOL59d4PMHx8THG41McHh5Ca4NOh0rJrl+/gTSlWvnCsufYdyM7s6oC3QyVH1tQtn/dJ+Vx8sffr4/27Q7PLV03fseqP2/cs0mSxJVYlGVOfokxbn8sq9Ix/Pgc/Az9tcfPtN0O0O0OMOj3MBxQdny5TJEuM+R5huNjErDTWqMoM7z55puoqgrtTmztSo1Wq4V0Rp06ut0u7t+/j8WCwGEGdmHZknEcuAB2uVxiPqdyLBkoVKYJgtlH4zFotRL37ywrnEAbz2les44B6YHQvq/earUwHA4hhHCBeqACGDSlgtwy1GfO8We0bUkdXUfmSlCEIbtLT4vmjbHtGImKTh0jyEeuoCuKWZSUUGEIrcWKwBsnh9wcEE1CIc9z9zPta43/m6akHcGvedzxoYTUHhUiNAGaT7cmh0WCgqk4jlwPuJLrZcwqXff8zwb8gNk5cy5HtBqIMDq6cu3GnPv9wx7++74ZAu7147z7+rDX6Y8R9d8WZ4zZ+mevB2S8MGslbTuys4E2v58W2SpF1Q+6fee9eX3j8PubGS+a84I6/5r9jCsvdD4aIAEr53rUWJ37O0PaB+uB+vocfNhmLNZo7OtHEAQrYky+c8DACGxW4WGbUl3XLnPNf+dx4c3Qd3rZ0LKzxegqG2E/I76uVumrUgKNANc6BW/d6K0Oyso3b24QHdzVFj9kyrMt8Z0cb0CasYRvS5qx53IV57hWjUBXGNlMsZKYLxcwQlnavMK/9yM/gRdjDXz270DMDiAUUWT5mVVWNI02YAq4y6SHnT/5F/DKTOBn//ZfhzHAt/3n/zm6F25i+vqvIUkStNvt1fojrVeuJ4ojFCe76B29iz/7p/80fuYv/2VktqezkAK6MpjPl1gsluh02sirGsbUUIEBgkY8q65rfHb7U40Tb4jN4j/3Zl6uiur5a5Hod1N0u12kaYr79++jKApcunSJeinnlet2wDVcuaM0KyyXS5Rl43RGYeTqo7UxUFGIS5cvI0kSl61jQRohBJbLJU5OTlaCHO75O5/P0Wq1MZ8voKvaqcdyDZqx5RN1XSOOYrQ7bYiWzaRIchoXiwVyC7i0Wi0YY5AkicuA+EqsYRhiPB7j+PgYly5dwosvvoiqqlwWf7lc4ubNm/jMZz6DjY0NfO1rX8PP//zPI45j/OiP/ig+/elP49VXX6UsvRXQKcoMX/nKV5CmKW7evImXXnoJ9+/fx61bt9zr/GfhgxpSKZg1W+ivMf/f6/ayqioEYrUEiP/G7/dtLq8fl300VGJjE9huL1g/+PdCEJVxMBjYFmEpimVpBbyGCIIQ5vQE4/HYzskAxsDZrjzPXZu3JKE2NBcvShweHmMymVBWVyh0Op0zgndsq4KAM2AhaQAEBMRRvbsF74SlnPN6s0wWKaVjGBmPGfDw/Xt1/wMEeHgUBCptVvIK67bUt1l+T2kONrm+nvUAODmytbUFY4zrAsAZKX/PbLVauHTpEoQAjo6OnD7BpUuXEYXUos+3Dxxwcwsf/jx2gKkeHm7PkNahb7cjbF3YwsbGkICkezMS7INBGK6216M5WVoKs0JVayhrl4i101xHbetDub0QX4fvWzCwCjQgY57nmE6nK3Pc39P5Z39vPe97k6Ro1Ol9QIqDR/9zHKilCbQNQwVpQSAYmlNVVZP/rSjZ1YpDBBExEcuyxMHBIUKt0bp8BYNeDxevXYVIYjzY24eWEkGSICsr3L1zB0Vd4+bTT+O555/HlatXobXG6ckJdu/fQ55RT/r5fI53333XPdsLFy7AGIP79+9jMpngwoULLknCc88P8tbtTDOGfuZ7zdfXzTxfBaXOgh/+HFyfj7w+Gv+Jur+w/V+fp1oTi7bWTekf34sPFEpJOhsc9yil0Ov1cOHCFrYvbGBnexuz2RxvvfU27u/uYjqZ4vjoFJX1K+qa5vDh4QG2sIE4tt1K6hrSih5ysCsE1Ulvbm5iY2MDWUa2LrQAJu81y+USRVUirwqIQDjRM1/Izrc1bN/ZDhKIESNJVONrWB+E/T7OgHc6HddCkIGssixJayBfDc79hA1nyIfDITqdDhhU588NwhDQzBKpwRJCPsjI/imBec0z49IBf/9x77FzqPLAxKqqXMtsZ1ft3MmyzDHlHhfH8vHkQbfxHV2bK7LzmlL8TOegFlHG7iRCgKiKUtoG7oEbfCkFBJQL0B51rDu/7rJMk7k6D01kUuS6i+0YdGs/Q3CGsblfhbMLefX8/+6Ph4EKfhDFx8OCvHM/D81z9t//sPf4wRM5IGR8lK3uFkK7Z0YbCaPZtGkotRp0ay8Q4nOsB45sBH0KMy/8867PD+7XnUQhGjSZ7nsdAW0+62EAjjMk4H7aq2AQt1qyynZgWjV9FjtYWAk61zd1oHFAOSvExpE2AQa/tDfWfq3YKjrvO5T8O85sMP3Hf778d4AcWQ58gIbGx8+Ea3n4NT6yeN4zpXOA1uA5c814QNv6uPDz1UY7evnqZ4iV967MJXdusYKGA2iygJKoR9oacQ4YeM4GEYlzLZYZ8oLacvzUj/00Xow1xL/4ewgWJ9BSOtpp4wxTy6IsoxYaVauPi3/qL+IrU+D/9HN/DWlBRv2Xv/QV/NFP/QSqo13Md99sNnspqSOEEND2u5IW4c9yTH/j53Hh3/sZJHGE5WJOm7EielRelVgsl8jzApC2RERrACGUbzseMnfOODma6OS+Em1VVbTZFwUWiwWuXr3qWsRprV2ZQrqktk1KBi6rVpa1cwyyLMO9e7suEK7rGkdHR84xHSYbaCUJlsulc2CXyyUGgwGee+45JyqzsbHh6G3z+RzHx8dIkoQoo7VBBVL+rssKpUXHIQSiIAQsgyBUAZSlI2qtUZUlYDTKmmqo+dlw4Mbrk9ujUN9xmoeTyQTvvPMOrl275tD8MAxRVRX29vbcHCvLEs8++ywA4POf/zxeeeUV3L17F9evX8e3fuu34jd+89cwm83w3nvvIU1T7Ozs4Omnn0YQBHjvvffOzNeVdXCuw3v2ObOT6b+/LEtokCaHn9nz5wvbcJ9e7gdJXCjB2c1mD6e1IiEgDQWZUkoEUkJQQ3sIbUihOadMab/fh7QKtJxVC6LQnTfLMuSWzjwYDNBKiL4YhuRgHx0doShyyoKr2DqcHAgZt3dFUYgkaRHLqi4AW2JFdpyAQKNhBXmMDbCJiQRvPKUQkEHo9s3mOdAeQmNU2zKAs32IlQDkSoaQnUNrt7QhvYlaE51WUDDAehy8h47HYydYKKVEr0d08YUtYWImlX+EYYgrV66gKKgNZBiGuHnzJoQQ2N87XCkT4S/OcHILLhpfBiqa/ZnEt0hNfntnB6PRCFmWYrGYI4qp7t1on8FGz4Wfk2/flWxU0WtNgDjX0LKSMu8ffsujdcaF/xUEATLbC3kF8F4bo/MCbj+I5gB0Hdjmz2z2dbUS/JdliTCOIKVAEEekjaQFYARlu2uNKAhoX6g1SN7HWK0cYL5Y4L07t3H9ylVqs9brQp4cUZCSZ5jO51ikGY5PT3F0fITZbIr5Yo75fInRaAMCwHR86sp0lssloijCaDQCAGxtbZGCt/1bXdeuC0Wv11th2/h+nh/wsQ1ZCbbXfvaBCN/mAHBsQP89HDwncbjy+evUfQ5GmcnHbD6A1nRdUj2+MMLWhxkSEzYCQRAjiSPEUYB+t012ptVCkrRIdDBgMJjm5dHREaaTKeqK2BostMYgIWeVs2yJyWSCdpS4sqVut4ter4+qqnHz5k288MILuH37Lu7evYvTkzFOT09xckIgpNYaWgCQQBBE7ktKK9wmufODhtZsewClQrRaocv813Xj/7B95z2O52y/34dSCrPZzAHJWhNTwNhsMb8HaHraSynR6XQwGAwcW8uBw5LbQQKkeWB1bALpAERYm1IUJYqiQm2Fz7jaP81ye396ZT+j1fHo5CytXeFAt/l87sCVJzk+ZE33asC94soKYQfBeAG3cNSpUDUGjNGOOI4hhXL0hkef/VHBrQfxnvOnJjBvHPbVm1p7u1j9znWTZz76nGDs38Wx7hz5v1v/GfCzy6tAx7mggvf78+513bHin2khCKL3idWAj9/Hjss6Onje568bVD/48401B3a++J2/eZ2n0s0Lna+BDTS1p8KZcVr/zPPG0JimFt5/PzlQ5z+P9SDS2Df4GRD/WfhUHAAOfSfjpBAoqn1iR+9hzrB/7nWqPY+P/1x8SqnfWonHzvWtRkOV84XbzpsH6/fOQinr4JA2548Fr3MOhAk0O5upXj83cNZy8H2tUM7sdRrvNf5YrDxLGaDd68PMF/jxP/Tj+EhPkUp5ekxrAatK7n6mpSgK6PYA2z/95/HKFPirf+Ov43R8irhFmdp/8P/8vyOM/iP8kT/yv8biv/3PkOdT57wySNGADbCBdwDJjpYAAOrTCRUhCAPo2iDNcuR5ARkEkIGC0JqolGgcEIWzPVRXaLT2dVx64j9fgMCZ5XLp5i73Ee33+9bxpU04SzPIUDmhklar5bLG7LRFUUS12VsX0OsNMJ1OcXh4SFRu60AnSUKBfJoiiiJsbm6utE5RSmFnZ8epZ0shsDEcAQbI0hSLBYEEVVFAhBGiKAQUKcUrFtqpbcGoNtBVjShQKDUFdfxcfDaA3y98MplACOGC793dXcxmM2xtbeG5557DvXv3cOvWLdy7dw+j0QhCCHzHd3wHnnvuObz66qv4/Oc/j1arhU9/+tP4yEc+gs3NTbz19hvOObx16xbqukav13NMgjfeeANaa5eN8mms2hgHLp0Hpqwf63ZDG+1qdX2b5r/et9frlH2jG6difX9ioMC3/WVRYjKZAADKsqKewlkGY4zNJl1Ap9PB3t4ejo6OVmy21hqFVRvXWqPs1Oh2+xgOR2i32wBgyx9q2/c69IIdzvYEK9Tw1TaUxtkWDqT99QIDGN1kMwWAQBLovJqx8/fWxg/iMXBjKwNHtTzznNC0rWK2AWWO29jc3MRwOMTp6SmklG4dGUM00TiOcXh46BxLnrs+2CKEsKBV7NbV3t4eDg8PIUWAmzdv4u23315hSPlzpyxKt9dQZnsVDAos+Hbv7j2kiwUuX9nBjRs3AKExHp9iOslRFiWSJLZBUtDsRwV1JqhrjcqW79RVhdoYAsggIDtyxV9gP5Wede3+7QBdrV1WjkW41jOp5+4zD/mdnwTgYJC1F3gP8tehzxYpbXsjKSUgNIJAIkkiAqlkAQGg3+uhrkvMpktkRQGtSTiz3U6gAKRliQ/u3aHuDMZgMBri2e1tTGdzFLduQ6kAUZKgSFPs3rtPAl9SIZABoGGp7YkbA1as5jnUbrdRVRWOj48hBNGNKQGnHF35YSwP/3iYH7secK+/h+2b25/WQED/efCz4FpzBj6LgujV7F9RyZaECFa7mfiAUrtNgXa/T6Ka/FllWaAoqPxyNpshimJ0u12n0wIL4pK9kVgsFrhz5w4WyxkuXLiAVosYPtAGdUGsjHa7jTimPbLT6aDb7eLy5cu4d+8eHjx4QKVXxrisvRaADCRUFK4EnAx6soCZb6fZF2zKHxq2km/r+f38Vde1o7Rz+YiA3UMBN77MugEIyBsOh85H4L/zv1FrBLJZp0FA4ofcLSPLUhRF7sBE3+etqgpFXtryT3luwM3+Ks8NJVdtKzPSlpY1mCQJOp3OI+cvHx+yT/ejD984MHrHEzcQ0iEP/gbKVLLHfPK5DoDgan+cvxjtO2HQZFeB80L09cW6FnWjSQKsO/DfLIG3f6wH3+vOD9DUEfm/P8/RYpaAFFZRm18vPBfAy8oawcquNamQG8qYSaVXRllKUFaNDaawz8pIEoSxrKImK7x6jeeNOSO/bBgY8WIk289MAg2qxpv92XGibPf67x+3Oay+7uEMifUAeD3wrAwa1ogbtyZw9kVW+HmyI6R1BaFiGFBmQykBKSlLUrt6JQFpa3cdKFGtZlJ441yn8fMGwugwUxZ96iI/A854rreE8APuMxQ9DQi1Wg/vo96+Aqm/6fpINYOA/Jrzxt3+ERBizSZwxsqeD4DQGkYL6BqoNSCEQuhn+Guq+att5vYP/diP4MW4Bj77dxAuT2hGWaFAbYxzrriVljEGre3L2PjR/w1enQn87f/r30JZkTOpPBbH5379V/EHPvlxtK69hPKN33CMA8n0NikgtHQbCgyppxolEcUhVCApwDGEqJe6QJoXyMoKsaZMIm9OPHZKKZbT8jIyTR9o3miVUq51mV+P6LNPWFRpPB7DGKJfp2mK8fgUeVYiiBMXmLdaLVy7dgPtdhu3bt3C/v6B+5zhcIgXXnwBF7Z28O6772I6nQKKFN2ZzsfXPp/PcXp6itFohFar5bKs/X4fL730EuI4xunJCVAbzCYz5GmGLF2iyC19NShQhCGUFJBBQBnMSkIog0Da+hlVU5shj/lRliVmsxmWyyWyLEO320UYhi7Qns/nzpkPggDvvPMOBoMBLl686AAsdlh4LW5ubuLGjRt488030Wq18Nxzz+H69etYLBZot9vu/qQkJdv3338fnU4H165dw3K5xGw2w2KxWHF0lR03eGtQm7X9wK4TA9ighfYD5uzAaJjqLM3WBzd5Ha872RyY+u9ZZ+b4jhBnSKbTqb1XZbMxthNAVaOuDdrtLjY3L0AIhfGUa+ttj3YN5FmJmVhQ/XelHSXy4sVtSCmdo1jXtStZaMATrvOkv2cpBd21rUuVJM1sr599CLpPA8BogdoYVEIjzwooIVeAmmY8OCPqey5re4ptq9mwg3xrZty6pT7cVrCxLlDVBQyISbKzs+MYKbxXSilxenrqaMF+oM1BTBzHVmuhi1arjePjYywWC/T7ffS6AxweHtqykNLNNbYVpKewdLaCMturVHGeT0opm9HroaorTCanmM9ndr9r9kLuT78iyAo42rgQAmEQuL7rUgIqEFCBZaJJCsi1qaBNhXYnsR05cgokIFGUGaq6QJotUHnZWr4Htonrvksz188mP/xSi/XDXw8rDCspoXWFsjTQClCC9ts4oSlAXYWAstSWmZGgqgmMb7fbiAOFLFvg4PQUuq6xMRrhox/7CD7xiU/g8PAYv/Hrv4n3PvgA82WG2WSKdJFhuUzRGwxxOh6jLHJ02m0kcQtJTP2ol8sltWabLnCgjjAcDZFnBbI0R5K0EKgIZVFims0RRxExAmGZIYADbHUNJ5LJpXIWxnJfQp4PEvp2w/eFff+AadeOzWbHN4rCRvirLhw7qywLNw+ZiqyChlbNf+OyLxYh3NraQq/Xw3K5xP7+vls/YRhgMiFRx9FohEsXL2IxX2C5yFCWxIgKowBRFFqb2ZTtBkFI3TyEQFrkUFFI/nmg8OBgH5Uhm3L/wQNM5jNEUYRum/p7ByH5urWpUaNhnqz7fAwkMihtjHE2gHwD4eyhP9eZlRbHsfMNaVwbwC5QCsLAvZ9LwJgRyX5jnjdAqq/zASkorgP3PW9KmwjYIHtOdrgBW0jcrUStNZQKV/QEfL9SSrUyd3hOMYCTzuZIU1Ir7/V66PV6zud43PF7FnS7Se8JEDC1NI4iCEMS8nleuGDIp6A+PtvdnAewAS+M3XseH/T629U3V4j8uzt8g3ImYPb+5h+8sB4Hdqx/lkMTRQN4mHPQQnoNqXIXNaBqCa1Xs6UwXhYDZE+p1zRlj5rA7Gz2fn2D8zcj3nAZ8eLXrQd16ygpBwb8WqanrfaIPjsu5wEazVqAc2LPAzf89/oAjgsu63rFtXLBj5dp9tcDGxZyjCqEVQAjqNUSjxVlVficCkpy67IGqeVrZCPno5mcKWTnhq+fAY8VSrmtZfINtW/g18dwHRQxZpXh4I+d/16eb9arpQ1q7bn54+3PfUZdBf3D+9ym1aD/TGCppUxT5kCC778sCggZ4jPf+/vxQlxD/9LfQrQ8AZSy88mA2tIJVGWFLM2ojVNVobN9BaOf/vPYbV3Ev/jn/zf0B31oozGbz1HWTZ2UNgbfuPsA3/OD/wHqvfdQzo8I4GDwQEgIqS3FXEIEAaQKoKWyz4ME3yizSZlbVhZmAQZqs7eazf+OB7+FuM5Rxx18YefbVzKVPBZKUZsjvfa8/Qzv0dER+v0+icGkqcvMCpBoipHKZU62tkgRFwDee+89HB8fuR7llKUbIU1TR8G+fOmSC+Rns5nb7LMsw+HhIdrtNjY2NiCldOqqYRhic3MT3U4H88kMi8mchJLQRhxGLkisqwoyDKFAzApoAllMrd38plKKGMPhENvb2w6ln06nKIrCZXu63S6eeuopZFnm6snzPMfVq1dxeHiI09PTlYz3/v4+Op0OvvCFL+D+/fsAgM3NTYxGI8znc7z++ut48OAB7t+/7+yfLwjFwdGzzz6L+/fv4969e64elTP/YRAQRR7nMHk4QPAAMp8KSiCXcdTedXDUd8r4vU0Zj3X8VOj1wz3LfGL7xmAeCwNR7T4FcNRmhwR3lrZkIAgCbG1tIS8LJ3YEy/wA4MYoCIhWzuyAJGnj6OgIh4eHWCwWiKLIu4bAZVSLIrd1g6zE7u1fTkZttQc2gVgN2FmWJRa6dnObbKyElGzaeH9gNk1jroQQqLReKamRcn1PavYIZkSxACcFoTE2NzchhMB4PMZ8PndO7HQ6dRlyzvCwhkAUReh2u7h69Spef/01PP30M/i+7/s+vP/++7hz544DK4hiTgwLrvnmaymKVfCOtCb0yjzRWmNnZwthGOLevXuQUqDbayOKQiwX2j0XogETnb3T7Vl7RA56XdUucx23WqhrjbJoRER9kbiiKFbAARZ585kyzrYUyxXGDz8Tf39aDwLPc+Z9MGo98842mKm4HOhIKVHWBahsD0AAKBnaMj2y4yRiV8IYDaViZFmK+WKKLEvRbicIAoGk3cLmaIROi9bP5HSMyckJLmyOEAQK77z3PtI0xWR8goOjQ1y5dh29wRBBi+YPgaZjBwAbY5xtL4rCljJ0nV0qigKddsezNXbv4XExq+wWCojO+pr8fZ1p4B/st/BrnB8VhiiLbMXeUJY7dlop40nqsfcqhGHj//gZaZ4nrPjP4FDP9rIWgjQoRqMR8jx35VQs3jkabeDSpUs4PR0jUDNkGdmUpBXbtWxbD9bkO4RhiHS5dAAVZ56jOMbp6SlOT09xdHiC/f19tFot7OzsOO0L8o8MKrM6Hrw/Z1nmSsGYfWeMWfF3+P55zHz7zj21oyjCeDx2a4nZasaQ8F5dVg785V7fbE+YBeHbKPYn2u02UNcoXLJBuuviJIYTWxPURtrP3JdlCakCpz3jJ2x8f9ufLxISRjTdS1gYMooi9Pv9J85yAx8m6K61vbnAGQmuw/GDC6K4BIijGHEUQwmJqihXhDj44UipAIMnCrjPC2zOy3SfMW4k7emoocZQoG4ekoG0b6bPsrXqxjRZsPXFft61/ds+zmYMzh8v/1gPSB4WvPM0FIDb1Pm/M2A7fy7geiabWiO3gglOdMZmMOvKQCq/vlCeuU7uMX7eRuX/3nfuOChiGiU7DEx/ZgeZHU4/CPQ3YECgrhtU3z8XB7D+Zuk7iqvjb6BN5TaStRGzPwlyrmAIaddW/Oec5+c7vP7f+LxkgBTGkzGhjnEMY4CqrKFrg9gaT0JOba9c2dS30RepMvpIINOA6rp2gTVvqpwJd7Xd1nFcpUqeLQtYf5ZurMEqkasZdt5AqzXmgj7HBvifuX6ww2cM064paHcUQsHzGSvPoDI1hNGuXMZIgWWa4uDBnqsL/vf/+H+I56MK9T/7u0iKKdlMSayPqqZ6prwosEyXSLMMs9kM4XAbF378f4vZznP44N13HF2p1WohGY+xzFIcHh4iTVMcHhzgF/75L+ITf/bPIrn+EorXfg0MeEoQimyMBgL6XpYFhKkhhcHVK1ewu3sXQhjUpsYyz2AMUFQak+kcrVYH3aCNOI7gt/qr6xpby0N0TYGsXqxkodgRbdpQAcIDkPi588bLTgt/Nm/q3V4XSdxGq9vD3Tv3cO3aNbz00kuoqgpvvPEG3nvvPbsma+zs7OBbvuVboJTCr3zuVyGEwGAwQFWWCKMIyyXVlvIGzJvi7u4u8jzHjRs33DUZQwj4/fv3cbx3iDqnvu1FUaCubO90m/Wr8gJJGCGJKLBOWi0s5nNC2qVCVmTOZo1GIzz11FPo9/t477338Eu/9EuYTqc4ODhwdN7t7W10Oh2Mx2PcuXMHWZa51ip7e3sAqE9rHMd44403UJalywS8/PLL+P7v/37s7u7is5/9LFGtRWOTfORdKYXd3V0cHR3h2WefxebmJn7zN38TJycn2Nzc9BgqBkXZtESrrcBfFEWIkxhGa+RFgbKqqK+xtd20r2obIJ7P7GHmxHlBOwDq02rrbiUElLA0xTCAkqpRmrX1yVVRoi4r6KqGljTmZVlAKZqP0mPISSlx48YNHB8fY39/n8ocpFyx7ZPJKYQwbtyoDdbQXWuWZYAwUFKhqkpbQhCgrivybyQ530lM6zYIqT9suqBWQqHn5MEYB1jXNfXR1lJCihICyvaQls4WEyuJFImdOTPN2LrmbufsQWzjYAxCKdHu9ZCEIWazGdL5HIswQhQ32gHXrl3DO++8g+effx63b9+G1hpHR0fY2CAhp16v554jM1iKokCn08GtW7cwGAxQliWeeuoplEWNvb09a8eb+ZAkCXq9HqbTKRaLpoc9sRQqBDJwIlacyZov5ggDiStXL2E4HGA2n6AocrRabei6dJmyVku6jGsQkiK5CkJHP9V2zKUFIVWg0OlQAD+bzdDr9XB4OMbp6YnNPldWqC2i9VHkmM2M84MFVpXi/b2Kx399/+Z5z0CGv0b8UoB17QT3PPkcUiAQgQUP2TcvbS5Ko6oKFGmBosygqxppugS321ouMxRlgU6nhTgiXZB2q4X7d+7gcPc+Lu5cwqe/4zugVIBf+pefw8nxb6FEjY3hsKHc1xVqAcduYICTr5c7FXHQydfuaMJ4uC/qj6WfTfV9XJ/9tr7P+yD7uq/hEgxmdX/a2trC5uYm6rrCeDJeCzojxHFTe8+BalVViALlKORCCIRKIg4DnB4fQ0qBZ599DlGgEAwHVLs9PsVkfIJ2pwMpFXq9Pl588UUcH59gNl244BhCWx9MIk1TTKdTtFoxgqCHwLINgyjEYrnEcpmhPj5qQO4kxoWdbQCUGS7rCpVuNFR8vSJiwGjHRmYwjASwqbc2ZbBbK63B2D/j+5ZSOrBhPB67QJhV/jmxtVwukaeZY9AkSYLhcOg6inBQ6/vbfmCtyxJGV/ZepY0pbLtVDsYl1W9rDWRZYUFeuoak3QGDJv5a09bn9EtMpJSIbNaelcq5fK3b7bp7etI48ImDbod8y3VBA1tfYljxTzl6gZQS2gbn5x3r2aVHHecFjUxFoT95Trd/3XwKPzZfjdMffd5zfvfNGHg/7BoeCiw84jOe5D3nBcDu96IBKcjgAnXdBMRSht4Hnc22r59/fdN61LXz69drx3wks6GfrYrM+TRI+pwmw8CfuU6L9APxdXR79Zoefr30D/7A5t/Cj/geMUb+xtJ8pkAQRDbYpoBfhKs09CaTdHY+0/0aCFGtnMe/T6awssFlZ9+vcfJpS/w+v278oeN2zr0aY0jIzBtQ914LpJ0FPM6OtX8fK4DT+vmshTFGA16AwHPEKY3P5xiPx1guU/yJn/zTeLGlUf6z/xK9eokwimyA0jgJZVEgz6m+Oc0y6NYQo5/6GXxtGeBr//QXUZYF9dGUJM6hggDzJW3Ep6enmM6muH3nNn7966/jM9/9x6Bvv458eQwhJcLQCqpJBV1zyzWJ4sH7GN3/Bv7nP/3H8MGt93F0eIi6bgRsqqpGluZI0wxJEiIMJVGpPRaJttk0fsacbTSmoZySI0gq6gya+FkIXnPcpitNUycQw3Pj6OgIOzs7LsP99a9/Ha+99hpOT0+RJDHCMMZ3fdd34eDgALdv33a06jRNYaRwCsgs1MbXyJs4P18feV8ulzg6OkKWpZC1QBiIph7XW2tRFGE4HOLGjRtO2K1lM3lZliFpJ6jryt3H9evX8dJLL+G5555Du93GZz/7Wadpsre3h62tLQytE8t1x8wYiaLI9SKfzWaI49gBMVVV4ejoCB988AH1KpcsENWUb7nfeewRFo27cuUKPvGJT2B/fx8nJyd2bBMEQRNEs5PEgdVyuXQZvvMCu/V1u25/fUDXt7mr9PNz2itZsFJK6QJizqLxNRpjbJa8sefctYGdfACujjmKIiytY8ufzVR+reHUc7vdrmNGTCYT7O/vI88W9jpI1Zuplvw5PGZSSKLOWhura0Aq4xIA63utv460rhGEygEsNMzW4+FcA4+xBOr6rDilv1f5zAXK5pEmQp7nOD4+QhS30e31HHjGtahcisBgGQNUfC6u4T46OsILL7yA5ZLm6s7OjivpWC6XTjyQ+kfrlWxUsweTY7Zqv21NblVj+9plXL92Fe12jPH4FHfv3UGaLhAoASn8edXUWBO4bhCIRusChmmkEgIUbLF4XLfbdYyV69evOxaKDxgx68vZlLU9Zn2vWd+r14NpP3A8b+2sB+P8O17XQaSaml6tMVvObX9yg6quUVa5A6sAg1pTW70gDNBqJQijAFICG6MRXn7hBdRFjg/efQ/3bt1CEgR46ulncOPKFdy5ehV39/YRdzqIogRKhdgYbaAoMpfl5nHntcqMhvX1v36f/r/5+zo9/3yb0iR7zjv89/sJAL4eXTfCkrwfnJ6eIstscFVmjjJujHZrw69T572GQSK+dypVaeP09BQPHuxiNBpBaxJF29vbQ6fbwXA0QhwnlhGc4NKlSzg5GWMymToflsqpDLRpSlx8u8fUbCkD59sSIEYinlqv1rUDBHSHSbwyln4SyRi4JBkDhf6ewhlo3mOzLEOr1UKv14MxBgcHB45Nk2WZm7tcGlbkBYQxLlZstVoOzPDtFq+XVWZMAV1XULa7CIMAlIUuz/iXzEJ09kYoygoKtqVnBfhcP3e7Rpk1Np8TrTyJY/eM/bKnJzmeOOgmhVbjjDvTgATvAMZASoUwVGjFCSLbv7Qsc6IBnLMmHiZQduZ1hozF+uEHDH7AsUrJBZoo2/+c8z9z7Qz2S7rzfDME1x/meNIgev09wKMDdt4i11+3glhybaixdd5Cw8gKUBJGCyihLVVTEq3cGPdIhACENFCPeEbnBW7u3N4i8ulZbHR4YXMNOBsx37gQhbB2Gy0v5vWAmhf2+vmfZK6sv6b5t7GUFpwxCOcF3Gc3fGPbXJTOELux8hxqISij5Afh/BHGaFsX0/S75IOZAj4tD2hKRrQ1dP64u43OC8B47NdRbAI7Vp0R3mQhxBlHRwqA+6I/ybGeZeOfHVOiEpYNAxjdWKpAKMrGBSGKqsZikeLg4AhHp2P8mT/9Z/BtFzpIf+HnsB1pJO2Oc45gKFtVWmpSluWYzedAdwPbf+Iv4HfGGj/7t/4Sdi7uoN1qIbcsAxZkgaSe08vlEmVR4uTkBP/w//OP8Kk//+cRX3kB2Td+FUEQumehpETNY6Mk6qLA4nf+GUY/8TFsbW5gOp1guUhhjNUHqDSyokJalOiUJRIToaHY241Qa2hTg2vLmPXkK3NLKSFU49ysB338eb7gHgcqwiLPw+EQW5sXEAQBbt26hddeew2Hh4dOXOXll78FOzs7+O3f/m3s7+9jY7TlnKa43bL0sYZu6oNwLObGCDvPV6Z5ozaIVQQVKFp7lu4gICGVQhhHRMW8sIWqqjBbzJG0W5CBQpTEOD4+dGUA+/v7eP311zEcDvHcc8/hU5/6FIIgwC//8i/jwYMHkFI6+vPm5ia+8zu/E6+++qoLauq6xsz2+haCMvmMtC+XS9faqtVqYTabYTweo91pWr+sM3ukpA4i9+/fx2w2Q6fTwc7ODuI4tjTtEkIQ6s/CQUEQOIXrdQ0JPvyAe90OnRec+8+D7YdSCkooZ/8p220ZE/ZL2SCvqirMi6JZI0GAShM9nbM3RKGkfYR6+lJ7vDhqYWMUIQoTiPEp5vM56pqdPO36rWbZElIKxDE5tBsbIyfKd5AdYLGcw+iGpRcEIWojoFSIKCIH2JjaqWSzUytk094Hguq2fbvOa6kslROaJTvd1HjTyxtGkmBWjq2O5b7yPrARBVa5vShR2D627aQFXdWYzmfIi9olTLgEgx1o7gSwvvexw9zpdDCdTvH+++/j2Wefw2w2w+uvvw6lFF584WVMJpMV+jg/H1+Ec31P9edKFIW4ePEiwjDE/Xv3UNUFkiS2uggGWbqAVKtBKh+cYSd/1e79LuimMoOiyF2GloMHpRROTk5WRKLWg2C2bRDBmXl/Boyy7/Pn+8OCUB5rPyjnYEWIhkFGIFuNSAaAMLaHtKH69EqgKDKqX60pK0is0qZtXhR1MOgPcPHiJkb9PjYGferGoBRiq4Px9a+8gvHxKUQYo9/tYvtCjajdhYgSbF+8hE9+4luxt/fAqUQTwyi22c0U7XbXKWNTZpH9JOkCnlXb0ADF63W17O+vAnIPZ8n6fth5gT2tW3p2XIOttbZK6wvUdYWqLom1EgSQMkSrlTixryLPocsKnaSFVhQjDkLEQROo6rJCHISQBti9ew/L2dytm50L26hB64AV0lUQ4NKlS9h7cICDfRIvBBj4VGh3iB3SarVdxwFXHhKGBJxnuStVghGIIlIZZ3E7X2tEVtoyi4DaBtJFUaIsaxgt0Gn3HA3eD4aruoCu4RirDL51Oh23jnybwYAnr0dmj7RiCra73S7a7bZjqLLtYl+M/SD2s9mWhKFyzIM8p5IF1o0QoilndSUsFTE0wyi0rN1Vn9anl/MeziWq8+WCmEEWPOwORk74za8Jf5LjiYNu3uz83p6NbHtDGYnjBpFgfr3W2jpia06x4WzS44PZ9SCGfjYO8l25X3+RuoDdM+ZPetP8eiHcprZ6/v//OP51Am/3Xgj3jPhwTsIjziEECa9BUUANWAel9MSw9GpWZTXoMoDh4Or8Tdm/Hn9DfBg66jshas0p578xCu1QVKuuz5/h17H6v/PPvZ4Nf+wYrzkazR9YBVqsjLnw3uejtqufQ8GW1hJA7RBCADBKOQNHRnsd7ePPbxxBX3SOEcPVkgG18jcOrPwsFhtSvk/f+T5z/fZ/fpAOeEGQF8QLIZygkxvP88u73OG3YPn8te+BEsC1Zz+Kj7aGeOv9N5EVc2p1CAHhqWTytXN9X7vdRrfbw0/+kZ/Et221kf8PP4e+XiKOh6hKol2WVQkBgdrW1y3mc2RZDt0e4tKf/E/x6lzh5/7u38Dh0SFqXSMMAsRhiMFggCzLMLA9cznLd3p6ipPxKe7v3sdvvfkuPvP7/xTK+29Cp2NQuc8qI0GykwIa/3angzgOkS5t0I2Aah5rg6rULhD3HWTekIz9X13XjnXgzw2ul/XX2vqa4D3EF43i9xpNwaXWGg8ePMDt27cxHo/R7XZx6dIlXLt2HU8//Qy+9KUvYT6f4yMf+ShghKNiVxWNX22fEdOxlaJs0GQycT01fWG/TqeDdruNxXR+LqjGGyzX3B4dHTlRstFohG63azPfS6eWHoYhHjx4gM997nPY29vDCy+84IIaKSWyLHOBMzt9PoOAW1uxU8MOE9fIAXA1c5y9XAe41p2KyWTiMhUAsLOz46iAu7u7bk37doXpdkEQrAgl+muiYc2s9iVed3j9g9cfZzKgLcB1xpY1ICEf7j3uOgRl8kTz7DhM5evUpukV3mq10LcBAFMZg6Bh6FA/92MoJdHt9l2268aNGxBC4NatWyiLytY1xwAEKg3POaxcrbeuqV7VmMouIOFYfm7voht1a433FBVIqIDZREATePPzgdVQa8BSn1nC49Tr9VBVlWOWAI3gUW20FbjVrl3dcDh0TB5fSdsXCfP1LDY3N5GmS7z66qsIggDPPfccjDE4OTmBMdSXnsSYmmfO7/VVzWFL13yfwAAoygK7908x6Pfx1NPXEUUh7t2/g8ViCSWbuaaUcrYdsDRyRc9c8FzSmoJuwz2uSdNhYcsA2u02giDA4eHhShDsg7L+vDfCPBLw5aCFf/YBDPYnfFuzvm7Wwa4VdkhIfjUBxbbkU2vU2vaTrldZpv7al1Ki0+nihedfxIvPPYP7tz/AW2+8BhQVBt02Bhd38N677+O1r34VIoxQCoVW0kalDcanY1y+dg29QR9pluKpp56ClBJ37951gVEQBCvlROuMJ57H6+t8/Xr91583Ph/mWPdRo7CpwVZKue4aPD7tuO0y96TzEDnGWZEX2LB9pJMkWfl8rfWKIje3VGu329ja2sL2xYu4e+8ujo+P0ev1aR7ZPZJrmYuiQJxQjfNoNMJg2EO/30O323F2jFk1xDIoHEBTliXqirR9tDbumfNcC8PQ+VdVpVdAcAArHT4ArKiAc6wnBFwXqo2NDdfai2v4+XP4+jjzTVl4Eqzs9Xpu3/PLF3mur1DKddNajNTlo3PjB3pf0zZsXVsmYJD2nCQcM5AC1QizsR3kvZift9OwAVbigscdTxx0M62BB8ctIDvJfASPhTpIvMGrmfw3dPhBA335CKOX4xaeM+/9fIbaC7gkd5MoPz/g/mYIvp8UsFg3cP57zwv8hGgCbvOIz/L/Lda+AinB3roxBnUFwHCvU4EgYIebHTVPfdqsn/0s+OL//rz78x1+/plpMcYYR4laH08fbeYF6wcX6yiqo9+uUMVWkKC1783Pq/fUvI+dkJW/nwMo+N+9v8BoYp9AMcKoYUwJEQqEobSKw4BUfm/Z5tocsAWcGUN/c6FsROQCjbIsnaIrGzyfbeD3ZvSDat9Zl5DEjvAMKuBnHtecerE6Ho8+jAVU6L3j9ia+8xPfhW/ZGkHpCjcuXcU7d29D2AyJAfDGW98gm6Y1CdzVJHrU7nbw7//AD+PZoMDiH/8sOsUU7V4fRVFiOpu5jVcIosTO5wsUeQ7R38SlP/EX8LU0xF/9238dyzxF3IpRVAXyLEXQH7hsBgA3vpRZARYpIcm/9crv4Ps/9vuQXH8Z5eu/jrIogdCqUQtvLbLDboB2K0Gv30eWVyiKyg6qQm1g14MBt/nz66oceIXGsVc2SOS1QfT5hmruaqU86hpv7P564nkBQ32VA0W9tDkYjaIIly5dwosvvoD9/UPcvXsXTz/9ND7+8Y/h6PDEOe6BpX3ldpN2WQfdqNSGYeiCAF7rOzs7uHr1Kt59+10rZywJwBCCwJcwQNxuod3tQgvgvVsfoCwKRHEMMVNodTuAkriwvY3lglR8GXQ6Pj7Gl7/8Zdy6dQv3799HWZYYjUaYzWbI8xzb29soyxLvv/8+1f5aJ5VtE4MtTO/mOcWZSHZSOp0ODJp1x2tqXSCSg4Dj42MAwGAwwObmJjY2N/Du++85VdZWt+O6FMyWC8AYRHEMA+qAUNZ2bUuFUClivnm2y3eMV/aIteCBv4wxPjZOK3XNoWIV3U6n4zL0RVEAQkKb2mpirNZquyBWSvfMpZTo9/suk0M08QJKCcC29KNME9UDci3zxsYQXNvHAEZVFwiCCGHYtGAry9L5QEr4tyUAY1sPGi/YAhpdD9OA1HlW0PpsCYQR1w6e3a9palP/ae4eoAKFpGWVhJMILRkjjJTLhJmidmrtQUC18EyXb7VaOD4+xunpKQC48fYDRQBObKnX62E0uowkaWE4HLo98ejo2Imy8XxmgIhbJOV5sbLHre4zQJEXGJ+O8dJLz2FnextVnePo+MgGSPDmFP2D/VMeQ2YXmLX9xNjnIqXE0fEhjNEkdFVQVnBjc0hq01VBZRuobTszu2cJAwFWtHt4IOgH3X6QwMHRCni85itzkNwEOs3fwjCAkAEKG/jkyFGUtQUXatKRERpVZbN/tvKf+jIHiKIEMJQ8E8ZAlzXKZY7ZySlachtb29u4eeUq7uzex/7JGAUkQm1wushxd/8AWgBhFGBrtIFPfvKTeOGFF/D5z38e7733HpbLpRPGWg9M1p+zbx/W/Tb/+NcJtv3Xrwf9SkmnLRDHsaMOs79SFE0XDmIlxTBGNyUXSYKNzSF6va7NiBqreC+ha5tFlwZJK0J/QC3BtrcvoNtro6wqVFWJ5YLK07jG/v69+7h1+xbSNEWn00G/38Xm1iY2NzfR67dtoEnBbhBRrXdlNKpMY75cYjKbYZmm5H8BSNMcxjStAktdQ0mJqJUAprFVvI5pXoVg8UDeOxhIaZ4d9e5mQI/3pcVi4YBbDvQZPOY9USnSUOC+5VwX77fK4+CY7QgH7FxH30oiBAFsKZeG1jXCUCEIFOyqpvvKC1RlDSkCp3DuJxX8oFuQ8aW5IZsyGJ4XAGySpbsCnHFg/yTaZMCH6dPtLXquf2KqCCMnnM1qNpwKQaAQBueThGnjebJM96MOPw4h47qGonkIsfu38X7GOT97v+PNEOabL+B+kmM9SPaPhwXRAGUGzn1u5yCS557HM3i+Ma2qitqJCaAsQxe4UWDWfA73HRU4e23+tfjf+TXrTokfKK4jaPya9Zopqg9sEHT+m8v8rW0MYu1+H4d8rY+hfy/GpRXPP9bH9bxxBgwJrVjD6VPiaK3S/Wrh10/xM9SQXpbMr83l++JgSq4FXu4avHHlTJX0HOL1seI5QEG0gNCrzgdwNuh2WYd1B/+RfBZazPz6b//4p/CRUQ/pL/wXqE73cONH/pe4tt0D19WL7gaevnwNH9y/B2PIsX3rrW/AGOB7v+178HxYIv2Fn0OvXqDV7UIIgdPxGOMxOeVUK6YtrTyD7G/h8p/8T/G1NMT/5b/6uzg6Oka3R7W6Ukqk1bJR9BYCYRRC5jR27BRsbGwAAOaLOV69cx+f/v4/heLemyjmx0QzlRJSNG3TXNsho3HtynWcjE9RFBWm0wWKvARs7eQiXSKvSof4rts7YcfezS/RINL+s+TfPYxRwpkALlEg1e8EgYqwzAoUNWVvL1y4gMUixWKxwOnpKd599138+q//JoQQWCwW+NznfgVKWopgp4PBoO/KKfx6rKOjI0wmE+R57oBhfg1T/Pr9PoBGGI7n/TrAluc5Dg8PoZTCKAxdnfR0OkUrjlyf56OjIwhBfWnH47FTFm+3225cOfvYbrfR6/VwfHzsnAEOSvw6Zj/7zePIgajPGuN1zmuTr73X6zmK/fHxMW7fvo3BYIBr167hxRdfRLffw1tvvYUHDx64Nc57ujHGtcjjayRbruncgoC+h4GiwNmMONvauq5X1ju/Z90JZ1GjM0GgAapKO6Dcz046UU0bEBtDYmk+eyAIAhwc7DkMnvcp6sMqXQudKKJ5evPmTcxmM9y9e5eYGJ0AYdBQgVmh2WgNKBI3dLYNlNH3wVXnYwArY8LPmOK6GKTE22RYaGxq59K4DHcYuHskB7hw4pdSUu9f7jusAmJwQAZurDudDvI8d8ETZ73YueT5ScH2yPbxphKYbreLL3zhC9jZ2cHGxoZrk0TZdLh5xXtOWRYrz1xrbfs/0z22WgmuXr2KbreHw8MD7D64B8Cg022h2+2hLFL47dSqqqlL9fdp98V7JgAhpc1idSAEMUeiKEKe564eneeCH3S4PU1xW7hH+4X+vOe16ZcA+Pd/3uvWGSvuM0HgCmdf4yjGjevXYYzB3bv3cHJ84vky9L3ToecZhRGW8yXefP0NHN67i04U4ub1azgMFJaTCQ7qGoPBADubWygqg6P5gmi6ukYQBjg4OMAXf/t38Pxzz+LKlSt49tlnHfh369Yt5Hl+NpO4Bq74WU1/7q+zCR8J4p0Z7fMP354opRB65VhZljnVfgbOiqJAli/d3M+yHIsFUYyHwyG2L1zAYDBwjBtjmmQkz+08zxHHJLrJQSdR+yNcuXIFJzYD/u677+HB7h6m0xmWywyXL1/G9vY2Wu3YdcRgJk5dW79SSZfgXCwWDgxgJksYxmBNHs4KF0UBY+/faKCq6Bo5Q+2DH8YYx1TwgVvnQwbUQaTdbrvz8zphwJLtIQvScYlTfzBAp9NxPqTPivb3BeBstjqOY0RxCKMpuVOVTWcdQKCuNUpmGZZc/y5XgvggCl25iQ94sd9TGdLe4VIuBhJYZV3UxjGTGsr873HQTUqdjWNNBkNDSOGoV7wpnhk8bSCUPBMc057z+CVDi+28nodcA7J2+EGh28lggxg/4/gox9yd3X33bek3S8D9JNfxuICbP+fM6x7y0ecFuuvX4zvX530et3/IihJBQOrTgWlUxqUUUJYO+6gp4hsIPr8vUuJvbP41sZH322KtB39KBZDWEeHrWs/YrSzYlaDZuDn6qGt/1L3AnHVg1wP78/7O9yCk++WKwwdgpZad2wCtXhf19ZSq+d26mAsbOh5Ldsb4XH6fX/5aRZrVShC/Qp2DBORZlXbT/OPcMVgdD5/GcvYwxuDSzhV8y4VNFJ/7ByhvfQ1SSkz/27+0cq5g8yqe+uH/BW5sEWVKDC7gxaeehQFwrRhj+vM/iyQ9Rdzroq5qTJdUX5tlubV/GmVVwbSH2PzUH0Xy+74XX89C/Jd//79CmqXo9/vYurDprms2nWExmbq64zRNoSzlmGnSI9vrWgiB3/7y7+Dj138c0bWXkH/jVxEaoo45+2vXUXH/XXRufRk/8r3fh9u7t7FcpsjSAnlW2sEDiqJyFFPETbC2EoCLJqj3s4l+MHYeKMRfjKL7NPMoihDYGvEwCnF6Msbe3p7NMFDf7slkgvF4jDiOcenSJUynU9y+fQuXLl7Bzs4OURzDALtHx1bYk2zadDrF3t6eq1EuyxIHBwdOhZnnEM/FIAwQxhGEkqg0OV95WUBlKYxlLBRViVhJVHUFJQKcnJ4gUAHaSYze9evY3t6GEKJRoQVcSxamqvF9Hx0dod1uY2dnx1HPfSE4DuJ8wR5ewxxU8/qZL6ZuvFiwDYCj8dd1jWeeeQbD4RBvv/02bt26hcVigYODA1y4cAHPv/SCc3LG4zFms9lKgMTsgXV74p71Ggi48jc0QJk/H9hvCGRwbgkXPx8fNMyyzPUk11pjvkzta4VlDRuvrIKsgK4b8MnYIF1KgSRp28A0R1FmDgyCIXAmTRcoS04i0J4QxzH6/X4TSEBZx7BeAZma++R1Ye2Y1uDqOMHJGePvAavMojQDal1ZACa2n+eBkoayPeyYcibZHzemgnKNqtYEBBZlBSEkalPZtmsJLl686J4LsAq6AnDAFJ8nTVMopfDaa69Ba40bN24giiIc7B+4cwPcaq3xIWlP0SvzRWsNU7NNaWjwb739FkKlcPXqVQgB3N+9i6LI0e+1oCyjww9O18XKdO21DQUgZMOw2RiNqD3jbIbNzU0HZiVJ4oKR88BiN1fx8KCQ2SX8O15f66/z570Dk+x688/X7LcVKtvWUUi6Xy7DAahsosgz1CXZqKqkvZvEGNvIswzHR0eYnR5iNwpwbfsCuk89hWG3h+PFEkcHh0jnC+RVDdQaoQxQ2/NvbW2hrDXu3b2H2WSC5WKBT37yk7h06RKefvppAMBkMnGq1f7ez/fiB6jrAO95+8b62NK6e/ThPys/4GZASlrQJU1TF7Cy/xlFIQwURqORCyzn8znCMES/30e7Q+AqA4G8t/F52U4xU6ssSYslSYhp1mq10C1L7E73sLu7i8ODIyRJCzeu38D16zcwGAzA3Sh4D6Bz0HkYNFssFphOqQWcH/hxcM8sDADOJhAjrXY9uH3NBZ5fPEYspLmeYOr22k7/g/cathncitP5EoDrLjAYDNCz7fz43vxSL95rfMCbGRN0TREA9sMrYpw4cIc7TZC9FlIgkAHCMFopTwrDCBCeir23rgyAsiidfgoLK3KLxIfNqyc9njjoTtMUEBpx3IJU9uEo4TZ9LqDnh8M3SGJMFUIV2Q3nQ12fO84zdEwXEgJnFq17H9Aww83539kxXaeXC4hz/fZ1J//DDvq/i+NR1ykEjSV9p5pMgGhHEueXxz4qkOfzAUBlg2tl0XzvrIChhd98FvUlJYofSJFarGe5/S96DyOMQEPf4sXLjun6NbqaOY8W6yssNvexKsDWGH6a23XNuA5nbwS0bgRuHjc1zgJJ/LP7n/sMf9Pxj/M2K38sjPbqeADosnLOOABUlnrpf4YBIOsakAGJ88BA1yS4IaEgAuIfSM5mwlKQtKasThBAeIwAH733M6H+OX02gnvWQtjsNg2Hn4lav9+VsaNPAVwznWa+8JgaY3B0fIhlkWPz2U9Afv2XUYc9CClQVbXL1OuTXZz+N38RoMo9RBefwo0/8B9CCoHlv/wHSPIxZYoMqCXU4RG0Ni44LcoSddLD5T/5F7DX2sE7d+7iv/5//T0slgt0u11sbm3gypVLLkPbabfwQFdIWpFDdeOkDWM0BoMhal0hCCPM5zOkaYb9wz188d1b+N7v/9OQZQpx+2t2/nEdI4guVZdYfOWzaD397YhUgFAFFJiAKGeBFICpURc56rKAMYlbR3Zk3eAGQYBANTaZ6/5VGEDVyo210QZag6i/1pBIYWmyUIhihW6nj3YngdGUlR4fn+L45BSL+RwGQCACtHtdp9rd7QrXYquuqFfz7du3EUYRJss5di5fpXlq13+eZSiyDO2ExF50VWE6HmNjNHJsDi6J4GfG+5cD2iqNFDnqimruojBBGETQWqATJ8iLHFIpzJcpTk5OMBgMnAjLyckJJpPJSuaaRdzYCcqyDB988AF2dnbc+mi1WiiKAicnJ86JYcdjuVzi9PTU9YX1mQZ+wMWqrRwkbW9v48d+7Mdw5coV/PzP/zzu378PKSUuXryIze0tpGmKnYsXAQC3bt3C4eHhSh03B+8MtjnqNmBrsgHItbpsbVwLOSmEA2vcurfBhQyxZqtXVWWd6F9Nz1xKqrPkoFso2PlGQkBGW+aMFFBCILMsBwo4ayyXc5c5abfb2N7exng8xrgco9alVQVvuq8UBdU664rYJteuXcPTN28AusbB0QlmsyUMrIaJMQgs81gIAwgSLfJtDzw7tQ5QOvBXAAoSaV4gr0qUuoaRAkaSqCOtyYrOWWsIGISBQhyEiFRgA97CzrcKpQE6SQthnCCPE2SLJcqSAJZKw4EZw+EQ4/HYZcD89cDPnbOrALB1YQOnp2M8++yzSJIEk8kEr7/+OnrdgaNmUsYscpoB7GxrXUNIon3SvRsvcSKwXC5x5+4tfPSj34Jet4OTkyMsFjNbC0p1q+1+D1HUqAnzPKX6bmr5pw19CQMIoSAgIYWCUiFOTsZIkgRhEGM+m2M2m2EwGGA8Hrv53mTTmr1VSuk8Jvc01/ZnBqP9YMIHqKu6cvuagFlpdae1RqfTIQXysgaEgQostbWqkZekGfL000/jypUrdp4WTo19tLGBIisghUSGAro2CENl26NNMBlP0Y0V4l4XB4cnqPIKV3a20RluYLJY4u7hMYqyRi0VTBhBa4PZdAaZtFBpjSCQKMsCb7zxhgtg7969i93d3ZUxeFiCgcdr3Rfzx3I96PbXiXAcj/O+03ZFbyNPVghuCUsBJaTAYj7FckGMhkZUN0Sr1UOn08bm1oYF31Lbw5tAnnSxhKkj6JrAuyiOrP9XU8LCPu8sS217qQ6BW3WN+/fvY75cQlnB6YHN/G6MNjEcUn20Aan2l6WXyFS0jiADZGmBRbrAfLrAcpkTeKUkpDFWp6FA3EqghEJZVZBCoNVuQ1pbWNc1alviEkQhEpkgjCMEUkEGCp12hwRFa42iKkkU0oJgSilsbGxgOp06+9BqtTCdTp0Imc8YYGV3rocOwoBo8bpGUZWoNO29ymc/VaSBoVSAJCGGEfuwRZ6iKmsIKEirfaStsGVRVShs6VMYRmsK4wJSEtWc/X0/XgAaxhDvnVJKtJMW7bNCwtTWlgvybYQ0EJrKNJ/keOKgOwokssUc+TJFqxWj224BiNximJ6eNAiublTghCQ1RGPFPmw0CynEQ5JQvBD939FCOhNYCwVWoPQzmjyAdV3D1LTqSPzThpBGeN8N4PpwewvWy3QJacDx98pVPWHALZrb+vCHdx0P/fxzAAn/b9Jep1rLxtK9U59m//3CjaOBFqRcby/Gjs76eZrMLH+jIE4Q1V8ANaP6ohGREZBWdRAIVYU4JppnICSEUPS4zNnWRaQmDUDA0u3iFQSarqGGtpQQ/97WM6+88fEG7QfctOlVEIKVNzVI6ba2GzDVzTZUMcq0KMX10cI5WKz4bJ/K+iNeQ80DMt6PwXEflilmx1QYG3QJetZac2YlQBiE9ro1Sl2iMkASRpCBoqwQakgVodY1Km1VeKUERABdE8UplgFqQ4E49/s2ounfyjoQHEz6daa8ybKYFrCqKG8EUNtsj1AhpAhQl0Rtk5Lr1VkgT0DBGlUuVBfccYAZKrS2aa7T9UslMJ8vEXz9c2i98AkoCUyERBSGCAJNqCmjrWCaU41i7xaqf/ifIbBOba/XgwoCHB0eYjabQUgBaONquUV3iJ0/9n/A19MIf/1v/lXMlzMkSYxOpwWtC7RaA1y8RK2jDg8Pce9eiW6vDRFIRK0Qg9EAnXYHeZ6hKFIkrQRRFEB02ojCALqu8Ztf/HV02p/Bd/7B/wjp//svoi7mCJREoBQkiHIJCBtkC4QywKDXpetUAtPpFHVNfYfTxQyT0xBJSIrgSnBNmHIbErcRYlVrrTV0pbFYzp2CeF2XNGWEQl1r1EUNaudjEKgIvY0hWu0YSoUQwmA2X2Bvj/qd7x8eIIli3HzqKWxsDAEBhJIy5KaqcTw+dYJoEMS4evvdNzHc2KKMFgRgKNhKoggXty+g0+1ACIH5bA5dlYjDAGVFQktx3CJ6MoAoVBBGo8wLLOcLlGWFMIgBDWTLAoBEXRpoaWBqoCxqxGFiHQSFg+MTLPOC6LX9AVQUo7KATLvdhoaAimKE1uYUttZVKYWZBWKMFJjMZyTe9fRTSNMUDx48wDLPkNsazahFfW+XeebWVNRKqMd8QHXmRU3Uvnavi6tXr+KHf/iH8ewLz+NLX/oSfucrX8Y8Jfrk/b0HMFJga/sCpFLo9Qe4cvUagjDCwcGBy5hSqztyInvdLnrtrq23K1BUJaANojCEkgrCCFfqoDzgsjF8ZPwkJLSoYXSN0tTgsg4pqEMKFCwQpgEJhAnVmU8XUyyyBdqtLnZ2dlCUNY6PT5GmlKEMomCFTQFh/RKbJQ5dtp76GQMSV69eR6tF9Ni6JKG0siwxX8yxsRHi3p3bGPT76PV6ODk+RKvVwrWrlzEa9nHr9l3MlynKooSEof7hWiOMYsRxuCJCCwFbHyxRG263Kgm1MFSfTHuCJPsKAyUksjxHVdfo93toB7HNbteIAChJtjUMFALuW1sWyLMMqt0m6FRXSJdzaK2xXMyg6xKhohrUxWJGNkI27dEGgwGm06kXwDbsJs4UTiYTbGxs4MrlazDG4PatO7h37x6VQqSFe28c0/UWRYZ+vwtiU1E/+/FkCRa2jsKQbFQYQkogbkW4eHEbxtQ4ONjDcrlAmi5RVjkICDXQtYYwAtPxFOliCRUQSyWOQivOVEECkEYgLwoEoQS4jSkkpAhRljXCMCCdCzBDgMbXmBp1TTZNCNprAmWZBHkBAQKfpVJoMHh6ht1Oh/bBzKqLQ7hgqyxLGCVQG9vWTEnUoC5B2lQwwmA6GyOOIyRRSACFBdEFgEgqXLt5GZ/5zA8hSRK88soruHv7jqNADwdDtOMW7t+/j3w6xZXLV/HJb/0EBoMRJuNTvPqVL2M5nqKsCszSEmkxhoi72NgcIU96mC0rBN0InX4PKggxmc+xHceYL1ICsZIY0xkFXq+/bjCdju1+3pS38N4ubFu3hi0HVzoDNJ0A6G9nM9/n+bdeeH7mO+ctSMiQE4Qx4iRyNnlsW34JGaAqKgih0OlScKekQLfbg9ECSRjjqes3XLKGWisCVVlARsIC45GNOyrUdU7JFylgtEJeCYRJiKIocXhyjFbSQqvdRl6WCJMIl69dJp9IWoEyXRL4BNLP0IIWuAwClLXG7HSCLM+QFRmWWY40L1BXlSudgFAIY4mqrqGFRpTECJRCWZcoiwK1tj4pJKKkhV6SUBeIuiabrBSiOKGkh9RQVQ0UFSAE4lYb7Ta1y2T6OLPuWPnfr+HmxCx/cR331NLRtdakwyHpgem6hoCAsplobTRQS0gdwhRWyb+uoO0zFrbEQ9cGeVlgmaZQXimjhkZVa6jA+ptBiPlyTrEq4IBZFh8syxKL2QxVWSJUAq1WgnYSQQoCUllVv2lRRkyh85K+5x1PHHTneeoWCNNutre3YYxxKL7fC40DGQC0qfjZyXOyx3w8/LrP+wNFcoRmiTOv5Qw2ZXukvQJls9pNCw5eoOKc778Xx+/mUx4XcD+O3mBMk51y/3YHU32b3whoGGFslhnNcxMWEbLX9Lj55c4j1tgCFnrkz2kYERQYFEVpJ7C0qBIZHfdRhlFPNswNNalBqkjgxBhzJoPg7lNwwNaAOb6iqi/6ISWJRtD77MwQHFBzgO2rNJNIhxDN8/Hpq3wZzbzla7Oic6IZO/9xncvkWAeiznmtT33n8YFp6LecdciFQGgDrECGKGruTdpkZwQkOcEgxx5CoNQ1RNHQixEEkGg2V7+WZgWltr9br+00xgBSQlthIHcvYrUF0Tolcd0GcKbX3TeDbDxuNgs+fvVXMLj5MuI/9n9E+Yt/B3U6b9oYSekmO527oQVWdYVWi0RRjo6PiYpUEzrdbrUJcOyM0P/JP4evpSH++t//O1hmCwSBRFUV0IacziwnUaZOp404jtButTEajQhxDxXqusLCOspEyaqwXDY1UKQ0GuHN997Ex679IIJrL6N4/dcg4hgqCKgOtyybWjAAgQoQhxF6nTaqIkeZ2xpyUyFbzpEuW46Oymvivf5NyCJFLgJXW+xnbcIwpCycEZBBCCl9ME9CCA2taU73egP0Ot2VrGUcx9jc3MQHH3wAXdUoUODk+BhKKgyHQxhjMB6Pba1lulJj1Wq1kLTb6A03YIQisLImCq+jnvLarkogClFXFeqyQl0bCBVgMBhiMBiiqkqUUtpAjNpBBWFI88WwCJ+dkDa4J6IUzZO6rjCbzQAAW1tbBMooakHEdPPzHEqmtDIYxeuJ100YUgDBwY9jspiG3h8nsaMLCiFsTTJw7do1fN/3fR9eeuklvPvuu/jt3/5t5HmOy5fJ2SvLEnlRYGO0gd29BxTsP3UTo9HI1cTneY5up+MylWmaIgpCW+tL5WOBV2piIS+AAxHrB/C9S+8eNIDKVGj2JBasqlCWxq1xWoO+01OgKimr0+uPMBz2oXWFyeQUKqIOAFJK28uccEM6R9MSEFqDO2kEQYTNzQswRmA6PsXMiiF2O10IQ8+WxYKSMACGQ/QHA/T7PTz11A3cvnMbpydWXT6gOtC6rlBVzLDRK/4K22Wih1vdCm3/LpSzPUbXqLWBEQK6qrDMUhhRQ0ggVBS4SymghIIxGulyCQhS4SV2R424lSCJY2hjUGQ5YAy1EjMGdUFCaqPRCNevX8doNMKdO3ewWCycDedn4IOjXCbyyiuvoN/vQwhhS2uylcyUb/OZdcHZpCzLrD9mn40RgGgo9jBkYw4O9yEM0Ot1IBVwdLSAlALdThvtVtv1WXbZbQtuaK1gDBDHkRVt0pT0sXtCFLUwGm1iuVwgihQuXrqI999/B7dv38LW1gaWyzkAjTAk4JE7mtSV1aepASnPZm6NTRT5pQbrGd4gCIBQIQAFGIs0hQRlEwNJ2TgJALWGFjUkhA3+yea2221sbG7g6PAQ89kcB3v7NpmgLPWYROxGoxGEEHjq6Rv49u/8Dty8eRNffeUV3P7gA0xOTklsSirM0iUm776H1gPq2/7yxz+B555/HodHh7i3ex+5AIKqwnA0wmK5xNHJsevPvLGx4Z6B71897Gh8uIf7L48KZNgHO8tm8/0CCrgJ5A/sPLa1zaaGEMpR4KMoggRQFpUt0Whhb2+PgklbTtLvk4hWnueoypxarEWKEltao6gKlGUBLr2FEJAqQKUJyFEyRBwRtVkKaTPacKys6XSK6WSGoqBWZURpTlwGvqqsSKMVas2tdgTpWqyyZIIkgbAJUE4osc8ACMzmC0gRuD3e2DHl1oFNGzH6/IDLSeIYQgZAVbtkis8C4UAc9r6iiBTYWXBNG4PUsqIpscKq6NQm0kgJXVMwHoUhJUGUQl0RWFDXGpU20EIQoxICVUngcl5SzTrneKUUEFJakIRa8JZ1SUktx6whu8v6KlmWrXR4YJDA91HTdOnuneNdn7n5qONDCanxYmKngFUZuaabDTEPtnP2jbFOyaqIwpMiA78XB2dX1wMvFxu6XPfq938bx+Oy5b/bv2tPAKQZ88eE802c4/Lb7k/nPLeHXoNZzdSvG2LFgXKtV+o66BwBaiNgjLRBIkA0vbPiGr7xFhA2OAeqOl9ZWOuvX2dHcODO18IGxF9QZ87nBZTs/PrznB0VNkR13VDnzoyVC8gNIBtD6I+xP/4P27T8vwMNbfMshbuh1vPvCTALrPCN7yQ04+Q7/WXZBKKcBalrjUpU7rVsK7gu3B+XFUDAGjVl70tXjdJ1qAJ3npX5pq2IlPc8hGJGBf/PNF8GIBUBcu6r+Qn2/vufxdZP/cfo/NH/HSY//39GmU4RR3EjHunZPD5HVdUIAkUb5XQKPlMUU59n1d/E4Cf+HF4vW/g7/4+/h8Vy5ja/djtBVRINazFP8eDBvmtVwwHWZDJxIiRaaye25YObLI7UarWQZku89uAAn/yeP47szuvQ+RRRHAHGgHRJSzQOSFMfLIRwwRygUVYlqmq1RYgxBq9tvOTmsLKbEt+PL9ZVVRXRzINGRE3aiIfpZu1229V0RVGECxcuYDQaOcfjgw8+QBAEeOqpp9DvE81zPJ2gKDOn+h21ErTbVGcvlUS700YUhdbRJoYHzb2mn6a7fruepVIuWL548SKm41Mc7T9wtoCcHWIIEGhhgSVX9rIK6LG4aFmWOD09hRDUl5Xp5ru7u67+jd/DInKtVgsHB/tYLBaOjsfgRlVVTr2eawjZWXLK7Zayzoq0/PnD4RDb29vo9Xp4++238Qu/8Av4/Oc/78ZdCBKh45/5WRpDgn0vv/wy7t27R22yPL0WpgIqRYyIUCnoqmknyEwitmHGBdvS2X1eS1JQ5pHf4wcoHKgaQ6VHUlpbWxNQW1eUcel0B64mXgiBtMidLoKUvId4dtlwkMv2Tbr+shsbG0iikHp250uoIPZsuEZdlcjsfI+TBK1OG1evXIFUEknyALPZDFlaWDVdePfgM65oj3K/cyVuzNDx9+zGxjPVtaoLhKGEbLcRKAkZEC20rCpkaepUrdvtNnUZ0BHKqkKaZSjyHEYAla4xmy9QQyGOImxvb+PKlSvodDpI09SJ/PkAj297ee+o69oJKXHbJZ9O7T9rznixuFKaZhAiAfskDArzZxcFCfM+/8IzaMUx5vMZZvOp9RWILbeQi7UMvEDJIn+GsnpSNHovxhj33LktWr/fQ54To0QFAW7evInj4yNUVW01DJS1l3TOqixWmGZ+Pa+/L7PN4YPHT9pgQMNQZg5AXZSW/UGglDZknajOXUMFAepaI50TGFKXJb7+6lfxYPcBNoZDXLtyBRd3LuPg4ABf//rX8eD+A7z00ksQUmJ37wGyssQrX/sqDo+PsHvvPq5cu4pup4Nb77+P6WTqsuxtKXHp8iV89OMfI9HAL5JOyWQyQa01hsOhvX6qb+a2W67cRDSaLeu+4br/8rifH308LihvfB1f2JOCyWwVKJGCSq6kRBBQYM4lPIFsOq8opbw4x/pDqmGBEQ2bmClhGEKFIcqqhtEGYRwiiRNUNQn6SQvqCyFQ5CWODk+wt7eHxWKB4XADGxsbGAwGVjSS9pU0JZbBfLZwHSToHgjYE6IBG5TVSRFCWBBm6YLk+XyBKEzc/fj6H/wcl8ulA4K5nzaDtAvbt5r1RgQsMFBS2WhdEaOt0+5hONhwfdCzLEdR5tBWyJcLT4X9nxDC5lMF0crjBMZoFHmGqiCR19oIIAigQPtyluWUBNA1sU08pqOUCqEKAQuAVVUF6dky9kW5Fn25XILr4Vutlu3uEKzUnud5sVI6yfvTkxwfqk83D/5wOEQQBDg6OnIbMPeD9IMLP9BxLor5Nxt4E0IMF1PSv8W5WUMfffx3dfxeBNx+DQywihI+7P2r4/64+z8vYH/8uBmLNPuvdQ5Yg3asHOxUAmQ4gjgBq2wDgJCGgnBXo8Nz6ex8Wr8+f7NjISC/rsMPuvlafAEZPzD3g9l1B4P/zYdfL07nqm3m/Py5767bmBWgaH2trAfU/nv9165T7129oN2AGDTgzINfH9qMYTN2/jj5yCobdweemIa+z+PtjzufkzO4PlAn5NmswLowzroT6H9XiqEizxi4gTu7ZvT8BPf+8d+A+VN/BVd+4s/h5B/9ZSBfuI1I2exMGIYIFNGwlCK125OTU3qNHc8oihAMtjD6qZ/BnWgLv/Sv/kdcvLSNTreFw8NDjMdjd50CAkVe4PDgEP1eH91uF4sFoa2sZM3Ko5EXDPkOJrdmkVLi/dvv4aNXvhvRzW+BfvM3yNEMAoiypMy7AKTRuLRzCbfufOCCbm6LUVUFEqvAzcrH/nr1hUR85Bcg5zIvCxTFAmEcIYli97yDILCUNu2yIfP53NZod6mmeHPTCXdxP+vhcIg4TrC/v4/9/X1Mp1MIkIiMCCirR4GgsU5CivagRc/c2p8gaGo8OSDlDTSKEmhIVBbUuHDhAso8RRgEUGqOoqjJwa5r1JV29D9/s651BWmnU12XrscpByIAteVKksQ5Hn77FBaXGY1GmE7HLrvAc4Rp9Ax2c+DLe68/l7Msc+fOssyN7WKxwL/6V/8KeZ7j7bffRhiG6Ha7yLIM/X4fH/voR/HMs89ib38f7SVlfk5PTtFKEteHPFAKt2/fxnw+p+zFYAAJ4ZhvrU4H+XIJ7ZWSPGyPMGu2zdj/fJvS2KxVcNMpR68JZ3E/936/j8FggP2jQ+zv7wMAer0e6qp0gZb3sTbII0BlOp1Ca41+v+/YJg/2bG18WVlRLAkDyjotl0vM7HtarQ6uXbuGfr+PDz74AHsPDlbs67lD4Qfc9poY8F+3a1JKSCGcuF9RakRRiCSOIUKFUtfIUxI14kAyCAIk6RJbW1uYZymMzdCw/U7LAtPFAoPhJtrdPoENVhTXB6jYUff3QC4hYrYJAMes8Ocm10X6eyg7sbyO6LPdoIDBLHJ+Q1y5cgVlUeD2B7cwnpwiDJX1STPMZ1NIQ4AL6QtZJkaWIc1Se00CBgq15nZnwgFnSZJgNpshTZfoD7rQZYHZdAoDg3a7BWMqe//M3rQ+gBSAblhW/h7o77f+2PmHEKRqn5UFtCmhhESn3aY+4rWGRk2ZVEkzglkkJDNKOhDZMkVWlxiPxxj2B1AqwOVLV7G9vY3t7W3cunULr371qxiMhqiqCqenY5yeEoD50vMv4pM//HHcuXULv/6vfg1f//rXUeoaSSuBUBL3Huzi7ffeRbvXRXfQx8vf8i04PDzEnXt3Mbc2otVuOeDXBwT9vXw90eX//LBEwsPes36IBlk/c5znD/osDW6R1et1KJDKciRhhOFwiLxIcXR0BKUUBoMBLmxtodNpO9vMQCWBI7RmpSAQQkjhhO2CILBUZ+qH7XpmCwEIKr2t6xqTyQQH+4c4Pj7GYrGwgV+je0BsqcCBWlyTvT5Ovn/GPh4LeLJoWpZlAIAwiB3I3wjINWuW90khhPMzpJROvO3k8JjKHYREGBLDU+saWVa49dJut9HvMxgaoChSZGmGosypBaJs0pu+3ysDhUgpRNaH4ERVramMU6jQAfx+tywW9hZytbWpNsaV2XJZJQtt8nxgAAFoxPY4y83r2FdRd76qWE3YPe544qAbgFtcvPHPZjOwMAxLyzOiwm1MCEFSbpNdXwwPCyg+zCHE2qKFl8lcc7jXz/vNcPxuA2/fQTlj2AEnkuW/hn5ssggf7jj/XOsZS0as/GewnvWuNdVvSCkgTIMM0+KoEElla6TtXNICWtoWMMq/L6rvf9i88jfD9cCZjRerjHJw5zu/vvAJbyTrAbfvQKy3+FgNjAGmOPLfm9+fP57rINH6fT1qc/MP/3r5Ol3wYMehyZz52SgSufPPpz26sv/7qqpgtIZCI3zEgTdvRGwo/eDBD8qNIOGvZmzO0vL4us8LwLVtyXOes8NZJB+wEhDQiwl++Qu/ij/0PT+Eiz/9n2D2j/8a6tkJyqqELCXqikBFExmLmlZYLhaQAoht/ZOUEuHwAkY/+R/jXnIBn/2NX0EriXBx5wLiKEC6nNtaStIcAItDlRpFVqJONAIpEakAQlOdq4pCJFGITitBHCg3niyYpZSEqUpAKcxmp3jr4Agf/Z4/jvzOa9B6SbRTKVELgfzumxi8/Xn8wHd8N/6bvbuQEoiiAJ1OC8tlC3kuMRz0MRoNkSSJy0b7DjOAlf7bvDEzPXp3dw9CSXTbHQyHQ/T7fVpTNvCl2k6NdLHEycmJywj3+32cnp5ib28Pm5ubGAwGjsp77dpVQAp84xvfgFIStW7mT6cTod1OCAzR2qLmNjsoiGoZqEZ/gQOD+XyO0SiGkMIFskEg0e12kEQJBCQWi4z6CPMclQD3wuY104Byxq0tKaULXmazGZbLpVPbdnPc2hzK9qVOFZezC7zJ82cxE8Kn7PoqyFJK1FVjgzj411pjd3cXJycnbu1cunTJtYrZ2dnByy+/jKvXrkFKid0Hu0SfThJnAzudDra3t6G1xtHRkaMclpbuKKVEYssZDEDCaYZ0RJRSJPAjuMTLrjcvqDRsu4UP1jdAHGWUAhv8+h0mGvs1mUwgpUS323UZina77SiDQjWAHfkljZJ5Y1ck8rxEli0x7Pews7MDqUiJeXxyjLouPdtvCARGjbLMcHi4T/O218XTN28gVIHLWgEgwAbCCQoKtlkgRjW3+GuC7qa0BzBwW4phZevSljFJREkbZZ5iPKUWRC7glgpFVSMvKxRV7dafMaSiX1Q1ur0+hpsb2BhtYWtrywFxrVbLsS182+zvoz6DhF/D/qG/T66Do2yTG6q5Z6M9tpfW1PlhPBkDoLW2s70DbSoC4ATV3bJCNNAA94vFHGmWkSZDGFKQbfy9pHbg1OXLlwBoFHmOwXCANFvg/v176HbbCIKmrSkBjCweyGNSr4zL+p7sC6n5e6UQworVChRFCUhy9I2QKIoUQgLtpAUYsmm6qlHaTHgrSQCtMV8sILTBcr7AfDxHusyRLTJcvHQJQkh0uz0EMQExs9kSD/b20ev3sUhTpEsqKUpnM6R5BhkqtPqkfh6GIaazGd54801MZzO89NJL+N7v+z7Mlwt88Xd+B6+++grSZer63ANwLDY/cPPHwvcV+Pu6b7seJD8uLuC18bDDL61bV/amOdzMZSofoJrsNE1R5Dk2RiMMrNI4AFfHTKUKVAddlpm10yGiKIaQESAMMU7KArKmPtHaGKTLBQQktTxstSGVQpbm2HtwgLt37yLLMlB5ItV/k9YKAb+cZa6qCrUVxxRGnwm+z/NvGWzmBEcYhui0B26ceezXWz9zzMeAFjOvuANHFEWkBA6DPCf2QFnWACTabQJAu90BqGNJZQNyAyo3k26vNgAJ/oLSaUEQIE5iCCWhQcJwVMVJ4qzUTli47LTzzy2NXEjSwnDgobVNrtQDTTKK919uD8iicCx4ymPhl3axLfTH+klj2CcOuquqQr/fRxRF7kb5pNyKhb/Y0LhFJwUq29fMD4p+N4H2ww7euNcz3WcyrMDKtXyzHr/bgBxCrFD51t6NlcF6wuNRwfZ5v/fHnl/pnE5NvS7Z4fCDKK01UpUhVNJmqhQpBNZeZlsKh1gBsmmTZcxKsH9ekLp+rezE+tk5Fno4m32hw3dE1qnl/vlWA2MBIWp3D4B1NEVzLeeN7XlIuf/Z5yGf573Hz3Dz73z6OVNtgMAzKmsboqtDtyJAHvKnNYndlaJcCfKBVRG1pk6pyagwsFHp1VZvPijgq9PyBs/Bj/8cfedw9Zk0reKMaeySEAJ5nuGzn/8V/MHv+v24/D/93+P0v/vL0ONDGG1QmMKKsxi3AbVabVIUtxtbHMdofebP4EHnEv7HX/5FLNN05dnHcYxut+uolazsmSQJOclxgmBjC+lijgsXLtigsuOySevgAj933kyjKMI777+NF7Y/jeDmR6Df+QLCKEQUR9BGo6orLL/xa4if/24Awo19u0115Gm2xGg4QqfTXhHq402Nnx07yzyP2PlSUYg333wbs8UcURDi+vXrLniXQrggkJ/dfD7H7u4u7ty5g36/j7qucf36dbTbbdfvmrMNnR4513fv3oVSJOLX7XYxHA5d9pzmirULVjjTdyp4LjHqLwSVDrgseFXBGBLZC0Jl6cwEAknRAD009hos5Ml1aUwB5zGN4xjz+RyTyQQnJydu3tRW5JEd1sVigTzPMRz23fVyYLs+/7lvLGci+N60rt3+LOxYl2WJBw8eOEdif3/fAYo81p/+9Kdx4+ZNlx1lqjoFVQ2Qfnh4iDiOcfHiRWJ4HJ8AWq+AM7zegoCU8V3QLUSzJ7OjbLw+yqgb2w22x6tgsnOa0HSr4HGpKqpJDYIAeZ5jPp9DC+Dy5ctI0xQHBweQQp67JxijYaBRFBrdbtfVzi8WC7TasVXJlqiKBghhwItptUEQYjKbY7lc4sKFC9je3kYYxi6zxM5cXdfQgqnNxp2/ydatfm/2CI26tgq9WgOQUCpCu9XFaGMLN65fQZrOUdU1Jos5irRCBQNRKtQA9g4PEcUR+t0eoBSWiwWm8xnarRYu7lzGxsYmhoMN9Ho9B6jxHGD1+/V9BGiyP3meO5vqM8n4uTGQ7u9VPF9ozvIeYe0bP19jsFwssHt/Fx/5yEsYDobI8xR7+w8gpUAct6lXNuDKNrKM+tmXRenZqgi1BpTKoJSE1rBshQqTyRjL5RKj0QB5QaBzr0eAy8HBPlibgsQoibZLpSarWa5159tncvGY8XjwHGdQTQnax4o0s/dPgoStKEaaLVGVFVFrDQm56qoGNFGYx7MJpO1RfHJ0hLfefJN0luIEKlB4+bmXsbu7i9PxezidjGEEsFguMZ3OsfvgAZ596ibCVoL+aITT01PMl0vkZeEYWbsHezg8PYEJJG7evIkXX3oRk+kE77//Poy35/K658DwvHnjzx+aC2d/92GOx/m/vq+3TnXnrkusvt3tdqGrGnt7+yirHO12G4PBAEIIqwlBySoKTAPAcJKBmTcciCkqXzMktAVTQynKthZFgTCwXUkiop1nWeZK1Ij9FLr9nPaAJkPOey771GxD/RIHPxnE7EW2Qwzgdjo91BXP69UMblPWUbhMrx988p7T6fQc6Eb+zNKKEAJRFKPX66Hb7Tu9LwqONZXccBKHLbJhZppwwX8YhtC1Ju2Vmq+v0eopq9KKeJbuPTI4W1fNgfcKuBA0bQsZfObx5Rp09lvZV+NEMlHpBWQgwS0QP8y8fXJ6ebsFKInKaBR15VpBCSEAJZEWOUJDm7UIFMIkhqjO1nT8mwq2H3ect8C/mYPt3+3hG7B1cKG572bj/zCfe95nPuxweufmydgNPpVbCBICiqIIGgJRJB2LwYBF0kjl22JlkO7vTSDtn893vNfviw0UB94+Dc5HSbH22etzusmErNK/2XBxrqeu9eozEavrQ/vG1fvs84L69cP//fp4r1PD+fCp25y1ZKeFHDC/bh4EZhnrtHpBNQey7FTxNfvBvQ9q+G0G2dETBlAQCKXdyIQEtAEMtWsI/B7REJAG1LPUAKXWMGjaPxGq6tP+WOjOOk92+CwhCfPFBL/4L/8ZfuwP/hFs/+B/gKN/8nMQFhTie+VsabdLwlJpSpStuq6BuIW9ySkgaYOhOQJ0Oi0EwQ5GoyEOD48gIDCbLSClshstAEgMByO0kwhJQrQwpnX5m6NPP/YBj7qucXh0gK/euY/v+K6fRnX3NYR1Smr1QY1KVSvAF4MTHSuQlWVttCzC6883KSV+/PY/R7tKkUcd/NNnf9TNmyiKsLm5iV6vh7wq8cYbb+Ho5BizyRTD4dA5NYGtceM17WuBLBYLR1W9eu0yZrMZal26Xp/L5RLtbgeXL19Cmqbo9XrIbG14p9MjtLpIEUQUfCupIIV2lHZtNISRNqMRUi1wXdvfGyuwVEPXFJBLIZFnTf9Smjd+H1G9MqfIXpBT1mrFllbXtX1FSYV5Npvh9PQU2gaqSdJyWUeiyVGwuG532NlhhkOn03HBPDscAFCWFVQQrTiZTL/rdruOIsg2bnt7G5/61KfwsY99DMs0xeuvv47UBoih7QuPgGjoJycn2NvfB4zBzs4O+v0+irxAZkXw+HzSGw/+YpEhB9QxzrsOfDrL0lCNCVACgBp1RX8LgxC1qO0zbOxHu5O4PWOxWEAEygXGm5ubmC8XK/sLz+8mSUDn5LHPixQGNYQA4rhhIVR1gSgO0OuQOFCr1aJ7DgicGE9OEEYBojDGlSuXEIbKsh0yMEijnV22bDNmPAsJCGnv37ftJAZG/pRAGBG7Y2fnIp66+TSeevo6iiJD0uogarXxYHcXs/kcRVWjMkC9pNpsIQPMl9TfVwUBhqNNjDY30O9T1ovnVBzHWCwWqKrK9X3ntcCgJ6sUuz16bS/hee0zZXg/YFvG4o7k7JP9FYJEjmxaGkEQUKs2rfHBBx/g+PgQEAadTofs9XyOVtTUoTqF6TBAEIaA1WHQBddWCze+xhi0WiSYNZ9PcePmNYRhiMOjCYQQ6PV6WC5nLonE79fawGhY292Axet7K48Z379fEuELMbW537xlj3ZbbSRhhDyjOtYiy5HEMQb9PtJ0gd1797FYLBBGEZKohbwsoDVlM+/fvY+irHD9+nU89cwz+P3f/4N47/33IWQADeDo6ASzxRKLNMPp+BT7+w8QBSGSJMGFy1Tmc3h46MoY5os5vvaNryErMnzbt387NjY2MNrcQO/oEMv5ArpuSgh8/5AZOf7h28x1m8rv/zB++eNe67MMfV/NL9eRErZdXIDT6Qyn41O02wm6vR4BjkWBwvpCSRKtPMOytIKoSgLStv6raxihyS+RCtoAeVlYYDBAp9NFu92FCiOU5QKAwGAwQJ4XOD0de2KbzBigOVTkTevHMIqs4jZ1pTGG7VnTOae2XWaqimyoEAQiBwHdQ5FnKxoHrOHgg0EcvzGQ6wO/7bgNo7n0RqMqNQSU28dbSQdKhqhKjTwrUeQVjBGQMoSQGsZUltlj/QxDGk8N44Dq4I3mwLvpJZ4XJdK8RFVrCME+akj13pZBKGVAnafcXOCfaD4wsLpcLlfaniVJ4pIDbLsYAAdYu0GC2pVR60Gz0p3o0ccTB90bGxuYTCa2Do4e2mw2c4aJUQCgQZAYqVkXkjjveFgg9qgArXnN6r8beqH9+9rr/YX9pAO1ni35vQQO1u9x/Zoele30f7dqzB7+evup9rPPHwMXBFoPiUCof406eEOBt8v2rd2nFKvBITtFjB4Vtu6Gg79GvVyBW1AQ4mdblK2NFa2Ts9e8PuY+As/ffbFAP3jn95+XdTwzht61NPR02GutVp0RUBbWfS6989zr5Z8fF3CvX49Pc1t3CNhZbgCP1AVfSknPsDM13RpGbw45KuEa2Mbv8wNsn7rsO2w+4HEeTd9Hc/17dU4OgwlydV2sjxFfL/0d1LbCzoOyKnDvcB8XLz+HcHABWE7o9VYEamkpt62khaquEMcRhCCntS8l6orbT+SkwG5IMIWCrQSsLjseT1HYDFqapsjzAsNBH61kgOFw4JyXuq6dKjAHFnxw5pPGisb4jbdfx0eu/hCia78P5btfoHnn1Y0yINGo4LZc/0yhm3nh19oL+z5t66h5rbDo12g0ghECFy9exIP9PaRWtIXBLGPVWnlOhWGI4XCIS5cuAYBTv83z3AWj4/EYsym10Ypbiaux7/V6SOwaJdAjRVWVSNpdGyiFK7WxTcDC6H7p0HdZGwRhCFI0pQ2WepnSZ8KCMVVd25pusjUUHwlLfW6Eg7g2nO+B1xtnUFk8joXsfFXZyWSCVqvlMkZuPtpAmQXogiBwc8HPaEjVKE3zWDFj4PT01FHepZQYjUYY2ezWl770JXzpy1/G937v9yLPc3Q6HXQ6HRQZZbgZnNnd3UWn08HOzg6UVDjY28NkMqHgJUkQWUfbD7rt5uGNv7DsErhnJIxwICOEx4wyBnVNNfuV0G7+EAhVu/klBNEEJ5OJEwLKFhnSNMXGxgY2NzeR5tmK/fIBWAIaGiE6pYSjWWtduRq/KIogazhRQ6adkg2grDj1Kr6D0WgD29sEUNy7dw93795fo1rTmIDnZ60hJJpsjhCQEtDa2ichLA1bIAoT9HpDbG9fxNWrVEde1a2VAOb+/fuNnbC0f9ZRSJIEF7e3sb2zg3angyCMMBtPnXBakiQ4PT11DMf5fL5SS8/PIU1TLBYLBwL6WTaeg5xBWrflZEP4+dF9cxcQ315TLfIpuj2yUZevXMFsNsF0OoGUwolcNc+LniFSWGDY119ggT8FCBJHK8sKN27cQBAoHOwfYDgaot1qIctSMAjN+xTtHRyMCEBrODGth/gy6/uO/xoWxev3+wiUwnw6BWqNJIkhhcDpdIqW7Rq0MRrh5s2bODrYx51bt7GYzdAdDKiVZlmh3SUwbplmmE2mODk5wc7FizA13Xe73cZLL7+E1994C/rwkPYAGMyXVP7w0pWX8AN/4Adx/fp1/M6XvoQv/vZv4/gOtR9TSuHB3h5effVVVyN8fHKCQAVQQjof3xdRS5LElaqtHw0If9Z35TH/3R48vnw9/G8+H9vN0WiEOI4xmUwwn88dEBOGIYF3aGIKLi/hcqmqqiEFs0ICGGNbqNpgTykFU9VW6KtAr9tb0Wih0tw2rly5gn5/gLt372Fvb8/Rwfl68zxHkdMYt1otdLpdBGHg9vR1X4jvlW0jl/7y/pOmKYQFwXm8mf3FQJm/Ny2XS+cPK6WgpEIoY8fW41IvX3yM90OmbzPzofFxtROeN6bpZhFYRfKyJJ0DYyjB5phUgUJelsjyHFI2ArdCiIZ5oTWUbBTFNVb998qWmU2nU2RZ5mxaq9VCq9VyvpGv6+THPkGwSuF3NPYnOJ446J4vF7bxuiJZdmPQ6lCNAfPty7pCnWuUdeUGIm4liIzBbLpwD9inGvEF88Txvz854tVMPNqEiRoYBAHKonLUXYHzadaPC6Br3XRMXp/cHxaZe9LDD+Yedn3+taxfg7/xnfe35jyrIlhUtKjdRIchxM7PwvrP7nGAgF+3x4ElvPvi3uGVtv0B/cDHZnHYSDB9N45Da7gCVJVGEPC5bc9ewZvg6liuPzcA7nrYSPlGmQ0OC8b4G7AfcPv13kz79AUZfPoZvY7QR2E3K3dOYGWhQwVgNWT/2hnU8g0Dn8uvdeb3PQzU4ev21So5m8aoH7d0IUctcuPQgALNef3nrMKQ2pxY54pFo6gGKFzZDLjGm8/PY+lnvtfBDa4j5TnO79GabJGpKpdZ86lXPDf8OnMpqTUd9+ROkgRVmePrr38FF7/7h3DlJ38G4//+r8DMT6m9jg3sy7KAgW3lZEFH7tMqlUAniRFYRWQDjTiintS6NmhFMRQE2kmMIIhQFyUmJ6fotdvI+23kpkIY0kZgrKMYRyEEDPIcqEKiclZlgUBJIAzIvhkA0JhMT/DKrdv49Hf9FPT91yHzGXRNyuS9pz6GVBJopWzdfpqldsNTxKC0Y8fjTHNHWOdDuh7sXAfFiHHSbrv2INmSEPvlcunaTR4dHbnNTUgCbJ9++umV50NaDRpZRnMijBRUQHO30+ngxo3rOD0dI7bP8vj4mDLIADQUOoNNQuZ1jSgK3JzKs9QJxhVWOKXT7qA2AmVdQWuDy5cvoy4y3L93jxwqRW15sqwAg3xa1845AICiyGGMRpJE2NjYcGVYnOlheyEl9TTmusCiKFzbM1ZzbtRR8zOiREopl4nkGtbBYOCcHr9W3F/reZ67dZZlmVuHUkq8++67+NrXvoY7d+6gKArcu3fPAQIwTWcSVl2fTqf46le/iueffx5P33wKN2/exAcffICDgwN0Oh30Bn3HFDLaoOJMvOD2LmzjKNhUUgEGqEuNIFQoNbVwoyBNAqhRlSWBrYFw41YUpaMEcsbKGONsFdtBVqLVWuPy5cuYTikYAQis4qxSHMcQUOA2cUpyINGU27z37ttO3K/X7TqgraqsIw6gynNESiFstZAvF3hw/y76/T5uXr+KUCq88847EJrajS0WqXU0gbyqIGQIAw2pQnt+29M+iFCVNdW9S65BNLjWvYqrV69iMBghihPU+QLDzU1sXLiArZ0dfO1rX8Nbb72Fo6MjsnF2HVdVhRCAUAoqiiClwvHRMU5PTiAg8PLLLzsHkgEt33djJ5zV89vt9krJBO+BABylnu17v993v+ce6HmeuySNENSWTXvEMs4IV2UFESeYTZkxQn21oc4K+ZKokkQQBpbeXiMRCq2khflsYdc2EIZ0rZPJBBcubGJzawtZlmK5nCFJEiwWM4+iW7rrrGsSOxOK6m/ZN+CMoL8nsbqzL+bos1g67TaJ8ZUVhIEVW6T63+V8AWUMkjjGt37s4/jYxz6Gz//Gr6HTaiHrdAigTBJErTaKssB8vkB/MMBgOESel/jKV16FVCGu3ryBP/SH/jDSPEfS6uGLX/wiTsenMALoDQYEfl65givXrpEN7/Xw8U98AlGS4P3338d8Psfh8THyssRwOLQMow6qggJ+X+uGbRADdStlZ6Zh4QhBWVffVq37k4/zrX2qvn/wv7vdrgOM+LX8HPI8w+bmJuI4xnQ6xf7ePrTWGPQHDvANlcJiPoeSEr1e1/lAYRii1hoqiBCEElEUAAJIC2oRyK21qjrDYrmAUgEubA/pd8ZgmReYzJYwBuj1+pBSYjAYod3uoN3u4M6dO8gySjjpGihsUEu+X4JaG0itbcutpuSO1wsLg3EQzYyf4XDYlAJZQVIArjyL9yYugWP/u6oqlw0GgLqqIU3gGHLsS41GI9cik+0E2wJeOwyuwQBVRXtcyHphtizJGA0NoKisHYlIILEoCiyWKdJ0Ca0FwjByfl9d1xDMZFtjvUhb6817QbZYrNj+brfr2GAAVvxRHl8uk6mqCkncdkA478V8n487njjoZgdgnS7uGxj/Ow8CO7WsbukjhuvO9HnH4wLih73uXycQZuLvE73W/G6z3R/mbOefdz2QPO+1eOxZ1t7PyTAhLO3jQ1/ihzrcc1qjG/I1Kdm0YmDKC31ZpyCKYIwV7eCskyIqMmcHeARWwQaPufCQ61rPbK9fm//dfw6+uM9572e6G7/Oe5FzsjmoXc/I+qj9+ibHG5nxPmf9vv2DHaJ1EIx/J6Vo6hAt3dwY48QUpRIWtWxEUxyiXNVN98w1gMoZSG/c1nuk8zVw7aQUYkUQcB3J5cMF0Wj6tDasjvMZC5VQqESASjasBhUEKMoc/+I3Poc/+D0/iKs/9TM4/Ud/BfXsxI1RXdUuK8tZcmXPDe88UlBNcDMOQLudYHNzE1mWYbFIoXWJdrtPtYdVhTDwwDQfpFLKbVC1DRTrukbpgTw8dm++8wY+fuMa4ssvYfGNX6EA5eKz0B//n+ALr30dmc38+bbIGIPzV0TzSv4/B2Q8R46Pj1EdHTp1VALIaBPTWgOqcUKpb7Z0wAsf2lTI8xLG1CjL2gWlrVYLoVcvrbVGZoPN4+NjTKdTJJ02Ok6PQUGXNRbLBfb39zEeH0PXNebzuVNqJQpxjiAk5oGU/Nyod6hSEoFSyHPKyIVhBCUDlGWFWlfIsgpKSbRaCXq9jlP55nIAvx6b19dwOMR8PncgBekCtFygyxv3eh0oO1KcZeK1yAAcQDaiqlczjnzwtbRaLXC93uHhoaMUnpycQAUBsjxztLswCChwtg4X24nlcolbt24BxuC5Z57Fc8895wCB2WyGiMsThHGOLvViJueqsQlePaySqOqmh6x/72EYrdyL1mbFh/Dtix/MCNHY4jRNMZ1O0el0IITA8fEx5vP5ClAqoB2oSMETsThmsxkODw9XAFSs2SB2zAT48oV9ThnGY3JiL17aRl3X2N/fx+HhIepaYzTawHyxwHw2R9xqIYxicji1teOa+gaTLSDBxThqo9dvQ0mFIi8tOEbBsBQKQSKxuXkBzz/3PMqiRppmKPISdU2U1SAI0UqIpROFCaIoQZoeYWHbUM3ncxdE8vz16b9sJ3ygdn1/9PcezkLz8+L3078b0VKliG6vdW0FVinhkecFDg4PEAQCuHgRgLCgkSBBqyBAEkeuthwWCNV2rrr+zIKEloIghDFEt5WShBPjOMb+/gHiJMSNG9ehTYXd3ftQitourTOsCMRokgTrPoGzl6bpNLF+7/5+qzUJjzIYxsraw+EQG8MBnnnmGRwcHGB/fx+TyQTPPvssxHvvISsK7B+fApLe2+31qN3kbIaipFKiL33ly7hz7x4mkykuX7mCi9vbeOGFF/Bg7wHygroXPP30TWxtbeG111/H0pb6fOQjH0G320WapnjnnXcQBAE2RiNEcUxij1IilKtt0vz75jXq+yn+HDnXL3kCt3h1rp39u/8sOG5hUIYzs51OB4PBAFEU4ejoCCcnJzQHJYHkQSgxGAxo7sYxzTFLm2b/hwM4XQNFUcGgtjTyirRT0hRZnkFrg36/i83NDYRRgsU8xeHBoQu42fYHQeCE0wh8BWBLIXxtgjAMPDCjGQ+fCs6sH4Dqq1utFrrdLqIodt0l8rxpmcZ74mAwcICbX2bJAaYPXmhTIcupFItp2aRvETjmHs8B3qeCIIBUEkaXrh86XaMVhbUswaqqUHsJJ6MNyrpCXhSoqhJSKigvKePmheeDszCzsL4jxxDUY71hLPDcYDDGH0vfrxZCODt2enrqetN3Oh3Ude38nscdTxx0sxHwjQxfIN/YepaSB5z7pPoZtvXMlR9APi5YOHsI+CTyFcVyASvc8vBs8eOCU7H68SuBzpMcD3/d2UDuvNeel6lcN2Dr710f08cdTeb333CU7R3GNL1Sue3tmeuV1F+11hq6qqFRgOWLQg0EcQRtQJ9TA9JISENvk8JQOwexKmTmj4s/B9evjTNk6+PvX+PD5rCPwPqLFiCq9vo6IpBj9VoqD4g4z9lZD/b5mmnY5LnPfX3e+O9xxtR+frudrFA3uTch3x8JUBFdnlkJDnCoa0ivR6Q/3r6Ttu7M8Pm1ZZdQ+5SahGJ4fL3X+Pcipe0dbB2i2rCQDdGD14Nu3rB+8eYPNcG2qaE1ifNJAEW+wL/8jV/GD33vD+HyT/0Mxv/dX0E1PXLMjyLPEdk2Yow2i7rCpa1tBDJCoUvK5kFCQpGArjFIohhbGyNkywWqokQcRxgO+uh125AggRxptKV6U5FHIIjOrKIQgc14FUUBXVcocw3oGiKKbIZSYDI9xpfeex/f/amfQP7G51Et5hi88O1IZYT3P3gLVD/J897AKeoLsWILm7XB38WZ+c79LRdZisFggEuXLmHYHzj0uCxLmKoBeIqigBINO8RlgEptqW/02XEcotPpUC1ypbFcplhapHuZZygLQqSDMHCiaryZopYo8gKTyRgnJycIbMCvtcb/j7w/a7ItydLDsM/d93iGmCPumHkzsyorUdlVQKNQ1Y1ugWqqRAoSTTI+0CAzkiYz/Qc9UHzQoyTyF+gH6E0QCIkCCUoAWmALQAEgqqeaK8c73xvzmfbZgw96WL58+9lx4ubNRgPQsNMiI+4Z9uDjWt/61reKoqRI/apCOelrdUtPz1+tVn58kHPIzj9RVDUc53U6pibTfY7GJbIsgVQUsQssFukgFZAXKbTJUDcVmrZDtW5hnYbDKJQUM8YEuh7PyzhKwwqy7AwxcyBNE8zm/feG6x472wAZVFzvvOs6GGsx8mkKbDRxKgVfg4WymFb8+PFjJFLh4UOKuF7PZzi/OIdt6lDDu9UdjV0G70BRZMlrpmAwKYE2GpSHxwalABwJ7nB0MY4SUi4fr7N9dC2sUVkaQKiqqrBYLXHv3r3A4ml1bKMk0J31Y0kiyxPAktN2dXWB+fwaB/v7KIocSULRmuB0c5qQN6eE14yAE2iNQV1V6JoG0+kUd+8cYzoZwZoOp6dnsKbDdDyCNgadT+dwzkEbDRIGlbCG6NDW0nWKcozxeAqtHS4vr3F5cY3dgx2kWe6jz8B4lOKDD74JKTM0TYvLyyusVku0bYfJeISTk7vY3T2AMS6krbBBPQyuGGMiPZJ+TeA1OLbn4j2AD2aFDAMG8brddTasR9a6sP4IP/6zNPN7DEXljO0C40QbDa1liNY1Te3ZLC2tZcKzupREolgAEnCOxs5qVWFvr8Ph4SG0aXF6eoqizPDgwQM8ffrYA3AKSTK0fzf3720gfewQMYslDjwBCOsjR/9hrGenEJPlP/4P/0M0TYM/+If/EH/3v/m7ePedh5js7OAHP/gBfvGrX2OtLeq2F/7qOoPryws/Vka4vp5jsaxQrVv8xncbnJyc4O7xCXTboukaPHz0Dn7v3/493D05wY9+9CN8/sXnOPEinjs7O/joo48wHo0wn1Geu3AOhbfnnQMENkVZh85KfAyDCJv7y2CbGRzbbLShtsa2zzJTkRl1DPSWZbExlruuQ+PX1qLMMBmPYaUvy+lVuuNoqZAE4rAQo3Xs4FGqjNbkqBblCKPJBOPJBEqlWFU16UsYR06wbycqQbgO1StIbLEPSrDjytFdQPYVD4QgZSNn4ayAswJK0vpXFpRfnWdEm9adgbMiMDB4fLKAGO9/MZuL53nMXiCwkqLh4/EY050x8pyAcWM7qERAoQfBidTkbQCraV/w4pd5liNLM1hr0BqDzqd1cTCm61rUNUfuLZIkg1I5pFDgCjCSjH1wPoAUUSBYUpqQ1jS3dN3AWhPShtjh5r7lPWaYjsDH7u4u7ty5h4ODA1hrfam39faBOzje2umOF0xGDpxXIAUQJLnYIO43Rlab641rdsrjhXfohPNrb+94R46PixwLztTnfw/O+7aOc3yP8TmGDtnXPbY949A52OZsD+/jNsfbn+ANzwWwER2+F7KJBVjP5M963NYufN/WWcAhCKANvxu3A7C5eXVdhySN60Zv1hZNEloAtznXfP0h2+JN97utP2KH9U3jNf6u8LU3qd2j80dGl3MOwtzctMKCL3qxIu7/2NiOkfXbniOOwMVtEtOw49eF6CNuFE0mCmh8vZjqw8cwGhA73XzfvOgF4847Ttw/gSYU3VPswPN9J0kSFJPhbm7CsTEwNC7j96UQgN9Em7bG3/sn/wD/7u+S4331N//3wOIyOI/GGl+L01OA/5//Rzz8n/9v8PFH38U///E/JUcibIr9feR5jt3dXRhD5ZkOD/cwnVKNaTmIznNbbQMo4iikcw5CSSSeTvzF40/xvfffQ/bNH2BUTqH/8r+Hf/Snf4R1U98wVPhgYOPmuEEAPvjasVASf24yoZxms6dDHnPberDM2A0lVOfcRp/S+NZhbDMCDiECOn99fY11vUbt0fnRaETCUiU5rq2m8i1SKRJTShKkSV+/N01T7O/vhZxr1p1wziHNEozHI2RZhtWqgrVAluY+2trnLBLdlvcDBAR9Mh1tXbe4zWL6MzvQMQ1vd2c/tEfMQolLtHFbcXSC7ydNs0Cx5bYczr/VahUMLf4thEDq0f5ROUKWG19Lto+wMKp/trMTcslXqxV+8Ytf4OrqCt/+9rfx/nvvQSUKz589Q9e0IarMc5nbRSkFCwQH2fhojkwUUvTrFtGr+zWN01S4LrvwoA0f8bpirYWM5rcxBuumxuvXrzGdTrGzswOZKJyfn/cMAksqxQXI2amWK5yevsZqtcTu7m4ofZemSbieECTqKUUvSpgkfWlEpRK0DVGoz8/PcXJyBycnJ+H9+XwBKSWm0zEaQ6rkWhtoayCF8JU9aK8QQiLLFPKsQKIyNE2H16/PIITAe994F/fv38FoNEbbtui6GmU5xoP793H1wTfQNL+gqK9U2NnZw/HxMUajMWazGS5Oz5AkMuSk7/g+5rVXa70R2YvH09DZGgLJPM62zYf4+7R/+M9LCaqcQW2ZZSmm06lnVtF9Nm2Guqa6ulZrJEKEcnzcN9bSfIbPnRfSEeU8UbAW0Ka/d6oskODO3WMYo7GqFnDOYjKZYrmc+bk3CNJEgH7cBtvWUx6TMTOAv6uUIlqsnyPw8zlLFZSS9OxS4vXr1xiNRnj85DGmE1KZn+7t4b5SuJzP4LRBazTWTYPOrzFJmsAZi3VV4bNPP0XXdXjn3XdRNzXmsxkgBZ4+fYof/ehHONzfx9OnT320XfkqEQp37tyh1Ctr+zLBqa9d3HaBUTYE+Yb2Utznfbu9RWh7cGzu5ZtlXrnv+X12WAH09bV9VYm6ppJpOzsUnT19/Rrz61lYO9c1gYcUIe7Xf6Zd50UOdoqdE5BCEVtDAMZXkphOdzAaj5FmuWe0VSHNQnsGS10TSHR+foHnz5/j4uKCgpyOSyXKsLazgyi4HQZty3MpSRIcHx9v2GZx+Vu2gXqafxIExJhaPR6Pwz4T7HXbVxcaj0vUNan5K8X2YYeuM3CO7TVAqRRKCT8PNbSmUqipRChrGVPjh+nGxts4dV1DG0NgcJJACdZHipxivx7HjLx+rPTCom3TQcq+9GlITXR9bXSgF41kvQhmfU2nuwGEn81muL6+/vOnl0PRA1EIUQY2cFAkBeB8/q+2BsZZwFgIo+CkADSJj3DEmxtgOGC4geJG/6ojdhzZOAzOhN/04Y1ePu/bOtvbjqED91X3+VXX+ioAYJtjFP+9zRmMvvzGa9+8T/d118C3PraBC3y5GMCJPxsjTcIbH1RCoQ2vl6Pcpy9IGE9RpLZRgAWo7M9NBcttG8RXpTwMgSL+zrZz374J8yLRO/1SypC3GhxKh1A6hV/nBSmOwseLbWz0xO04dARio31Ie2Nnh6ONQgg/b3vjqW5qwNclTtNIqZjvKZprQ1Q7fg6gp9Ky451lWRiCtzkP8Vga0tisc5DpzRrq8TPGfRXfJ79HwnEOznkHoGnw+//4H+B/8Ls/xIO/8Z/i+m/+ZzCLC2hr0bVdUHeXUqK5eA57+RxSjnxNXlIxpXP7ewWh4+PJCEVJAk2jUenHgAC8Qc/3Exu1fL/cT+zAcgoApEDi8ysv2nP8s1//Gn/tv/8fw8gE/+1Pf4Jff/pzz4C9JTowmIf9686v+/044XWcUXMpJWYzKn2Sql4Ij+69Vw8XwIbDzqW2ONqWZQmyrAh0dGsdqnXtndYWXdug8nVii6KAg4VxGtZqOEcOgvRjqixL5EUBLpBcFAWm0ynyovT5eQks2CEUmE53cP/+fcxmc8xmC4oMOIu2JTo/jcO+zdgQq9YrTNvxhgHI7cdgFStCc8SYx3cvmjNDWZCQGoMC2/ZKHtdMMy+KIkQqOKIdlxxjQGi4rg7TOaSUyBIVap9aqcL59/b2yPE+O/MOJ5ULffHiBfVDSSkTy+WSaPxdh8zP6bpt4KxFmhDt1/ixRGOqN7yVIkVY6ysV9Pu5CVF5rXm9GABwEQ2a0wdiQI5F5JbLJdI0xe7+HqbTafhMpxtIJQIYslzOUVUr5HlO9avTPtrbdR2c7NNZIEgYk/YnKm1Dxho7j1Smis6X4eSEhPa+/PJLPHv2HFXTIi1KOPSgX79m06TshX5G3pEl8aOXL19CSAtYDfi5JB1gO41mXaOu1rg8O4dpO+zv7eFo/wCpVKgWS8yvrrFcLpEoiel4jOl0GnK02cgeUsiHjvVwH4rXLP6JDek4/5T7ytpN1iQD0/E477TDYjFHlvVpQAzYxjXlAbI1m7ZB07ZwzjOqENsRFCW1vnRbWe7BGI3T01Pcu3cXWbaHZ8+fhX2N1joX2C031sZ4/RwccTQx3n/42euO0m06rVE3DZSklBUH4Op6hv/i//K3sbe3h3cePcJv/dZv4b/7Zz/CF198gZMsRVGWSOoaSZpjsZ6jrdZ+rRAAJJq6pYisorSYy4tLOENLfJal2DnYQWNa/Omf/il2p1N84xvfwPe+9z00dY1Pfv0JpeQsFnjy5ZdYLVd9vep1HfR44r6Ox8dtIMtt9v5tR3yuoW0WO9bMahmm9fHrTCu/e/cuhBB48eIZrq+vkSTEkrhz9y4mozEuLs6xriusqwpZyDFmfZNegE0Iia4zEJLGhLEGxunAcBpPJjg4OkZRFGiaFhcXl6jWBIYdHBwhUQl0p73DfY5nz57hxYsXWMyXFKlWN0t0UuRXAR6odOjBHN5n+IcFNPlgG4HbkPOQYyAiDqrw+3HEmwC9jhiI1iLLUuR54evZS2jd+v1N+/Qw3gsl/N0GcA0+DYTXApq/nvYtFclLwaHtWtRtg854UDMjQB1btfbYJhdwiPZeo0NpMAZf0lSFFLg4uBOnC41Go6DTopQKwpE70wNISakIzBTaFuTadry9082PNDBghxNg6ACyweA6FxD+uBO3nWN4va92vjfDsQwExItA+OSWxeDP6oB/XXDgX+b8b3K8b/vM2x032w5hEUWgfffvfz2fnAGRP8vRjw2BuIkdnKfeAJUXguANLF58hHBwwgHoIzo8oWLa+G3OM3/uNgc6jjQPnfdtmwu/3rfHptON/lbpnEJCRMZODEDwffKCy0b1cAzEDltsqMQR82GbsyFlbZ9DT++ZcD12FOj1NOTuhvw0tekgDx37+O+YKh/y38RmabdtDvK2ZwIolztRN0tebVu3toEUUvRK1Nb2n6/WK/w3f/D38D/94b+Hk3/rb+Div/4/wDnaLNKOqFxWUt15gbifN539MLeE86KAY6hEQcDBGE3U9sE83taPvCHHdZu7rqPalr49yrLET3/5J6jqCtYaPH3+ONzTcGyH80Z3vtFm9Fdoa86FYgSYHBEBrfs5FhvmMlK5dSDhupguDCAowRcF0eiMscGYrut2g3bN+0me50jSFHlRYDQeYVVT9NkZG9gKxhjU6yrQ5jqtMU64NImFCLnHFdq2RjnKIcQujLG4vLyC05R/SrVYJbhuKODzwlIZIqDxvOK24mgG58aRDkKsb0JttFwsIUVMGU+DqFosasfjOZ6HxhhMd8bBSJNSBtVYvo+hA8D/DpF3Y1Dm5cbaxY4N52OzY18tV3DemP3yyy/Rdh0evf8I7733Hrquw5MvH+Pq6iqMT+nXX3aGeQyGtcGXXXHR/XH/8Big9b0fs30km0qS8fmcc9B+7QwKvaanxjdNA5koHB0dBbGlxWKBg4MD5HmOq6srLBYLX2t24inJPZ0acLACG2KPcXvFuaQA6x9k6LyRHdT+nUXdNHj+6iXW6xWsk0iSDGmSwTkWnaW8ds6ZJCNRAKB6wHVd48mTp1guZ6iqCu+++w6KosBsNsNnn32GX/7yl1iv1zg5OcF7772H8XiM1WqFy8vLoG6+WiyRRmtIzEIZ2k/bQN1t62v8/Xgdjscwp1rRugIQxdyb6I4dCn8uIVFVaxTFCiqJaL5+3jGI1bZNENvjMc552SI6ryfZQYi+7GG1XuH8/Bz7+zvY3d3FarUIz0d7gkbYwgSVstxma22zx4Z2Z/85C4deAAue/t7pDsvlEn/8x3+MPM/xV3/rt3F4eIiPP/4YT54+hXUOi+USs+USje7QefBT+j3BWhfyTLMsD+N4tVoBzkFOxqirNapujda0SLwTcXZ2hovzczx9+hTVaoXFfI5qReOEtFoo9SqO2A+d7xiU+Wpn++vbh/zdGOyP3+PrxDoM3Mf379+Hcw51TfvBxcUFxuMxHj54iMO9fTRNg1W1DP3RNA3WVQXnLHZ3dwLro7dNFaztqKyVo8ivVH1ZPeccjDV+7SObIk1TTMYTrJYrnJ2d4dWrV3jx4gUuLy9hjUOeF2G/ybIcWdZToPv2FdCmFznj1Kl4nPEeHYPf8drLTi+X7uToP++ZLBzG63acvmOtxmQywc7OTnDYjRFg8cks4ygyr9Weru0clBC0L0TOLoECfXqkg0XbbtbiDuutZ+FK0beHtdYzrh2UpGokAexeV8HhttZhWpbIiz7KHvsG8bjidfrhw4cYj8eo6xqLxQKrZYP5fI7FYoGu60JO+9scX4teHk8wPjYXj5sbKT+MgAi5aPFDcaPEuUTbJs+bXMgbURs3eG/bd762c7p5/KtyuOMFLFyrv6iP2G+6ybH4mdtyT1/LUd748OaV/lUcQoAclI3gfASaiFjyn8aRlBLCo2XWWaybGlb0Jb6kUoA31qzTAIhWJgZOXHw9upfemIipdLHhMBz7sREbO343n3MzBYCerzcQySjt546UEpAKwi9yQyOGDIzeIOlpMmyMu61OOjvF/Gz8GrBZp5siHb3QBH0OYMopALRd4yNtvWAii2+kCUUzhdjceLlfY2o7vx5TaUVEcY9Bkq7TRMNPbkYT477VnQZCXfEetOH+i6//W9e/QgENnRb4yd2/FFJknLF9CQqfH1Q3K7y4OMP9R99BMj2CWV1uqLMDEVAD6R0EhLHq7wLGaN/mAtZpwlqE37AcIKA25vFtRhv3eyiZ4SjixxUmuMTUp5//aoOKOzSAYweG6qFvm/e01pBh24aodHw/1pIaqFQSWZqFTd85B+GdKo6iOTssxSNgnUGajqK0CYTzatOi7ZpAdx2Px74eNtFhVUY0sHXXAW4TSKC5YqA1beKMTKtEodWdj4JRfuVoNMLFxTnaVqMsiXKnNZUgEYLHnIKUKdI0QVkW2N2bYm9vD3meecCpp4ezMBmp6GpYy2g6l0rq54hSKojQcN8WRRHaY5seAs0Lckqt00F4jsfEarXayE+Lo97xOEqSBOuqwmg8CnOYgcy4dCIbaG3TQNQ0l9frNZ49f4bOdBiNRjg6OsLB0SHmywXqtsG4HJHRKGiOxKARP5cQvu7pYNx3XYuqWg++Q9EToyPgMenHcqBQyn7tY8Cnazs4uFAiB0BgCTDjQmsd6prza1xFgCKdDhA98AHnIIUHezwIEB/GGEBQBNbavh52kiR49OhdZGWBJ89eYFX50qseJCDAo0BZFkE8jJ8nAA7WQZsaFxca0+kODg4OsV43+PLLL/GrX32Ci4srHB4e48GDd7C/d4CmbTCbLTCfLwEQE4z3DRac4/nBwl5xasPQweH9K05rCNT7aI3ndmCALha941JhbAj4Hdkb+FSbviwzOA9gjSejsE/ZJEHTtkGMivu10x2SNEWWEegDkUCI1o+/vm/yvMDZ2RnyPMO9+3ewXle4urpG17V+n+HqHMJHu+O0SS5T5Pd4gCMNG87AtoPfL/KC2KFwEAnNt9l8jq71zJ62gZQS/+Xf+b+hGJU4P3uNw+MjfPbJp1jVDda6Q912MHCQqS9dJWkttQCaukXbauyqBCKhdB/daVSrJeR1gsneBFmRoa5r/PQnP8XzJ09JZCxJcFlVWMzm2JlOYY1Fs64BSeWunHOkixCts/xcMQgzdLo3bS8Cn9/GQnWDbck5oCjyjZQCZgzFgT1rSSBxZ2cHe3t7wRm+d/8+0jTFq1cvsF6vMZvPkKkkrHelLwuokgSr5RKAw+HhAe1nILFYIQlMNKB9FwIoygJZkYfqL4vlEtYB5XiEohyDqu7ooML/6tUrvH79GovFgoBklfp7pNrTeV54x5Aj3OTU8zra+ZJcDPQpSWlVzFziRuv7yDN7ug6TycSvSTSvYtAtZlc511fU4D1yPB5hZ3fiwcS2Z0c5Des0Rl6Uktd30i6htTNJcozKEs5Y6KbdKOUnBOBgoTuKTjObKwaThRNQCWnpOCDU8eY+sKIH21lvpmloHuV5jtF4hCxLNmjtcUo07xes/k7pf4cwxmAymeDzz56QTsiCQDmu2PI2x1s73ew4O2yiWXEuR+w4EeXKd7Sn5LGqn5J9dIYfOI5eDhepmKEv4t+iX6QBeMIm5Qc7T6+htE4f8QAoirvxrXAROm6Z+zGKC9x02v9lnPDhQrT1+tu+51+nTRpQgdJL/xO9jU+CNTe+Tb8It4xqqEYfcYPHedPTbUd85U2n38V/+DHlz76RT+4dU96LHfoIEjlzUV5p1YWyCDyRrEfXhBMkSiUELJ/f9bQ9/t2DRT5HR/ZiKXTNm/0U9z8btvy5bUhv/53eoQiRHukgPIooAoVVwhgyrKR0UIr6VymBtjX+/iWkcD6vxgt7OEMlTYSDEwoAIfvWdDDecEjTHMZ0ng4JCJlBSHIOddsiTRNImXmDmwTGhACV41MKxrYkVtPaKOJpkGVAlhY013xNYx49QvDvYSTEUvQQFAWUggwoKRRVgvMGGG8IZTmCyASETKAkgQwQJvS5s44QeclR5S2RYz8O3ls9x8Q0WGclfnr3L0I4h7b1ziDZg0FzQCmFP/nZf4e7/9Zfx72/8b/G7L/4z9Fdn6FtG2RZuklvE/1zAn4z8YaD1r4cntXoNBntRVlACAndab+2MYVsc9MMm24UrVTKq/w7B+cd4pj2zSWllFJBbE5gEwySQpC/jTcLRQogRACYKspAkHIkjshRSz5v6kvIMVpOGyf3Ry9aaP08dTxu+F6VhHMS3LRFUSDJezXZ1WqFtiJnFc7TtqkLkGYJ8jyD7hrkeQqpAAiLLM+Q5RmMa7wooMTdu0fY35ni2dNnaJoGRVFiPC5RVRWoRqugGqWZQlkWoZ41b7pseFu/afPGvV6vKVoSLYDS57vR/iQoDzBPYY3BfD6HEJSnOipHAbyo13UAb0K/O4emJtXxpl0DDsFZtF58jIWy2JnM0ixsIBwlSZIEq2qFXb0HZyxEyk5vF9akyWSK6+trtG0DAYmiGAFOoO06CClxdXWNP/3Tn+Bb3/oWDg4O8eiRwPnpKZqmRg7ho0Te+fecCnbSkiwLzj2Nd8AYUq/m6DBHLcmZobWK190k64F7Y0yIhPDaXOYF6raBADCeTCAc8OrFy5C/eLC3j/W6wnpdI09TFOmOt18shAezyKEgpftEJLRuQnpaOK/BmywHdkLSNIVMJAkKdhrV2kBKgfF4hAf376NtDU7PztE0HWBNaKeiINEn6Q1l3ovYwUgSidG4QJrR2GuaNRbzJT759a9w+uoVRmWB/d09JInEYj7H1ewKi9kMAhaJyuBgwr5pDFVC0B4QiKP4QhADZ7hubARH3E1gOza8ma3BjBWutS4VM6F4ve73eECCagpnqNdUE3zkyrAeSkX6HcwkcY5U+lWXoPPl3JIkgQOB9bTkuLA/nZ2d+tJ7HZ4+eYaDgz2cHN/Bl0++wPn5pY8Upt4mMBCCwQcATniQVBArkO3gyOCJwc64fdjeSPME3aqBdRqJkKi7mkoLrteQvia46TSM1vg7/9V/jQ8//JAAGZnAiQ7akP6B9sJb1hqYzkA4eAYQOX9pmaMYj5Dn1OZVReybrEiRpSlUqrBeV7jUJHK1mC9Qr9coigKLxRIJp2h4dgsDEc7Zjb2J9whEIESwgdDbrLQH+w32TQa44/c5wERnEUDYe9hJ4v6nsatQ1w3arkNRlsg9Zf96NkNZFihHJR49egejUYEnT57g9PQUXU1OXub1DU5OqOLAcj6HlAKj8Rij8ZjaGA6262CMRKcNtLFIEoU8LzD1ZSNXqxXmswVUkuPw8AhlOfbOZIfL60u8ePECL16c4upqgabRECKBUhnZNUmC1KtqqyQBOPAkpKe092ud1hrWUMksctozjIoSKpVIkwTGWhjdwDgSaRVKwXhnclQUmC+XvuwprXV1XaOpaySe4WSdReNzqifjMaaTEXb3dzEeUTWM5XJB9dyTZMNWiwNZUlI1kCxJURYFijxHtSItEwtLAIa3tztt0bUaXdtBa2ZyUplg52g9UImieQnnA2xkJwMO1lhAOBjjQo1zayyytMC4LJFlqWet9esSR/H5fhnE4PrtBwcHwd759rc/Qpqm6LouAKjz+fzm2N1yvLXTncQf5UUGAtIx2tfncQLwtV77KKZ2bbRQWzSt7UP4Bd28Fd5gQ19D11pLNZx5Je5vgSZu9IKDCBEy643kxOdnOWMQLQf9/4WEDhEoepbY4OzR1+3OFtDTCWOHm52LeCH6OkeIrMI7vuEU5KIK4Z/db4TOORjvWPH3hQA5nL6vegQ2ei7nAOF68AQIiyjnTAgpti2F1GJRZHjYLvGEE66PyPdOxABQ4ag3yJiiRdkjykJSFMQ7yRy1YdQZ3jikuqwGZZmjKDLULYnS6HodOR0KxiPQ0hv1ieCoHxn7aarA/b4RBYz7JtpAhRBBxIijTiSGkoZ2GEZwCOggB0U45wUiFKwQENbAOY1MAM7nA5okgaa0PVjbIZGR8S4B4QyVSnMOSgDWo4qwjuAoS7CGEORkt7oGPAvACcA6AweBVKW0WaeZNyIdkjRBmnmFadPCug5FmQGC8ojn8znyvEBRlITkdgZ5mhLtMzidvaNNarwW1pnIiGMHrEO9tlAyRZZmSLPU94uBSgWESmDh0GgdohBKSQhnodsGjTawHkTJkgRJIoMBl0gFBxIpgvFUKUZ/nYP0EfJOGzgpPJAlYEUPBNZ1hf/HP/q/43/01/467v0H/wmu/k//O5h6QY6IEGHMSFiUOZW04/He03oTj0pnBCo4oFu3EEIBAuiEgVK9AifPB/ilwDlCdOFRdgBQaYJxOkHWtFCShFOaah0xGJwf58JHnSlCo7zgExSNS6apDQ3rf3rnB5DOQrs+zyymNzPThKKOClZ3aDpa9xMBOCVQlnkQfuuY2aASCAWoRCKRBepWI4FAlpA+SLNuUNUNLATK8QSZNyLzjCICdV2jLEvsHxxgsneEl6ez4IhlRY5vffQhJjs5fv2rX0K7FNZ2mM0vcX29h739fXLipMTx0THgJM7OLrG/fwQpE9T1GmkmkRmJrtMQAihLEsgZjyeeXjdFnhO1TDcGAhISDq2xWM0XmM1maLsaUkTro/Dtb0ilVQiBREqYtoOUCTI/Prq6wdo6jMdj7O/s4rRuEKIdDtBNG4CVnQnlJ7frFuevzoNgWJEWuLy8xNXVFfVZayGTnuUwykZBcDJNEgjvxBc+1y1NUnSNRiJTlMUI3UhjtawgVYqj/SO0bY2rq2vvJCpcXs3wk5/+HO++8y7ee/QIe7v7ePL0MepqjU5XSJTCJBbpgYBKUwACbdsFYMU5+JQCahMCFHvBMtofHVRCINQwkp/w2NUG2mloP3nyJAWsw2qxDKDF/HqGajkPDoJf1D10TyCQCzspO1jkJDof5XSC0G0pJTnXzoXxr5RC4jQ6TftEVmQBbHQOGJU5vvmN9zAZj/DixUvUDZUMIpBAI0lcELMilfQ+gppmGcoix8mdfTy8fxfOajx5/AW+/PIzCEh8+OE3sbe7D+M0rq8vMZtdoalbqERCKEvj0lqUWY6TwyM8eudd/OEf/iHyJMWLi0scHR2hq5toPXBU3kolMCqBgujTQ5jp5Cm43FfMFoh1RHZ2dnDnzgnOzy9gdAMuHxZbG1z5xlrAGO9MK9qHKPe+w7paY3RQYjyZom0b1A0pQEslkSCBMdob0AKpVEikxLqpkKYZLBxSlcB0BuOSNIcuzq+gZIL33/0GFvtHeP36NbRukacFYAWa9TWttypDpw2USGiU0FZLYy6Ajg4yl6jrNZQiVowFrblCCLR1hVxlmDcrFHmOuq5wcX7m6bWObF8ASV5AZQIvzi5xMfsjFMUISiXQzmC+bJAXGZJUoGlaDzLRaFWJhBMCD999B86ZIPjEwZAklaiWC3RN7dkElFoyu7yCUglSlWC9qgL4BBArJFHM/rCQjgI+Ssh+v7LEEpNK9cEub2NK7ziz/8xVW2Jwnn+4dGma+PHkDAGpvnRW3dQhx79p1mg6sruEAoQSyMsM450xdnZ3UI6KkCZinEGe5qhWC5zcvYM0z1D95Cd4/vw5rLXYP9iFE8C6qTG7voYTAtPdPVhQdD9NM0ih4IRDtW7QNDXSLEGalXBIkCQ5AIlq3aLtHKShEpNZJuBA4+b8YoFnz8/w8tUlVlUNJVKoNEGaZ8iLEdKUnG6ZSEqVsRZSCQAGnQe8jW5gdYc0STDKS+RFiTQh4VElJO2pSgBoqaa37SgI4xwe3LsLSIHlYo71ugKsIbalANJEIikLUv3WBnW9hjMak/EIh/t7ODzcw3gyDhR9bTvIRHjbKkGWpQCIcZgwI8s6CKUwLkcYjUos5zPUdQXrmClj0GkLlSRomgZXsxlR3/MRBRQAGCeRJRnyfAwpFbqGxFW1JsBBJArGaBCzuqNKJ3UD4STKYoSyGCPLSAAYoFQUBqSZnbFe18G+0brD8+fPqC/SBHfv3iUQRKb4+OOPMZ1O8eTJE7x48eJWRsvw+No53XywM/lVEVo+hg4H/3BkMKa2xjQldiyDExyfLziJA4cYHCn1Ed6vuMf+3m7LObk9Gj10qPt2ie/2zcfQmQvXEhz59WIy4Xo9lMpRleH90r8RaiVvXmP4fLzIxf/u/+YnHAC4W49N4IGM+zd95qsYAtyOfN89hQub48d/ntBOzr0E1XbmyAMAYTlKFJX5cJSfF543RGO5XXolbr7nbeMhRAzDItMbHTFtPAYj6FzWR6+4k4mqmKQSXArHGHj1VQVrAGsFuJYrRQKoncjBY6PR3yc8ICYdsR8cgSwyPJ8HT1T/G9G9Eqpqwt/SUa1c52yoGam1CVEpAQmVEjjQI9Pk9PG1OAJtOSpvKSpPbeNxoIB3Cag0gbASXUPUQSElRScVzRNmAIgkQeI2y5VwGwYgSkgoUE6QM160KPxHuYXOWjghYQRCPenYCa3rNX7/R/8AP/yrP8Tdv/GfYv63/nM0NUUn1fF7EIcPoF+cgXMUv5LJEiH4gAi02D/LwUqkscbBMFViGJni++N2Y2ekH6MCZ6OT8G/OOR8CUGx883v8EwNUw3PHAnywFp2xME2HuqY8Zlb85nNKKbG/v4+iKGCMIYRdUWmURClYTSBtnuco8gRp6nCwv4cP3n8fFxcXePHyBUX8ri5x9/4aaTZCvVyirhuMihxwEnt7+5hOJ2iaGovFFZarBbTuMJmOMZ1OkKU5uP4vzQELrV3AhY02IQ+baWsx5dGYDhwlig/WM4jbjKPlzjns7+9juVxu1ELnCOWQGsftwgwgpt5yZJtz/ay1VNCOlGtCrj3n7UspYGBDWy+XKyiVbojv5HlBeet148cR8PLlazgLHB4e4N7d+7g4O8PV5RUE0Of2O2KmkIJ4AWt7UcDgVHo66LZoajwmzBbgl/8d5r+jNUdqAhh5TXKuTyHhfXb4e/Pw9oVzHkyEX7BuF9mKU1o4/7/rLLquQV1Tje13Hj5AmRf49SefoK477OxMsfbUyIODI0wmOzDGYl2vISXRrvM8w850hMP9QwgBPPnyMR5/+QWyJMWdO3dwsL+PsixxfX1NlGIIjMccKabI2XQ8QV3XqKoKs9kMDx8+xPn5OUajEUVDfX1aZqnE85xZQ7cd5BA1G+sO9zGpFxdY+Brh0jO8AvhuSahyXdUQwiJNFMoyQ+YjWmQAE+uBouSbzCpaa/yY8KVYuLIQp6uNyhHWdYPT01M8evQI9+89QFFmWK9rVNU65JSqhMX5eg2GJHGA4Z3DQQEwG4Eai/WqARQwHo0wno425qoqC8yvzwFTI5EZFrMLwDbotE9PAuXzWwNoZyGgYERCAocQaDsLKRXaRqPtWp8SkPr5ZTHZmeL4+BhXV5e4uDgH5dpmYMFZJSVM18KkGqlKkHmQA0KEaiq8zvLY5bWBygqKUB5wOPeGtuBwTCDMNkR9tnkIcPpMX52DwJkEUpLQ1XJJ6RCccsTsHOccdvf2cHJygnIyxnq9Rt21KMsS2lmcXpxjZ1RiPp9DSolvfetbGBUlnj59AuuFG7/88ktkaYrdnV2Mx6PAIJJSwWiHdd2i62gtS7MMWV7AGIuL80uKEqc57pxMIYSCkCmqqsFivsLr16d48eIlrq8WaFtNQJoQ3mGRkCqB9Lo0WhOjUSakG0JzQqNtajhH6VzjJEGSFN7upD4ajUdQiYBzxrO0HCSAPPflL52GMF58zjNOeA6OfElNTtUQDqG2+Xg8hpQSVbVE29YhQsz9zMETZ2ksWm3QNg1G5QjTnR1IITCfzWB0G9Z/KYUv4SawblqfekPBFgJXicWpZAKlGNDzzDlDfqKUigBSy6lDNZqmhTEWiUqQZ6XPvc5gdAUOAg1tExbc5DS2nR3K4595EGA63cHe7gRtq3FychLKlP7hH/7hG1bB/vgzO93A7RPsxhEtovy9eAOKHZJewMgGxzN2LONr3eYg33aPtx19jhI5B8PNMkph2rqQbFtwhp/9ugc5lw7CiVCSga8xdM5jw3d4+OF/6z1+rXu6cebbldPftAjHv+PJuu3YZBwMnZPN9mCjnyhsgLUaaZF5B49yW5wlg1BKQiScdd7P7en1vWNy+/Pc1o7xeOac1bh/2MnY9rzDtkpkAsdR02iOGNE7lTRX+u/EoEqcexe3FTEDEBy74BypTRXy4X3SOEJ43TmHPM+QpkBdN2hqTXlwPvrsQLVR+89z3jupqZKzoGFsn+NMY0r4/FkB4wyE6SBMD/2E88BCeuqZg89t9nWsY6PdWutV7CVE4mtD89i1hhZrFmcSkvKLon7gn6FYUrVe4e//k7+PH/7VH+LBf/Cf4Pr//J9BTfZQ/vv/K3yy0vjpz/74jfPt1vXhLebom8AqIfsyKZsCVD0Vfegsx8/FucB8neHPJmDUXz++Bt/bUA8hBqbidSCew2wks3PIebcsmnZwcBBoyFrroGDedi2WF+fgHEGpBCwM1hXlpx4dHlIkV5BD2OnOs2IKqCQLQm2JoBwtKQXquoJUDuWIor55kXmk3D8j+vkipYDVlIvWdjXW9QrregVt2jCfGHAgqry90YYM+MV9y8aP1hp7e3shlWPbfhPWCJ/L5hzl9TMNX0q67rDMHPdniBJ7anGWZbRW+Jzb5XIJ51wQIKsqioIlSYLReISkS0N+4fn5OVbLJapqhW984wPcvXcPUkjMrq9CRJTGpg4iQVr343U4VmJti23jf5uzHf9mYIcNqnis0sk2RYji9ozXgdh5jOcIIZqb8zGeV0y35HEAILCz6rqDsxLOShwdHaFuW3zx5WOfj9sCQlL94GIEax2M1hAp5SfuH+zg/fcfYjzK8Pr1Kzx+/BjLJZU5Ozw8RJZlqKoq5Gr3tW+J6l0UlKZR1zWePXuGvb09KKVwdXUFKWWIfrJxHdttw7Z40yGECPXenXPegJ1iZ2eK+WLl276H9rmvrBWQithRXNYsyxPU9QrGaOjOQbgV0pSi2mtf65ipqtTWWQjQcCoJrXv0m1Tbx7i+voZzDnfvnmA8GaPrWs/eonrxUgq07aZ6ukRfugjwLDPn/N5tMS4LWOEgrIHxY8AZg05rSGgc7k2xv38fo9EU56cvsDMdoe0sTOdwvaQSf1RSzIteleRc1XWDqlohzfINu4JtoPG4xMHBAfb29kK5RedItToIb0XO9BCM5fUgFpra7BeLJOnXwuG8/KpxQWBNH+fu+77/zWyqfj/nfYLUsZVUYb1goLnrujC2Hj16FOxCVvNmZlaeZX3FBk/jnkwmSLMMTbMOKVS7u7vY39/HZDLZKHfZNkQTT5IEWV5iMhkjL0qs1yvMZnNIpbB/cIid3V0kKsVyVePqaoaXL1/h8eMnpGZerf361+crZ2nmWWMy6gfh10gRymdJBmwdK5YLnzpUhDntYChVznFpMHK4R6MRmkYHFgj/bNivrk+RyrIM+/v7ODg4IE0Pa1D5SiIsDid93XDWPUmkhPO53FmeYDwpkecJ1lWNql5BoberCBwm+v98uQqMmGA3yN4m5f2NhUiFdF781qcq2Q7rehVyzIUQyPIERZkhyxNIJdDWDhAMLvugpiPHnX1QpWhdODw8AiDw+PETnJ2d4+7duyg+HEEIFUTkzs7O8Nlnn73VOvhndrqHk3Nj8xp+lr6wsQluiOd4RI0HPoBe4dT/UMBzMx9bCLHxbz7ijflttoN+cegjf5sbOEc/b/vezevHDvGbFp9tRnn4LgSkcLC8F/Et3lybohPyr5t50sPz84f/bODAFmNf3DQ4Irxg4zPbgJNthqRzRFmktoz9kU0hHk5gZ4PSOYOuU8hhkeUJ0iSnxUBsRpZueya6L44cD59pu+Mdb1xKEU0c0We3OTnDY8OYjD7Ci5P/UNgMKYq2GfnZfAZsjMXYyBdM/edzR45Bn98O3w7xxrwp/ETUP4uutcGg7doWqV8TaLGU0Jo3awNrFZJEUi6f4HxnVh+3gKTcSWu8g+AjhRAU3euM9vnbXkwHLqwjHFGMxaN4Dkjpc3J5vbIEDAi7aXBISbS8bQZ27AxVdoXf/6e/jx/+zg/x8H/xv4VLcny61viH/+gfQOs+/3J4njeuCcBGqTi+brxmxobO8LxCCCQZ0+77z8W/bzticIePTaPnZkpJ7FTHSvTb5vpwjg+dchJM68EzprrHjiA/Uxz9ZoMMllgCzhjozgAGaJs1siyhGsZNg8lojDzLsJjP8fTJUxgjMJ7sUG105+j71qDVGnVD6Sp5lqMclRCiB33oeXi+SiSJhHGA0TyWXRiLPKYYmHCu78e+PbavJ9yuxhhcXl4Go8lau1ECJRhtnsrLLAHup7Isfe3YKaqqCjmwBJARpZydYY6C032rAHhQrVgquUa5fCTGtbe3BwegWlc9KOMjDqenrzEalfjoww/x8OFD5FmK+XyG2Wzmc8yzG7bBcO/c9nr83vAYroe8xvVpSXZjXDpvYwwdh20g5DbnhM453KgBIVgEEoH1wMa89CkgVbWG1g6mc1hXNe7du4d33nkHQio8efLU35dAtV7BWos8LyEVpXKUZYm7d+9iOp3i5Ysn+PnPf47ZbIajoyPs7+9DKYWqqnB+fk6Akh8jnA+e56RqfXFxEXIUP/roI1RVhcPDQ5ydnYUxBfQOC8/dUKrpK1h9sRAbG/NKKa/Qn3kggKNaA7tJiKDoP53uYH9/CqWoukYs+Eb3mKLTVE2C2D1kgxhjfP3vXnyybTWkz42tqgrL5QKPHj3yAF6D+qL2ZYU4RYhSephZQmuX1yLy9hTdMgVq6CWBRPk0BWFQKInRpES9XmO5bCHgoITB++8+wDvvvocnX36Gqmnw6vU5nLFIpUDbrFGOJhiNRyhHE6gkC/3Xdh0gZA+QAV5rQ+L4+Bjf/e538Z3vfAevXr3ET3/6Ezx+/DiwDowxsIaEF1mbYqjkPNx34nkhhECiEijZA4jDObdtH4gP12Ms/Api45b6L3LMBWlfmNrrQNU0j7mU2dpXszk4OMC9e/dw584dLBYLtKavNc/swzTL0FYr7O3tUbWFJ0/w+eefo1pVPkLscHh4iJOTExweHBKQLawH0DSapgUgMBqVvm9yCCVR19K3r0VTN1S2rSBw4Pr6Gmfnp7ieXaOqVtC6C2BSUeRI0n6PE4L3Yw+US4e2pbKTq9UKwo9vJVMPsnsmVQoqPSosdNeibWtYq70SehIJ42o0tQ4iYzF7hXVAOHWJVcq5NnXTUK1r6yiQJfwclX7gs/3atg3yPCeR0SxDVS3RNC2lxFrnx20e7LW1r/JhfH46rfd9G7AjzvtobKswUM/VKXiOsiBmyuJ/bQNjSOwtPk8s5u1cXyazKArM53O8fv0aaUpChA8fvIf9/X0Sbl2TyOe9e/feuAby8bWd7uEE+iojbvjdbUh1jAbzgOCJT3kj/bzccKTJcvECQIP7iJz1t7lHuofe6b5pyN72nfiSAzGJt3Bmh0bo0DGiKEP0fnClo/d5jbrF+Y6d7tjhHhrsb3MM18hhxGFoWNPc247+D//evL/44A0gpo7R/Q+jctZp73g7SEm5fMYUEKPE1wf2ETZHP2FfRyy6xeffHqn/qiOgd9FisM2ojAUmgJuGIgS1HLcpo/NKkoHHzy5ET+ul87uN8w4jPbjlmWKHS4YFL0yzEB3n7zB1TwgXRFZI0MPXAA+OgIBSXLaCByqho7yB87PRImihfR1ceDQ0tJnqnRhrLYmZWAvXOThjYRMbcgqlR1rZiJNSIhEq5BjRQ3txIOFr7frmUErBye1GP7cbG4/rusLv/+j38dGH34XWV/jZL//Y13buPxunFQzXPz7616kPh+vl8NrD7/PfUkpkkfJ0n59ETmqcE8vPyn0Qnyc+HwAcrV5DGA2nEpyWxzfW8CGoFD/rpnOyWaGCD3bsm7YLYwHoy1kxzZgifgVGo1Fw/Nq2xd7ePnb29qAv5xDCQXe1N0hTjEoSUGnrNUZlicODA1xczjCbXaMoKUIhhaQ8SAHotkPTrtHWa8BaqCSFEg55nvcGq4/K287AaRZ9pKjEeDyCUhJ5nmE2m2GxWGC9XoW2GrY3tU+flhTPsbi9VqvVhoPN9xMrr8Y0do5gLJfLIKLGpYNYGZbvY71eh8g1GyAUcSBaX57n2N3dRVWRwjXpZ1gcHBxgOp1iNp9hVa2wv7+P8ZgEg87PzqB1h8VigbOzcxwfHeHBgwfIsjSo9eZ55sEVoOs2nyMG9GNARw7W1jcBmfExBL/ic/T6E5vziT8TR3Y31+x4z2Kxv835yc6f1sbnqNehjXVnqd6vN5rn8zlOyhLf+MY3kCQpPv30cywWKxjfRtY6TKY72N2b4vjkEPv7e3j8+DF+9cuf4vT0NXZ2dnBychKo4fzD6yKvCVyjloEABmpWqxVFk31Umo3XGCDbbFRs2h63tDkLE7FBT04xCX/meerBY0dllwQ2rkn7ioXRFOFSSoZ871Bqzs89OC6l10bjh0SYhCDlbTKeey0KaEOiV/M5qaCrBFb2IHLbtpTeFTmc9FuhqX20ONh/XqNBCUihYLoa0+kUeZYgTwVsW2N2eY5qtcDu7hhN1eDs5RPcOznEX/jwPVgo/GH3pzg9v8TOdIRV1aAsMkzGJWSqfDSPgOnEO5Jt10JohPJPXB6Lf9brKkR6ee4KITAeEYA3mUyC4zosF7fNfo7XsG1gauxwD+dRfNitc7Z3vBtDfSikgpBcKYbKARqjIaRDWZLA4nq9Rqs7TKdTam9fu/2dd95BWuQ4Pz8P4JJzBAimfj95/fo1Pvv0U7x88RJ5nmOnmCDLcxwdHWF3d9e3nUOn2154y2jkRYnpdIqizGGdCWyWshz7NgGur68h5QLLZYXXr1/j/Pwcdb0GBNszCmmWkOp5lvr1hEojEthJQEjTNFgtK6xWFbFfjCUwuMh8mknp+4SEWsk5XqNp11BKoChy5HkaQKa67rBa0trAwDb3P4GBVWAMsPPJDKq6JhV7Aedtaj9efPc5Z9FZjTzLMR2PkaUJuo5y342xtNeyppfXQ1ksFriezdB2JLbtBMLeo3xVIgLQevu5BxB6kHm1WgWwIE3TUM5Led0P7Wnt8Z7J+ylA+0xczWK5XOLy8jKwhEiEkEDJPM83mIRvc7y10/0mxOptndrbPhfncHPuYex8UkmCfkOMfw/Pe9vfX3UMneWefhQ7Ytujm7dd922c7zc63Pz6LUAAHzFtbnh/scO9+d52w/9f9hg+s7jhct+8lzctyqHt2RHmz/ioKCsQhs87ESjZ1gK62VRQTGUfrQjOqNikEQL9mHSuF5T6qnbivgv9KDfrTQ+R43hjGzoo8I88dHwAwNnNdAKuW8vnNMbecGxiw1QIcQOMGl4bjlubx7/YmAOb6wGppApvKHUtKWnWdQ2pJKwvB5GkrIRL5zHWEmVPCGorEC1POKDTpA5KEbfEq876NSIqtUSiKITaGgNIl4Bz1SCcN3apbxNFJdWGxgTDAIWu8f3Xf4J/dvxdQMkwbv+dL38fRVejH4H+2naTAfAnr36JLyb3vXJ6gkkzxw9f/CMCT0QM7LmAe3Bb/L13fohK5qHtvzn/HH/x+tdh494WBQWAZbaD//bRv73x+g+e/Qgn6/PwjHGkmoWbnHP49egh/mT3W2HjUkrh33/8d0kMJ/R3P66KbgXngHVS4r9873+yEQHh9TIe37yR9+085NwgMJjYydZebKk3onu6M4MDhS9FEq93xpDR7ARF/woA11c1jU1F+YnWGiSKajOPR2PsTK/RGoeyyJEqSnkgr8bAwQCwXsE/CXWBGYgK89mKABTxsyZJgtFohL29XdR1TcrpWqOqVpByk9rPY4Lb2nE7RftAvL4nXmTGGIOyLEPJFy5fEjussZPFjo4QIqD+o9Eoug71TlwPldsY6OvdklrrAlVVI8uyYJRSGgCVkzk5OcF4PMbseoary8tAGT+/OEdT17hzcox79+4hTVM8fvwYVVWhKHIfpaiDSBbfW0wv3xg78XoFWkfeBLIPgat4zWSwa9vBfc1U13ifpr+9I44EcZ7gcD+IKZvx2CbjUYXzEBjSIs0Lv55raN0iSSlVqmkaJNkaWZaiKHIsFnN8/vmnqKoKd+7cwe7u7oaBvFgsNvrPORccbmZPjEcjXF1dQQiBn/70p/it3/otONdTkdkh44PHlLUW2/mGm8dQwZuBv6LIkaaKBL+cRSi1Fhgk/T5oLaU3tF1NgmSOHHBnSZOgaXwFCV+Sr2ladF3rVe+T0O9p2jMqhSCafVGOoJTAbDYDAEymY+zt7cI5mmfGGECwsnGfKkDrJmBgAeO8swQoSZaPEoCDxThPIZVEu16ibWroeoWHd4/wV77/m3jx7At88fhT6LbFvYcP8a2PfgNlWeJf/PiP8eLVKbJsB2lZQAh4J8pSxQsAeZ5BQBKw0qx9Kacx8jzHcrnEL37xC5yenmI6neL999/H8fExfvazn+EnP/mJp1yPNyj/cUBgOEfiudK/1+9lsY3yJptp09Zw/Sa4+SkAIjhPiUoCcEXXcgBIhFlKwBiiie/t7eLggJyhel1htSqwu7eL3YN93L9/D0IAp6dn4LSiZrXCkydP8OTJE8xmM2JTpcQa2N/bw/7+PkqfXmAMgVMUSW0hhcLIK2Fr3aFarynlzUeukyRF03Ye5Kgxm837Wty2T/WKqwQEm8bYsOcxMMUMGeudwmk53gCkSewrhfTgxGw289ohVHaQqz+0vhRd0+her0D1pW8Z7OYI9/7+fqjMwUCt1hpZnhOf1oNREgIQDsJXk3EApjtTFFnq87+Zvk66ITTmECjsy+US1aqCTBJkeU7Am6DykA4MBnEQiKoZ8L7Qtg1WqwpVVQX7IWbAbKZA9L+JTRGDR+TI37t3F1lGjJKrqysslyS6mWc5nBV4+vQprHV49913cHh4iIcPH+L6evamJTAcX9vp3rZZfV2nbfh5fuBhqJ8RRescrKdqxhvnV+UDf93DRfM/dtTiMPJXOdD/so7sDXAiihTf5sS/0bmPorWbzu2f6fZuONBDI2a4SMtbFl3+HS/UW68nAXjaliNPcOMcxjBIw9+I1E/9xq21RV23ACSQZkhT6RdtUPvIzfaLHRR2loZ5ffGz3AruuN7JGM6ZuN1iJzB2yJ3dpFKGfvZtFgtfDCMvbwK5AASdhBi42vgRPtoqBRQih3/gAArBiLc/p3Wwys9PZ9B1bahByoj05v36xZrRbaEglIQCldEyzgAWSKR3vG1fXooi2QSMaE83V84CVsF6MEZIqkGbSFLxvNkP/dMIOGSO6F426p+iq1Hq9Uafb4Ag/rOJr7qgnSZbwtnwPb4XHpv9Nelv6fvRWqL1ZLAY6TomdmwSV/3rWqU3+jbTNYquCjmM1u9U9Lcv5wWHxPQRZR5fRbcOQl6bxtAGfBfmyHD8CiH6ahAOVDvWRRRyOCR5tgFCGUsVKrQ10EbfGLvc18Oxw3Rd3lzX6wqL5QrH995BUY4gYGGNhZKkAt4KyiAsshS606TWCwnKl62QqASJUlQFACw8lyBJlaezmkBNozJ7EkIoj/8JCEGGYZIIJIn0ImesntxACIeqWpNBEkAwphFSjWpnzY01O56XHPlm2n2SJJhMJhtOFo9Jdp6Z8cDq0bPZLES8uayN1hp5mmDb+hT2YWt9NIEMLxZSq+sa8/kcSins7e9hNBqhrmtcXV15wTeqAbtarrBeVVhXK7z/PtHzrLU4PX2N1WoVjLkh9ZvvgZ3EDYcvHn/04Btzks8B9JoD8WubDvJNYDu2cULd28F5eR2RUoR5Ge9xfJ9xekb8PrwGA4GlDtPpDqx1ePr0KZ4/f05sg9AHJHjU1BJXVxfeQCcmwXQ6xfHxEbIso6iYrw3PzBB29ouCDHBr+9q8rSImw9HREXZ2drC7u4t79+6R8n5UzYDHXzxHBW3Obzz4s3EddAB97qkjh9XLnYZ1hvus81GpSreo1hZad8iyBF2nQ0lCToEYlRSVBBzW6769hddrSdKeSgoA2mgPTEgcHBzg6OgIq2qJ2WyGnZ0pCh8xdc54EFlH/eqQpOQYWEfOA5yvGyKJmVdkGZJEoGtrtE2FLE1wcrSHb334Dfz3fvv7+P3VBT79dYMvv/gM2nbY39/HOw/v4eLyGotqBWMSWKWgTYem6VA3BsYC2hB4MSpGBFLBBgaQEBRhXSyoFvRHH30LH3zwHg4ODnB8fIwkSfDs2TNkaYoiS8P45qBXTOMdzpN4Xsb2wNAO3TaXth8hqnLjCKBr6qOQmtdBiSQVyLIEbes1O44OsHewHzQI/AjC69cv0XQNjo+PcXh4AK07zGYzOOfw+vVrfPHFF3j16hUxh7IMiSLgds+LdXIaT9e1qNZ+rcwLTCY7mO5M4WCxWCywrFbIiwKjEQmAEYDcYbVa4/z8AqdnZ7i4uPCVbagyDI3ZDGlK1V1YVCxJZHhN656FQoAZRW73dqZBrJfepxr0zCjsugYqESjyEmVZhLlHayfCvsl9w4KdDJYfHh5u1DaPdUCSJAGJ3Hk7GWQuSI+SSZmgLEZQ3lGv6xpWE8W938OJgl/XtEa1DanCC8VVpPp9p2k7NJ6Nw+sGMVOJjbVaLbFarYKeE4nJZiiKzOfGx3uGt+GEClUEjKbXR6McOzs7OD66g+VyiavFDOuqCXnySlE7fPHFFzg7u8BsNsdv/uZv4ujoBB99ZLaO4eHxLyWk9udxxBOUJ3mMtAVqpPX5mY6n6Fc4FpHhEuARb+IOnabbHOT+9T4H722c6m2O2dscw8/xZiY44oh+Uw/oshAhZz5G+t3gHDev8VX31KPXoeW+hqceG+Hbnm/buba9JiIPgyZLf+83x8tgoQdF7Kyl0gWNaCAdO7oZlBw4XxGYwxNUKbFhJPGz3XbEnxsaj8PP8Qa3rd2c82I5or9+H4n3AiRbxiI5bn00Nr7WDdBgS//EG6tzjkoIyx4V5AUrOJoejXUOFOH1lB8pJawXiyIhqDWcM1R3MkJ2HRyc8c/hmQFSSsgkgfN1nVnptqfT3xTmAgTAbBhH5XWkouJNUiY+yq022pvPUavCvwC0XgGUa+QCQJ0U/Xe890v9wiCNB4BklEPdkShb5b8rIMLzhYEcj4kNmh5gVIp1WmLD695y1GozAuWcQ5sUqP13uSQdX9N6FN05t+Gwc1usk9LfB/e3CLfLbKO1KjbHCPfAlrluPL2fcr0Qxox1VKOXhFYsjKUotzYmRKV4zMc/QghcXl4GQyA2FNM0hbYdlsu5jxx66phSgLNIlECRFxQJMx0kHLIsgXaA0Zxf6eCs8Wuu9QYEncMp6dWmyZl3zkFJGfYGAD4yjuDgCiGQFyT+luc5Xr06DXnYbABw3WkSoaG0C2bYDFNEmBrsHEWlF4sFXSPPvbG9STWPf3hd40jA3t5eoMsJAahUeWCBhHpiwT1eZ8uyDJTjqqpwcXERon77BwcoyxLr9RqvXr3CxfmFj8r0peWkELi8ukRVrXDnzh28++67mEzG+PGPf7zh1PLzsQ3Ahh47fUNWHK03/fod7z9DB3u4P4ex9oa1mo3SOK97mCqCMG9iW6FfI9g4DePbWlr/qNAzpEgw3hljd3cPs/kcL1++xGq1CnPGOcqRlFLBWIvXr1/h9PQ1IBwO9nZCyUqmhlJKw3qjvZg2KaUMzIjRaASnDSaTSUhXOD09JQBRa0wmEwAIc6zPZ+5TGbp2U818+DePOT447YGBH+fXgNA3vh15/1g6h6LISItDMPsigTIGzrH+Q0dqyW5TXHUI4FC6Ux/UydMcKkmxWi3w7NkzSClxcLiP8XgErdtQhcA6jRTpxlrknPClTDW0AaQStJ95xVYhE+zvTpGlCZr1EkWeoswynJ29xq9+/jPkicXnn32Kosjg6ha/+tWvcPr6At/9ze+hLDIcHBzi8mqBrjPQHQHhUpJDt/aAiQSJ4Y0nI4xGI+8oGmhNoORsNsMnn3yC9brCN7/5TUwmE3z88cdIkgSL+YwYZn5+xvMjXke4L+P1RErZ10gDNtp42xy6+bf0URUGzML/wnzi6GwADn39erp+XyZwPB7j8PAQo8k4sBg4gqy1xunpKRaLBe7cuYM7d+5AKYVf//rXePnyZZgH1hg4H2HmVKau6+Cs87XJGzQtAVhHR4fY29uHsYgozQ3K0Sg4t/W6xnK5wmKxxPX1NWbX1xu0Z/qtAjjrwxYQQiHL8kCH7rou/PAcHI/HBFzbzaokXddhuVqia2tIpVBmI4zHI2RZurH+EZiRQIpko6pF40uR5XmOw8PDoAPCe0APyiiA06EcvH1Bw15KgTRLsTPdxWJxhaZtIb2iedPUyLMMeTGG0Q7ap3Ws1zUSRVVXtKWa2wq8j3ZYran0F9nkcqNcae3zwNu2Df2eZVm4dyHEBlDL6woDOrw2skYGM7dmM9IdEUKEfHZmOlRVi8VihcViAQD48MMPcXJygrc53trpHub1fN0jpoZtc0TiAcGNGdBVKVGkGWpTBxSGJxYtFH7zpbNGF+URETua8Sbcf/Srnuk25yk+NkVx+uf6Ou21bXES3mZmsKF/3/+P9yhH798wz78imgxQPWAnNp3yYEu84R6HRk18UPTB3YjUx5+LxZCGP87FfcfnpDvic23S1uLIMTubtAhYCzR1B91or+w5QVkWBCZYG4qCUf0+jnab8PR8P8NIB0cn48gdvxdHNoabUWzIxefl9zlvS4jN9grjXCAsPCykxkYG/83CKvx6yOU1XA4o3bgXBmz4CMar9jRwKamWtezvBehF/2he0lgy1gBSIclUoEW1qxa5pgibhAqbp29NCOfzi+li3hHxVEZrAW/08mYYL5wZAGujfHSrYZ2AcAppKO3UizSys2aMwd9/9EPINAlGWOoc0PURw3/wwf9ws53eNKf9eFYqQT0+wH/1jf/ZxpgYjtsNkIjXOyHw5cGH+GL/m1vn1NCoGd7LP7v/21T+KTpiB5ZzFNu2hfTRRTZe/q+P/scbzhavtbyhswiPjNqDNzMedypNgrCdtRbGO1P8YzlqLoDOU/ZikalU9WOPN9B4bWU1Zp5/bJB13nnUXY3Z7AJlkQHOQoJUW02nYbRG3dSwhgEvhzQhZoPWDZxpkSkFqSRSJUkJXiooSeuqzDLAOazaCkYbQDFdNUeSKCgloE2HtuugdK+EmuWZLzUjfV7f2pckycNcs057Y5cQ/R7Q2gTXmPbGRgYbHFmWhTzeHjTcLLXF1O2u63B2dobxeIy9vT2KjFYLFAWBLm3bYjqd9s4J+r2f17WmoTJL7IwLKVCtieJ3enoKAQIr2rbDwcEBHty/j9nVNV6/fonLiwtcXFzAGIMPPngfH3/8MV68eIXFYhlFbrowv9koLIoCSZIEJy42jll4J26veL2+zXYhx75nSw3BR/4Orzl8xFFBahcD3pIRlHzZKiFnT/toD6/dYU22FmlKQmFt2+Ls7Azz+bx39D0IwQwKqRQ6Te0znZLI0XQ6AQunsVI5R5UZvGADNKYRO+fQtC1GoxGklDg/P8e3vvUtNE2DoiiwWq02mCZxu/D44PWDzx8f3GYcNexzKzV2dnZwdHSE8ukTrFZLjEYTWOtgug55npFhby3ShCLZuzs7aLt1sBGNsQEcaJqa8l/B++/2PHznXGB6VNV6wznnNBWpBKpqhcPDA0wmE1hL1Sp4XxVCeEerw7gYw2mBJM+RZRMY3aKqlkgkguDharWEcxa/+Zd/E/dO7uBv/a2/idevXuHvPP4M9+4f4cNvfRPVusbPf/UJ6rrG559/ic4A9bqB0Q4XF5dIkxKqKFBmBYTqUNUtJpMpuroJ4ooAcHFx4W1iEdbQy8srdB2BB0VRUGWB1QpJkqKt1xsOdcxEuG3+BHtIiA0249BBj48NgIomBYg6LAMgzEEx/sk8u6WN9gget7azaEyH3d0pDg4OsF6v8cXjL/GX/tJfCkrj8OkY2rM6hCBWxN27d3H37l08/eJLsKAfALTesVutVnj29CnuHB9jZ7oT1nH+rJSUzmCsC33LufFFXmC1WqOpO5yfX+KLL74IZck4bUZKIMsSZHmKJKWoNnzJxjRLUfqSXQyexfYK91GW5ZAJ5VPT/tdAa6JgK8/0o/z2Cep6jaapN+YB9w9rfqzXa7+eTLG7u4uDg4NQOYPbPvQNgDRJYDrac1OVwBjak8ajkkoQNnVwnnmOwfl0Qkf6HdVqjXrdhEAGrUsIQaW2pVrbdd3AOocsyz2bYwwA3mFfb4xX3ge5WgcDxrzmclWP3NuDrGtycHAQqj188cUXAQRO0zSkYCyXS5yengFQODg4wPn5OX784x9jPB7jwYMHw61l6/G16OXDCfT2x9dz0nlyxvQxJaUXuCCUN0S92QB90+2IPlqzee9fnaf7r/rYFjG67e/h0cei/xzu49Yz9Wh9uK4Qt95XvNgy0u8G7ILbnPQ33V109Y3XNvpy4x36F+VrcKRHw1mHrjOo6wbOWS84BSAYWr2AGD/n8GfYFrHzvfFZusENQ22b07bNUCTnePN7IZ0CYuNzwGY+fyxwwkccgRZ+ERKqN0KMIQp4+I6LHEPygem7sne6++uwYaP6+eokrBcDYeCAnQmms7K4hfTRQt9cvh3of9JRNAEiZnq4kIPGiufEiOGarCZEj5wkY5hR/GGbs5Ec3nMKAg5CUKSU+yTus7daM8JzbDfyh/+OEWi6r5tz47br3hiTgzk3fJ+jB/0mt9kuXPM0rs3Lzg23e/z5eHyzinE8L4ZrAhtOjD4zCMJiTnVF6DHnY8XXiA36YbQzTRJIHzEzuoMzGrAGVioIlxBtTXCupSB1eropwBnAOQiQg+mVIRDQAc/y2MRwe2ElyqdLYBxv/jHW6cgBkwJHR0dhriwWPoLla/+SIM3mOsLGBNDPt6Zp0LZtEEvj/hqNRoFiy9FqcvJ65/0GoK368lWFVzFm+jH3s5QCWZoHSjLlGOvQr2zIQAhUXoytbVsIAFpQnuX777+PH/yV7+PF8+f4f/3BDLU3lD7//HNU1Qrvv/8+Hj58iJcvX3mnwYWxx23BY5YNq2HZM2dj7YJNIHMIVN08RFhLblvreczFFPg+asWMh222ErNEWBjPhTxKBhASRYI/l5eXuL6+xsXVZRjrxmj/XVZBbyBdEpTkSadCbPQFK/jGADYDj/wMHEjJsgyTchRKwDGjiA38uD3Y8B9S/Ptn3Z5ix6rn1lqf75oEo/bhw4f42S9+7p+1B2KttRDgckIZ0oTWLWUS5EWKsvS0b2sg0OfAOiToNPU9zxPHTp0D4DYBpHWzQlmOUZZlyGM9Pj4OIAlA4E5hc+8o9qK/1jqkPi3Dasr7zosMRbGHVEnkWYLF9QzWtdBdi7PzM+zs7OD9Dz6Acw7PXzzGcn6N2aLCZLyDOyf3cX5xhdPTc7QGqOoO67qD0Q4QBvPLGYSskGQ5YByMoPWBnQyek/P5DPP5MgDNbdvg8vIcp6en2N/f74VGsTnO38Yme9M8Gq71t40NAFSSOjrnMDgxHHtCxIEtEs0FaL1/8PABFvMFHj99gufPn2MymeC3f/u3UbcNAId10/q+o7z9w8MDvP/+e1gvloGZkygFqw1VVTDEwoClEpDTyQRFWfoqGKSFMV9QrjZHR+EB7cvLK8znC1xcXOLs7DxQth0ioCqRyHKmlifBSaa9gubecrkI+cQA+j7zDmuqEiQAhHA31j2lEkynEzinsVjMQ4SWgVopEzRNi9VyHWjZQohQ3eLo6GhDD4TtpzjFyxqD1LOjtG4hpcB4MkKR5X5f7yhlShA7IfNVCpy1WCyWWK4aGM0pwr1IMrOWhtoXAggRbID2PRKEqyNBNC691ts2xugAwPGYTBISUmQgYTKhNJK6ptx7vpc8zzGdTiGlxOXlFZqmxt7ePpbLCleXVxhPJhiPJ/jkk0/w7Okz/C//o//oK+fP16KXD424rzVZ39K3jfOfwqR1QKIU8jSDVUlP94nouduM1G0Rpo3X8WeL2v95HzcWo7gtnQsZL/wT3try2o1zv/VNDE8kbrwYO9vx38NNdmPhjSLdwyPul+3OSXx77BRt3pdzTLXmL4jo3/D1PSmiJXx0lRcQrVsYX64AKUel2NHqn43HWQwExW0QbxIxNV1En4lzo+Ln3dZmYUyLZCOCHaPLw00pPjcvjMFJj85Lznav3M3fpyh2JFQkACU3nW4hBKSitokjJ0L4PHov+pEkZGRq6/PgJEV52lagbbvgDEgpvdHIJcOcBz8QGEtCCSgR0/uJesR0S+t9EqVk1P70AFJSpNxqjdYYdEJApWmg89K4ojJPMIAVgFDo72XQx3HfxM7qtj4dgkxvnCMDh97BwXjDYhtYtW2ubKwf2Jz38XuM9MeRNh6zbIizExwjvdzXTC3edm66tgvGzZAaHTuTseE/pH6xs8DRBT5i5sjwugQICQgnYboWzhoY62CNhpUKCg5KpFSKLQAcItSq56tIRYJ7JIDoP+t/4B07WItESAgvuJOqBNKRvoRxGg7MCqMzO2chpBfLsryRT3xEpfLURgepehYEg2Txc3NbcrSaI95d12F3dxd37txBmqZYLpcb7AOeFwBClJv7kOnHeZ4hK/p0A45GCiGgtUGW9srIfF9Dp1v7VIE+euswGo/w0Ucf4Qc/+AHeefAA1WqF45NjOGdDRHw+n8MYgw8//AjHx8cAgKurqzD+eBzFlSpiphtT7s3A6ebxPmQnbTtuA1eH8x/oRcTie3KOjeZtjCbKU5ayF+2h8c81kiUKn4d6eXmJ8/NztLqDVAok2qVhmC0RDOEOxggAGQDXg6KiZ3/EUXgWW3LOYbFYhFJbrGQvIbBer3F5eRno5KPRKIAKw7YZRtD5WePfcdtx1ImNfu5jLm+2uzvFy5cCWrdIkyy0s5KUlkPjl9oqSVMURYnRqCQtgLoDnEHXEXAHweCAxmq1Qp4XGI8nlFZjLaRIAuDBfUjUfB3qdJejAru7O1SdYl2haWp0uoVSPirpvwdHubOwzu+RJO6aqBRwFnXT4PTiHKsFlYiqqhWSNMWDd97B/fv38ctf7eCnf/onuLxaQBuFNBtBJWtUVYPOGDSNxnJVA1CQIoXWDYy1GCW0jymZIB0XSBKF8XgcdB2yLA+5y8xY4NQDY0zQgOh01yPd0VwYHtuA4uHnb9vbbj0nCFDnvX5z/PaRT2K6dXBwXnCPqgBo3WFnMsHDh/fx27/9A6xWK1i/9r58+RKnp68wnk4wGpWYLede1DLFaFygWq/Qzkhk79GjR0jTFGdnZ55hRP3bi4ZR3e+dnSnKURHGcVPX6HSDkaQcawiBuukwmy1wenqG169PcXU9Q9s13k71Yy1PA0hLPxQYonYCjO3Q1ZQ/3ukmAGZcUjlJSCzNGuMZmpHNKQSyLEWep9jb28GqWmK1WqBpGlSr2jvw0gOoQFO3keI6ga6sZB/X747XYl7zuq4Bi9tZ55ClGcYjqtrRti1sp72gLf2w071aVVguV6hrjbgUGAnA+bXTOhjj4JyAlAmyTABSeCo+Cdet1xXWa87jlsiyHHlOedx0XyRqSE432YXC7+sWEl1HTv3OzjSI7y2XS8xmcw/0FV4fQGG1ItV45xxGI2LJtI3Gh9/8Fo6OjvDJJ5/gy6snN8b4tuOtne5449o2gb7K6X4b3zaeoLEzwwOW74M3gVDLGzejrxv3I7Bxrn5T/foicP+/eDjnAOGCk+hfRYgeb3FCgJsL8ZtQTj7e1N5DZxag+cqONVzkc8fXhYs2jshJgQAc1/gmNWshZBCfsMbAdBpFnkMi89emMwqxuYlsyw0bOkvxa8O2GI7p2Ji87YjpgBtGj99YhnNueC9smN4wJoNTj/A+Gcm0hDOzJNAjhQubIDncsWO5CTwoJSEg4QSpuVoLEjNLuNakhHVkUK3XNbgGI6Hu/f2E54CAi2mjDgGdJxCgzxWOnak0Seg90AbNkZbUOuQ5OY+8LnD/dlpDWCr5wuvDtnYd9gmi+x46yduM9vgYOsT+L8CZG98ZGvO3HTRGNtfTOOoXaOA+d4sdLP4RQgT0ezweY2dnZwN13rbOhraBH1eC0WvqF0L6Xcgv10ZDm379ts6F3G/OK43LeMTXi+fiBqPDAbCOSsJJgtlgBSRcP+etpXx/IcipkRIWFsoCkAppopCkytPnSQwQcB6Mc+g6Da6/rhQZQEIqaO1gdQNIDSjrFxIH66Oc1D4g2rlSmEymfuwnkJIcB2MMpEggVK9sy5FpfvYerMoD/XAymeDOnTs4Pj5GVVUBkGbFWa7DyjmOQ+epqirqCxQ+ctAEhyQGG9M0xdHRES4uLrFcVjfAF601GcbeiEqTFB999BF+53d+B9/4xjfw5Rdf4MmTJ7h75y6+9eGHeP78Of7oj/4Ii8UcT548QVGMcHJCed7j8RhffPEFqqraAH74mrEdEIMS2+bL284bPs9tc3poA3H7cXsz7TgwlQb7JKdp8Hm4XyfjCZRMcXFxifl8TtR50QMsvBbR/KPyi23Xom3JIC/LEutqjcLXoy2KItBrGTxjY5VLgvHcZkMehsSgOKqUpikePnyIJ0+ebDjdcVsxA6YHHrYzBNhp4IMj7PP5HNfX13j//fdxdHTkRflacI17a6mMGrcVG8lKpsjSHEmSAVhDGwPhyMmmNIsePCJhQZ/TqTW0tkgUfG1wLyDW6lDbmsHI9XrtValb7O3toutGWCzngb7LfdM2LXTXIU9TpFlG6VC6g+4cuqYOJfjqTqPuOnz5+AkgFD788Js4OrmD/YMTfOvjv4TPP/8cz1+doyzHgMpRlBkS69CZCnbekLycVPTMxgGWWHxlUeDgcB/379/H8ckRnjx54vPxJdK0B+1FtNfxOq6UghYCXVO/cV7cBvYKITZssW3239CmHx5xqV+yNTbf73QHo03I94/3bGM0RuMC9+7dCyKAxrLoWYfHjx/j3fceBRbA/v4+7t69i8VigYuLC1xdXSGXVFqN2T2mI6CGtQ92d3eDE8rzuy8hR1TsLKxDRIdeLpe4urrC1dU1VtXaAwo+TbbIUZS5748ebODAAwEjOlSoSNMUWVr4eZpBCHhHlOwl4zUNrNVwsMiyFGWZoxxRrXlOQ2LFdQYlrbVoGxP2BGZuTKdTyvVfLIKyeR9F7jVrKB3KejamRJFnKAq2JbxtbYhZQorgOZwD1usaVbWG1obKgAkGB3sb0Fq3MS5ISC+F9PuK1sY/Tx2AvzzPQ2mwLMs2mFg8JjfsaE1zgNNbJpNJABf486xfMp/PsVwuw9q9Wq2QqAIPHjzARx99hDzP8fz5c1xdXd06h+Ljz4Ve/lUON/DVge7bUFIAcNai9bk7/BMjp1/leAt30zGKjer/fz5CGwE3aOD963/GKLfz4eZB5389x7sXdSLn2hdtd5tGlMDmOKTv+5u3frGG8Hl/gIOBdUSlFUBQtpZeLT2mOg0NuziCdwMc2mLoYcu98SLG7w1pvgDlRkNuRgrp7no6ERm4fXmf+B6YbhZH3zed94HQkIwibYKo3QB8bW7+bA+gbYwHcDf7DUEA0nktWl6w0xQiSSCTFOuqRtNpyLaj3G9fV5p8FQflnCf5IlyQx6hzpDirpKLcZQGq0e2fPfUUWyl7YytE/RTRbaHYgKZza+sAayCEBUC10Ptn3oyWxX2/Lao27PuhwT80SG4cAjfe3zam4nMOX7OD1+PPxeKDRUGiaEw/01pjNBphuVxiuVxuRBS7rguOw9bbFj1IZ6OPWOdgffSe1dMbnyMGANqRern1TsXBwUHY6IfXi53+OJrHRrC1BiqlqLJwAkYSag4HyukOUUoP2HikXvhSJ0oK/yPhnPBOs0NQjW4atC3RPa0VUCpBmpDRIGTiUyocrDM0fi3IeRCAtaSCrlSBoii9oUfG3Hy2JOe3653K+BmHawvn2o1GI3z88cf48MMPobXG48eP8erVK7Rti+PjY6Rpivl8jqZpgvo3tys7ysYY6K7DuuYavquQ253nOazphWYODw+xu7uLy8srrNfrAN4EoCfaU/f2dvHtb38b77//Pi4uLvCLn/8Ci8UCP/j+X8Fv/MbH+Bf/4l/g888/h9aUZ3p2dgYhJB49eoT79+9Da43nz59v1A1mECKO4gI9Q47nIH8+/szb2Clv+kw8t+O1NM5njucCn68HJPva58YYjMdjjMdjAALnZ5d4/foUTcO1rC20z+vf3d0FhEDTNqEsVl5kEC3QtjWs01B+Xd7f3w+K9mmaoqqqMN/ZAGf7aWdnJ+wRXdtisVjg4OAAQggsFosAtl1fX2NnZ+fGWsj7URDFjNbDoR02pKPHbZHnGe7evYvpzhRdd33TQfN2QNPUod540ySebu/rC9seUORoHAvWta1Px1AZuo5SnrIsR5YRW8TYXj+GdRe6toWUEru7uyQU13UwRnvwqs9v9/gilBRI/P7J+a+mo6i+dY5ErUYTzK+v8PmXj7FYVZjs7pNTt3sA457gclahaBygfJnCNMVonKCoOixXNZpWw2hySrqWxsbOdAff/e538Tu/81fRdpSbe+fOHZ8H3GJvbw/X19dQSiLL0sBeYIaLFNy+b2nH39iDnF8/3xzlvu3cjr4MgNZaKshGEU44h9YDWqzbJOGZf6AxXdc1Li4u8Ad/8Af4/ve/j8PDQzRNg+985zuYz+cox6MAiL333nsYj8e4vr7GarUihoejsby7u4siz5GqBJ9//jkcDPZ2d0nNfzolkNMY1M06Yg0lyPK+/Fy9XuPy8goXFxeYzRZo2k1hOpUkSDNmnFCZSQivxO6j67TGOXSdCOOxLMZ+norgGBK7R/bllEGgXp5nyAtSQ7+8vNyw99jBNsYFtiFXDqiqCkCfejafz8NcjYXlgF4TRzimjecYj0o/T1qYIMhHgn+pUlAqwbpeY7GYo206CEE2n+HATAjkUClWAYAuZyGEhPLgdtd1WNcrVNUSTUPziynnfO837GjZ6y7FjNHxeIzj42NMp1O0bRv2ybicJueMs63NbZllGR49eoTxeIzXr1+jqqogevlVx9dyuoeO1p/X8dXnEzcaLUZohtTd4WGdhXAiiGT1m8NNp/HfxPGmazsgiuL+6zx8Lm5/F5uOgDewh47E8O9bzz5AT4cGS79Y9e4cL+58C/Q7hDm3GlfO9lEmcgpoMaB7p3HDxrRzVJeXNvNNVH943yH31m2i+7Fhwu0zfLbYGIzbdOh4Cykg3ZbIots05uIoJt2b2qAFBvENH+ULfYRBFMdtGq4yqIpHDqh0oIWQ+2izT2nMsEPf54UzdYjuLYGAQFVRLk5d10gS7QWpso1nDXm13qgP485yPu9migJF6X1/o89lT7SBBkUdu66Ddj1gweOrj9w5WEH1V+P6mXEfvdFpxs1xzd/ZlgMZvx/Gt7g5J2KDJ54jw/HR5yJj43X+3qb4oAsCafP5HPP5HHfv3t2ILvIaG+d1DcGlMI6EgKUYc2AkDI1xNv5jUZjguCiivHL0MBZvip99G6hFz06btJSUmS2c9LmcpEBLDBcL6cuSOEcUdGMNpFMwUsJIorRJRegBU4E5T7ppSNzIGK+Qq8iQUqlAqw06y4g63ws7JAbGOHCEmyiLO0T9TSjNZXa9DPntAG7MbY5Wcq72u+++i9/+7d/GyckJfv7znwcBLikl6prqsV5fX6OqKpRlGdB7NiA4Usmq5qsVgy1ZuL4x1ot49bXSud/4kJLAL2Nt5CTTNV6/fo1PPvk15vM5Pv74Y3zve9+DEEQvllJif38/5CfPZjM8fvwY9+7dw4MHD7Czs4NXr17hxYsXYc8HEFLMePwbYygaErXX0OG+LSLeT7ItL90CdsXzb0jljudk/N3Y+U3TFPv7+xiPx3jx4iVOT08D5ZtzGrM8w/7+Po6OjgAhcHZ+hrOzU3CNXALMiDK8WCyQeuM4jmBzX3HeI4AgIsZsibquoZte+TdJElxdXWF3dxf379/HixcvNlKVYgebwZg4nWm4LrLBz2OW5yo5zw2WqwWOT46xt7eL5WKJtmFWjW83S/T81WoFJYVXevbaBJ4R5NAL8Bqbh+ihlBJNQxTZLNUULbeAK50fczmsk+h0LzyotUbl81/LMkfT1H69YhsUIb3DGYMsVVBBE4DDFECaZShHI6RZglVdo+sqNMYiFQku5nP88U9+7qswZDifLbFad1jVGkqlkCpFWY6RFSPs7R3Bmis02sLaFkIo5HmBNM2QZQUo48XhxYsX0FrjL/7Fv4gvvvgCP/vZT5DnudfGyFEUWchb5whmmiSUOvOmabHFltsG/t7meG/zGzb2x2iOOUsALbdhvMbwvArzLiFw6PPPP8dnn32G4+NjvPfB+9Ba4+7du/jwww9xPZ/h5cuXePXqFay1oeY6lZhco9M2iN0lnt2RZRmuZ5fIswx7e3uUUqOSoEkDwKfZKHSGVO11Z3F9fY2Xr17i9PU5Vqu1VxYnoDXLExRey4CbTipJAI6vUc/pJrxOkF6AjHydPhgUwApvLKQp5YdnuQpgBDNKksSLoQYauoG1LqwTHFHP83xD70UIsVHnmueX1hrGdkgApKlCWeZIPKuibVtY3YV9T0AGcG1d1VivSDQtzdMtMU8eBz7wA6rmQSxVEWxFEjCsYa0JiuNFUUAlCnAO2miyF71/0Pt5tKakaYpiXOLggEQSGVhcLpeBRZbneYhws6YEVyMpihGMpWj7p59+hi+++Bynp6dYrao3ziM+vnZO9zZD8+0c1rdHmW8aV4CFDIY2UwCIx5+FgXDrYR2g+vOFPLdoAt92l/+qXfF48wbeTNH5V3k4uI1nDfMZm/0e7nfbOb7C2d7miGx7/+ZrHI0atgX/zSY+vGce31Ps0LjgPHqvBsovZnXd+MUuR15kUJKivbEhwQsh04+HSC5flowFRfmf/v3YGNz2/LEx078uvOOo/DP26o6Ao5wubwTH/UPOa5+3G1/DSQHr20sb6x1qckyE7cU+yGkJzQTOcRey72OOGAohNpR6+75xXuSHIyHwfSlQlAAgfd5U66mDCPlKTggYWB+lHLSTEPAF3MlZEtJfR0KRKwXTdrAKEDKBShLkhYBoW+8UtHBGIlEZ0kxuUNSNR9uN1QD6vPU4whpH1bYZ2MP1i/+OUdZ+fN4EbMA/g2N4zW3n6ueLHby2Oc74Ofj67FSzcjILCrFhDGzms4fzxA63ZypYo/mG6BoMJnH7Gb/5GwuVqF6jAKR2LeTNMnkxuDWMtPEhpYRwMuRdOyeoDIx1NI78D7UN6Tw4dqh1S9FtQ2XMhCiRpkloT9KCaINAlZQpcuFL5iUKEBSdlEpCQob2l4rGO90SzV0qy0VtlKYUcVSSHEZrgMpfQ3t1at9z3rlwwdhI0xRZTpTH6+trfPbZZ1gsFoFKzLWaGamPHWceG3EknejK2Mjzj8eX1jqo3LKYWwC6lPLt5FkIgkpS/dEf/RGePXsKaw3eefgQ3/nOd+Ac8I//8T/Cz372s5BbKyKQaT6fY71e4+DgAHfv3g0R27gu+OXlZaD8xSBS7GzH4+QrHW5g4x7i8w3neQz+M6iXBod/M6rXr/XwqQkaZVng+PgE4/EYl5eXePbsOWaz2QYAmGYpDg4O8PDhQxwcHMDBIcsTCOFwfX1Ndd8jZ7/zUU4GUJgSOx6PPXDSK1LHpZTW6zU5+w44PDwEgJDbaK3Fd7/7Xfz85z8PzkY8dmIdhhici4+YkcXON0fr2PE5OzvD4dERdqY7yNIzNDVRuAkIFjDaQEgq12ct7XtMAReSDH9rNJwTYZ3JMqKbTiZTtO0F5cVzG/gctSQhjYJVVQdaeurrQSeK8mzrukFRkLhUlieemt/0a5GQgFTQbQ1nHZXEVJRva0FipQdHx+isw/XVFWarJbKixLqp8OTpM8zmC2RZDgcJoTJU6zWkBBwMWg3sJuRcj0YTJFpDtxpJlmJvdxfGWNTrCi9fvMCPfvQjJInEBx98gHt372I8GmGxmGE2u8bBwQGJPPpKETxn8iyDkhJNvf7KuRGPZbZFRMAX2A7aum2F9wZnA+BtGxFXDgDgxTDj9Z7pxyKkWQBpkgLWYr6YwxqDX//6V6jbGkWeo+06PHr3XYwmE3Rdi9n1FZiPt7e3BziHru2QSgqycPR4PBnjnrqLNCP7LYjPCmJJhgonaYokTaBrg6paYzZb4NVrqsO9XC7RdeQscrWB8bhEXmZeQ4TGXpqSMycAVHWFxWIF3ZHoF+WscznMJPzmvrPWhLZXiunVBaRiIcUVlJJomtoDvSI4411Hz5VnRVjjd3Z2sLOzE+YV62TE+wOz3bhPnKEUldGoDOBdn46loWSGxINY63WNpm6DLUtjRSFNyf4SXrmdqPMEojlQJqRzDm2nsfalwUKqYJqgW3MqKAABAABJREFUKHOMxgXynANMXodF0t7P+5F1GhAEMo/KMY4PjzEejeEcrae0/sqwd3LUG+iBHyH6lLfVco1f/vJXYGFgADSu3uJ4a6fbshFne6dm00njF2OPJ/xvc9LdmJ09YhOfjw0xeBvb+c4y1kDoPseAAmEeefX1U/lM4bJucF4hAGdh4TZKHljhSDFZAOJmwOjtDx8l7t3BN7jvIr7bqA2wef2vinrHCFhv5Ao4IvluXRA3F1K6iI8Hk4PqcUcSFgp3Ef6O75HzrkX0oosa8TaDZvh3eF4eE47vy9+ncME55EnFtTsBBycEFGSUsww4JyElR0v5CgpSKRir0RkDCwuRWEiut6k8fYyddJARQD/xGAUZ+UKAClt7k16IQK/mRiAwo18E+2ix2DDanF+AeCxLv+gLOBi/sCmVRA55H3UJZZ4AQAoIKJDCpYTziuJOeBFCCQASDhZKW2h46i28gSU2nXYGLRxix9MvmujBDcrCTyCEhJJEEbb++ZUERCohoLyRb4IxkCQpsiyFEOw+92tOoqicmLOUYmB9zU5IhSzNkCa0cBtt0XYthJJIM1LyTFKfA9U0MNoQA8JJv8AnkPB0fjgAZNz5WGkY2/xU8X9h3Pvf9N9mhG3o9A7nQOxQ0uZOEVoeMLFwnhRs8MQO96bTTr6ld34GdHf+3jAnnanmAIlrsWgWb9RKKaRZFtZaSD/qBF1fSElGiRAwzkd5rQd4HPWh0xbGWQjrn9U6D5goIAcUJLI0D4Jcfjb7PUB49JrGgrOeT+EHlQyOOqnOa03XsdYClnrIUicDXrzHWgdtDLqW8gZFSuNaQ6NTLSRIdNDxvuIjSkJITy1MSXVWAsZ00LZDWtCYsjaa3xKhnm2SpjDahvHOG3leUJ1te2CRLATmc6oLa50NzyekBxqEg1SAg8XFxRn+6I9/jK7V+JM/+WMA8LV6SxijIZXEaFQSxd/PmyShkmhc85lqGxMUxxG8PC+86A4BatJHx+bzhXe8a8rLU3EknqiBSiZIpEK1rPCLn/8Cp4eH+At/4SMc7B9gva7xySef4Ec/+qe4vp4hyzMCX5TCarXCdDpFmqZ49fo1Tk9PYYzB4eEh3n333VDxYFVVmM3nG87tUMzr1rkVzb8boK9fb3iP3Vjf0NsYzuccKikhE4U0SXv9DN4Ao62LmUlaU5R0b+8Ix8d3cXlxiS+/fIazsysY45AIB921sNagSMtQBqosS1hncXhw6MFgibOzM7SaauqmKqUydU2LxXxBYxl+vVQKRZ5TTXaVoO1aUmk2JDzWti2tp1KiHJW4ur6CShUuri5wdn6Gk5MTtLpFohIIJZBIcuqd35C10bDOBmc/3ttYB4DBPA6YcC44G/Lz+RzHx8fY29tDlqaAdSTiGe2zUlLOa5blnuoOKoHkfHTUg2yU82mhfKR4d2cP8/kCuuN7I/ux0y1FGlOFvMhIdNFZrKoKQgC7ezuYTMbY3d3F2fkZVBTJZwq7dRQdbdcdmq6DsECSk1hUawxM26D2qv6TyQQqUViuloAQSG2K0WSE4zvHmF/PvVK0RaMNtKYSmbbpgAWl+BRlgaTr0OYJyiLDOAWqrkJXGTx7XOH5sy/xne/8Br75wfuANdiZjPHeO+/is7aB0RpZkUFlRCWWHiBpm5rW7mDF3bS/eweJ32GVaf8622MOYYfsP8cpJ8FqRLxbks0TgdKO1nTLRSWF86ltkXaHs1RaFN52UUkQovzFL36Fly9f4vjoiGjnp+f46NsfwRmD9x6+g4cP38Hp2RkuLi4hpESRZcjyDJ3VsE4jyxOohLR/irJAoqj0adPUaCG86Fmkb+AINLieXeLVy5c4O7/EarnyTppf71WCosgwGpVIUwXttUF4zRBI0HUGy8UaV5cztG0T2obSIwSk8IBOmvv1ltKXtNVQimpiZ5mCUsQKqWuqD05AagcB6eenhdbEMBmNRqgrmpN5nmNnuoMiL1Cva9TNGsZaFDKntCqj4Zz2go4aQpAdlqoUZZEjlRJrn8KhJInpdlrDeZ+h0R2quoYxFknqywA66rvUCxlb69DpNthdkFRhBAA6rdHpFnWzJtFCR8+Q5QpFUSLPcmIiGAPWHIK3oa2Jgg8gcGJvbxfT6RTOkqgk19qOq3YsFotQJoxB67Isg6L7dDqldDBf0jFJqLb62xxfo053FyYHL4Qc5XB+svC8uhGRdDQJQ2QQfhJvIMsibHaOP+B/SG0uVHel81iSG3beiEiTEXTbofO0Reo8et+y0Wd6Srlz5JxBANabynzHNtwc3trzFhyRcNE9ov/qbQjg4CwD35zaJBjg2H4rcY7xxj0AIeLSO46bxsQb7gSAQ/wJ4dWurfMiCn7RpWYcgi18K33uMN9r7IgM6ZMbzwHAGReuQZ/zrr5HwNg0Dzms3im0/Jsp0vwZISFcH5Uz/jX4CHDbOTihoY1EliYostSLPaAHgbzjLSG9srYFfK4qqRXTFZnCKoSAMf24IyTQ+sgGG/K9si05RR4wcRy1lH7zodc5ShmXWIn71BhNuTQCsJJet36KEcNDIMsSAkX8M1jloKzwNDoDIXtDdmPMCHJQldykvvP2Ss4hgwESVD9beEMwhZKpjxTJEKlfLBZhcRMC2JFjZGkCB0B74CFLUiSK8pqMM3CWfoQk4Swl4QU8OmhLTgQ6AwdyGoSntnN7O6vRNQbSKCodl6RgtzvlHHMnAEPmA0fzhRTQXjadjfAwR4TwS8bNmTp0fOPXY9YELPmGAHwdVHnDeaZ5SJFaZlQQtV7BQkB7NDqmfsYUWB47AAJt2jmH6XSK4+PjYBDHtX47awKDQkLBCgdYCyMItkmVhEwVEghIawnsMxraOTij0TYdtNEw2sC21D8K5BQUYgQpiHni4A1D4YmGogfYrLN0bTC7hFKH4KRH1wj0MK2JntmPXQsI5TF0ARhH4nlkkANK0MYpIaDbDk5bCCXJ8NAGiUoxGU8BAag0gVQKja5hQVEBCwNjVQ9Mub7kF5dE4drC3F8AvDgaMBrnyHKFLJeQymE2M2hbppkrSOVgLCn4Wks5gcvlAn/6p38CrQ0gqP+oZrXDzmSKLE+xWCw8VY6cmyRVXiCG2D3aEM249CXHJpMdTMZTzGcLNDWXJqMcd2Ms6pqYKUyTJwfLA0KW2lpJFZyyrulQVzV+9ctf49NPPsP5+TnOzi8hhIQxFJVcr9ekscEq6D46+ur1a5xfXODb3/52yO+fe5Ef5anK2phAER3SUWMHkEHJWAMgXtsCbTpUcfDrvKToFpd2Y+BFSkotUIrWCu1I1AjoI3OAgNEWxjrIJMX+7h72D48xm1f45LPHODubQaocSQpo06LVrXdAqFbw1dVVEAcq8hJ375ReGVvg9elritZ5iqVwtF93TYO2btDmFKmZTqfIJlNkqjcg2VYS1qHIckz3pxCJgBMOy2oJmUhUTYWqqXB0coSzszMkIkGSJ2hWVNc2ySlqnTmiLVtLivRMWRWC6gRT5K8LJXkAhLxiKQXm8znOTs9w/85dfJp/gmtxTSV91g3yfIQ8y0FAI+X4SpWgbRvUbYOiyNE0HZwxsM6g6wzW6zOUZYHxeOy/Pwprfp5naNvO11Y2EFLA2A4WPuXE65dU6wrnl5coRiXajmqYG03UZ20NskShazTyNINMFJI0o1xUqSCTFIWkCJ61FuPx2ANeFnfv3fGMhAn29vYxGY+wms9wcfYKUAmKosBiqdH6/ft6PseoLHF0eADhOtw52sHh3g7Wqzmq+gp5kqNpNaq2wy9++qdYLxd49513MBqPcbAzxWx/D9dXMwhjoDwwarUGjCFauQCcX2fhInDXO08BaHIM9tKY5uprdE54IIptTXjfQHpw1ItoOunPQeshz0227ZzzYp6gsaOUghMOgpklAKSjus8kjynQGAuV5CiSHE3d4Oz1OerVGvt7uzh/fYp6Oce3PvoI9771bezv72NnMkVbtajbFlZbIHPobEfOtgM602K6O0UxyjGfz+CEQ9ORUvnhwQHGo0lQ4F/XDWbzJU5PL/Dy9Tlm1zM0TevvPUGaSmRZgjRRgLNU9g0eDBMJBBS6zqKuG6zXLbS2gCN1/iRJkSY95ZvXPlqzSHfGmNazOXICUTsqFbhaVWhqjfl84eniic/ZdshzWkusAdarNfb393F4eOjLTNbQXQupBAHszsJYDddRTr0VDkIR8AEI7O3uANZgtVyiq1vIEGySEFLBWOfLeq3RGQsICQO/nkoFqBRCpoBM4JyBdQRyQHiGgWfFrJsaq4oqCBhLczZJFPKsQJGXUIoAKwbWlFJeO4YCV2QDka09Ge/g8PAITUXpdOxw7+7uBtY0iShm3uawISUm2HsOnoXGoJHze313w+bbdry1081Rj/iHJspNkYThvwHvv0bIc3g92hiH5wioKSjHkk/EDl6gjDlCRomqmAeZe0Y3GGnuN9m+FhxFTuJrs/PXo3bCyzv8mzgoCPpmjz12YmOjPP53ON8A7b/1ugHljHDKWxyFDYf7K44YCX+b+4CPyg59mBjM4D4lX5cBB86vEuHfAkNaLr1vhQhorLYOrjOwroMzDokkNWEypBgE6qMe1sKDHI5QWBBzgvJqXR8ZBDb6aJs4EhDnddPCLYSF1jYASf0maME1yKXczNGl3FEgTZiubkM/CgEfLeX65d5bBW2wykhoZWCMBLxxObxHfoZt8zZ8zjtKLgAmvJn341Mp6Z2QDFpT7UVjNK6uLmF0i53pBFniBTysoRIdgjZ66+cylcJJAGfRtjUp1BpHVKwkpUglNimhvIhuiPs4IPPvCRFRysSmQB0zCTbH0QAo8ob7tvYaHrFDvC0qPvzZdsSgW5wLzekFLDwFAKvVKtBNYwoZC1NyLnc8RsN5jUFjLWSiIFyAQD03wME4CxiDRFBUSsP2USjPQOJ/CxDNNfVspTiS794wroZR+uF653fEje8ywCqkpLqr/rmThIxcIYSPxBHAmqaEmhtrYXXnI+8OiVJIUp/S4QEh6mtDQn7WUPqF7NfP0Gee0toLGgLW0ubNwEieZ8iyFF5UHVIC8/nS13ntoycAgbx8as4542vGuc9VVWE2m4V84aZpQgS1KApcXl4GZsPh0aGPOO6GubJer7G/fwDnyAYYj8eYTikfmJXSKRoDSGGhBKmWEzDovFiOxbNnz3F2dobxeOSBCJ5rItAoqRSMDuPSWov5fA4AePbsGb73ve9hPp97DQhqM74HHq9Abxew4+fcZpoCAyFvsjni14YpOjxeee7E36XUt0iN18EzjzKMRlMc7B9gtVzj88+/wPPnL6A765kGOuSaFkURgEjWPnj33XcpOuMc7t69G+7h7OyM1g8fxclzAjBYBDFJEhIL9WvbdDr1tWhnaNsWRVFgZ2cHMpHB2CTDfRUE2X73d38Xf/tv/+0gxrdt7eeSZCxExu0YG63cZrz2UNs6NHWNarmAsw5lSUJfRntQX/Da7VAUOYyxmM8XtMdZotJ2bQ0YE3I5KVaxg/F4gul0ioODfc/qkD1TRPKqRQ5Gp4nSy3tVXdc4Pz8DBy2oPaiuddf1tbF120ElxOhqdQ239o6VL/HE45Hz+A8PDzEaFZ7BcYB79+5BtzUWixkur66RTyYoRxOY9RrrdQXrKHXq6uoSkzLHhx9+A9/+xgd4+fwx/vnVBc4uLzA6OIEQDtdXl/hFtcLF+SkePHhA49KSgxbGdrSPCb9PWc90iEHZeB4FtkeUQuYAYhkAAXSOgzibU2tzT4uvY71gmvV7gxAkoErXJxHUQFDylqYQAgkErP+kMRSUk1JiUo5QlgWMNphfX6FdZ/hcforpLimX37l3D9/7y38Zz1++wun5a0A6LKpF0EJwxqDtaggITCdTNHWNNMtgtCamnDW0NxiDqqpxfn6B6+s5qtXaA5Ei9D07y0SRthCC9rskIcDWMY28M4ATyLNiI1VFKYWiKEIefq89ROBOXo4xGmVIQuqAL6XsA017e/th7mRZ378kAmqwt7eL0aiEEH1ZLQHhgX7ah6m/ObLvoBJFZbmyjFKzrPERcAYbpU9fFCESbKyD4XQvByglkKiUot5KwTiHzhh0LPAqSEyuaRrUNa1lVbWC1l1gcRYFrXVxWc04jSi214Toy6Fx6ky1qHyamAxrF4CgTM821BC45cO4nlnDZUZD4PUrjrenl0fUGn6oofDTGy+k+vIF/BPnSQJbIuRbjtgZDGVuhESaOEId0x6di/O8+dqEoPg8WGtpoRYs/eNpZJ5SKwJFZnsO87+u462cUwwc4bf8ztf97LC/vs75t/X1m84hvIMbaanReaLfG9/nXTr657bxtBUUigAhY4h+DGUIpUwUnEt83rAgyrajxZ6i+K4nXW3cJ4s5bN7n0IGKyzAMWQDxWI7nT/8cKnIQaXG3ljet3hmPr+uiv6Ukp5uNR2MMpPXzym8iQ6cv/j10Ojec7g0GBqc4yGB8xfdOmw3lzK1WK8znczitMZlMPDVPovXK0UmiiN6pJNIsRaIUnKEoh9YaFkCSZlsNiCBUZPv653EZIr6XDcPAfyY2GHhB5meOF2QGOLaBYfFciB2FIRi5DZDZBlbGz8h52X2eLL1OaHMFIQRGoxGklEEQjB1P3uCHz8bXUkqh0d3GxsZthuj+rLVwQm7MJaaUxkYcizzFeWMAjxnXnzt6Vv7Z5nSH9nGOoiGRQ8Sf4eeK5xH393BMK0UU7KYhwZR1TZS73V2ipilFEfnNtuA+6SPbvAYZayIaLPx7FpTuQU4apYsIpKkKDlOSZMFppnHab+zcL9zflKfbi+KwAaGUwu7ubnCip9MpvvnNb+Lq6go/+clPcHp6islkgtFojJOTE0wmU4rOGhaa7KAUATHT6RR7e3sYj889GEDGbgA0ZQ9UCSFIrCfvxd/oORnQgXey6SeuTJJlWVAZzrIMVVWRGnFZ4tGjR8jzPJRoqaoK6/Uaeb5J7xs6y/Fc5vElZewobA8exDl98fzn8UT9S3sBvU/9SIJ4GlIojEYZ0aIl1RB++vQJ2rZDWVCEuDMdsiwL1EfWVri+vg79fHh4iJ2dHYzHY9y7dy+AZefn52jWFUpvoHOJIAZjpJSBKhkDBtzOFPmmfH0uOTYej4PgFkeB4nq9w/aK51K8Z3EJNH49FlLjPlquKsznC4xGI0ynU+R5gdWyDkw9FiA0hvNNNZI0QZYl3qHxgLegfhDgvdQgy1JMJmNUFTkP1mmQs23hYAAkyLMMbWsCOJkkBAzM5wsYY/DBBx+gqihHttOUl9p1BkVB62iepKByUW3IN2WhLSllYBekmQoOVNu2SFNq/ySVuHv/LiAVZqs1pGqI9m4FEq59LBTKUYndvT1MdnYxme1gd28PtaZazQwccg12ay2KogiiitxHNwIAPigVj236bD8PtgK/ZESAy7sNbZqhkzI8T7iWpj4zHBjwtGIDrxdgLYW7BCnEx4EUIQSyNEHTtuh0hzxVJCiWZnCmQ72uUK2oKoR1j/FjY/C7f+2v4fd+7/eQj0pAWpxdnNFYFwLa91+WErux1W1IuTIezG67Dm3XQrc0ts/OTnF9fb2hcM3rL5cZY1+HX+fUhKbt0DRtWNtZFIwp7Dx/2bHkfRQAVJJgPCqR5QSGaG2DbgHP7TwvPcukDUCAcw66o7be3d3xdhiVXwvgpCRGZ2e52kA0v6VEliTI0xTNuoIzHbRnEHOqEc1rExTR+9hoz0hVYtO+jddYIQSssSFyX9cVuq4NdgOBxiXyvAf44vXopo2MAC465ynlywWkkGENBIjxR1oqvWbYUC+kB/4ZXOW01Z5x+FXHWzvd24TKthmEt0Uo+CFuc9Rjg2z4PYeYuuLpm9GibT22ooRA4sWleLOhfI++XJL1KrWEUDggDiAIPq+IA97RB/5NHD21ettxmwM5/Mxtxn/89219uO21r+Oov+05ho64i9v+ti7YcAZ7ujlf6rZn2QbwxO1gARhfD9CkiVeDTZAoCSGUR+0oT5VYhMKni3JePS02w9JNcQQ1dqx4oYhpkNb2kdg4Uhs75RvOc9SG7PDw+7xwCyE27kn6kFocvWWKqMSmg8Kfj6NG2xxC7i8hRBDRcr6vgpp8kiBJU8oNSlPkWUZRT0l5wY2P1lCkRGHiqa/W9FGxJCX1cVrMAYq4qRCBxZa+5yNeTGNVYY5WlWW5YRzwZ1gRdNjm3D/xHHrTHInbL44oh/EXgQLDsRk72j2A0YM2LHLFGy2LF3G0hSOInKs9nU4xmUxQFEV4n52pGHUXneprXdu+1reUCYGV/hm0IYVwNhJiY1QIEQyZGNQIY9G5aB3eHG/8jDHwO2xT7tu4xnds/LGDHaun8+eV1wwgXQYSGmS62aqqYJ1XunUWig1NKSkyICkXUCVMZ+druyAaR+VROOLHkaOYjdLnjWYZOWlUCzwJhl3b9uBblmXI0iyMpa7TIRdfSonlcom2bbGzsxMcua7rsL+/j29/+9tYLpfBoU9TAq+ShPoyz3Nwvh/lraUhFzfPizBWyMhLwPm3nPsap70Qm1/6yhBk5PFc4v5MEjI0T05O8MEHH8Bai1/+8pd4+vRpqLv6y1/+EgcHBzg6OsK7776LyWSCFy9ewDkXHMI3HcNyMkPQi9fXeGzFc5DXUHa4YxAHIOplmmZQPs+USvAZjMpxyG0+OzvH06dP0bYdptMpAGA+X0ApEjJ78OA+ptMpFosFrLWYzWboug5PnjzBfD7Hw4cPIaXEaDTCvXv34BxROJd+PnNfMwCxXpNI1mQy2Rj/BByp4KgZGDQtGbmHh4eYTCZBSChJEhwdHeH169fBsYgrDvA8ZbuLBZf4hz/P6uVDuuZqWWFVUpm6vb09TCYTVFUDacnRJgVjgc7nuxtjMFEjvjI9q+W0AeqLsswgBAMhgnJgu96J4BKAKpFIM8rJFGK4nho0TYMXL56jKAqcnJzAWI3xaIzTs1MslytobVCk2YZTM2RVdF3n12FigMTVAy4uLqB1h298832cnNzBT375K8xmK0CmGI0KjCc7gCNKsjEaX375JeZXl7Btg739A+wcHOIXnz0JeyJHWLXWoVwcs3mGayb/Tdotm+8zaNjbG5E9HuwnhPU6PngfGO6BQ4dbSgkryAB3HrTysex+PsrwCofXAWdhnYCTPs0DDhIOSggoSeVfja8sO7u+xoWhPOT5coXRaIy9vT3sHRzho48+QvG0wLMXz7CYzeHgkKUpsiyH9qKHkx0q6dfUDRyozvRsNsNqscTl9QyXvjIE2wVxH7ASOLM9uKIAV4qo6xaNZ+UaY4IDyIwfjpTz+safy7IMo1FBTqciWjU53Jb0a/wa23UmAHDj8Tjs5SahdAIer8HhDaUymZVmw+tcGSFNU0ghAqPOefalUpS6YCylbLHzKhUDfRLGkm/F+zyzpHhs0DikV1q/78ZRZ3a4y5KenedQbBvzueL1nNkCQO9YO+eQZmmYGxyY4BxtftbYtov3C+sZJNYCzpGI49v6iV+7TvdtRnbsxMRoWmww8WtDRGyj4wdO+jbnEP75ekPV07oc4JK+Hp2U0ke+vDwDG8WOxamIwgdHE7oXQeF8cBsu9//px9CB2+bQvum7w7/71/pFddjnga71hiMeL0ODZ9vnhs6wdy83Pwu//tIXBu/1RpJznlLO34mc7dvaKH6NVc0J2PE1hr3hhVRBWo5owvNBBaKL+fSF/tyxsxY7G9va31oLbfoyJew4D+dEvIENj2HUM3xmiAQODE5eAIV3nGOV2nhubwNzbvSx6KsEOGvBZpoAkPrnSYTnlFgLW5ZIlMRKSayWS6yrFWbCAdaEjYydAggQ7Ys3B5UgkQmkc5QmAEN5Z1HklhfjYbvwM7KhyYYXtxmPdY7g8PvbnG8X9fuwX7f9e7gexn8PnW5gU3WcrxnPmz6q2I8LdpJI2XRN6L/tS3Lx7+E83XBe/abS6m5jzXZyk4KlWxMUytnRY2OURVz4OeKxJaX00eObe0vcxmzIDMEnPlRs1EVtNaSMxVH2/t8CzvbKsQBIIVzRvedlQcAaEKiOLCLnXE8bl6wBISiaxA4BvUcaA0oq9BFxSiPhNCYhhC8plm6Mxa6bB0AkTiFgUIgVvjkfXymF+/fv4/DwENfX15jP5zg/P8eXX36J8XiMR48eYTqd4tWrVzi/uMD+0SGm0x0UuQilYpIkvQHo9Lnqwq8nCM/DFGt26pjGp5JxAF+4vjIbNmVZYn9/F9/73vfw8ccfYz6fY7VaYTabBUCs6zq8fPkSdV3jnXfewZ07d8KYvbi42DD2h+BgDHDF7bnNyR7OxXhuDSPd4ZrWQSYk2siOcNd1yPMCu7u7KMsS5+fneP78Ba6vr0PEi9SwW4zHOzg8PMS9e/dChEwphZ2dHVxeXuL6+hpnZ2fh3k5OTsKcYCeODXMuRdY0DZ4+ferVzluMx+MArjFNnJ/p6voK5ajEYrGgEmUArq+v8dFHH2E8HuOdd94h9lG0h/I4ZHCGX1utViHaKqXE0dERrq6ugto9gyi8nnJpu67rArPp6moG3RkSA5TCO6wuMHIm0yngLIzRyNIESSqQJNI7PwLlqPDaBRJJKmGMJsV3gVAn2RgNlSSksuzTmDbAF0dr63K58mXUrtE0NQ4ODlAUpU/LyKCiCCU9M4FqPC+ZkcD1vqUSIQf++voaEBZFkaAcHeHReoWnz17her6CkECepeT0SIWuafHixQucvnqJo/093Du+g9F0gufnM7T2Gs65jXJxsW0wBIPDOi+98jwQHChetzbX1e3pTRQXud3ZiAMFQ5uewHLjUwFZqBmkMwMGBKR3uIW3+U2v0WQFtK8YMS5yjMoCZZFDSUBbC2s1nDVYzGcoywkm4zFOT0/x9//e38df+Pg38O/+9X8Hj959hNVqhWbtK3QIgaYmR08KhbYloDHNcqRJgvWqwny2wOnpKa6ur1HVDbpWhz5mpgizx+J9j+dKXddYLJekX6GJrr5tfeI1gvdzBlZGoxHG4xJwGl1L6umrVRWi3PC+znw+944kjUF2Prn9u3UX1vU+P5n0h6y1xN4UAqlX+c+L1INfHZpOQ8ICjtNtJLRzaLsWbePreCtibymVEjYTr6eA13ToS6IJkRAYZjrU9dqzWrqwZlD7ZuCa5pyKFLNAhw73eDzG/v5+YADRetuhyPs+YmCd98s+LaC3C4f+AtkgHWmdCQcpEqhNYumtx9cuGcZHPJFjZ29I6QoGm3E3XgPeHFUN5xMDJ21AfeF/k6o5/c3GVZqSMitTxMkfoqiCECKo3nnYLjhN/W2JjV//+o+bBvxXHZto5JvVk8NVojaPDW/6+M28/Xgh/TrHNmDmVodbvCFbPOwFQ6e7v47zYAo9wc124WsM7y1sCoIcwU5TuQF2HGmTSKGUN6qlDDnh7MQSO4MG07ZNJ54HcXtvOHemg/MS7EnSR1cYduAFfXgOuv8+95UPXvj5+rEjvQGeiJuA2RBU20bdjDdzBxIw5IXcN4v/LuedawBM0eRokoIQOSgb3KGuiG5uDVN7JyjizSiiVDGdjzwfA20sYCyUsl4Yzd+LBYwzCDXDBdWT7CzVfWVkmZ83Zgk45zYcjrgv47Fl3uBkbxtr8RHPCXZu4/4YOsaxA5okCcbjMQDKQzw/PwcrQI9GI1xdXW1Qzankx2gjz304J4KTkSRIHOVuxwAEi76xsaCb3imPxaoYPWZ0mQ0QpnPFz/+m9tmMMA6Mwwi0Go7XcL++rzh/Lv680T43W0iU5QhFOcK4naLTHThlQqq47Ek/j7U2kNZHDALQIxD0ICAhgtIvvRUDcNaDePxcqRfUKcuS8m4lCY81TQMG4ei6RA2M66pbazEaUR7bhx9+E/fv38dyucJkMsbPf/4L/JN/8o9x7959fPe738Fv/uZv4sc//jH+yY9+hPPzcxwfHQNOBEGsshyhrpsw56pq5aO4dF0igJJApfViSGy4kMFIwkNGmygfe7P9yrLE97//fXz/+9+HEAJPnz7FarUKz8XPxqknFxcXuHv3Lu7du7ehkB2DPDFAM0wh4TYermPbwOF4bsVR7ritWdWZgLsWbUuG3cHhIcajCeq6wevXL3F9feWFgJLgbKqE1i46F82XPM9xdHSEyWQMKmnUYTab4eXLF+DydUopXF9fhzJkIoyZJNRjJ4EkMjZ5nYgBR2a6XM2vQnmxsiSV6+WSarZPp1Pcv38fn332WVg74vWBxwGPSTZiea7u7u7CGIPLy0sPRPQOOp+jqRtUVYXxaIrxeII8z2AtOTTWUeROBRZjiulk6tvkCsYIZAlpHDhYqCQNhrkQrEqcoapWEMIhy+h9qohDkVNSH84oR9yD1UIIaG1QliWm053AGJrN5rCWFLOTNAGJNaVQSeKFfDWpN1uLTnchWhnSPRKJLCP7gISjgLPzU4wnezg43EPd+moqTkFIhzRJ4IwPTjlA1y2WVY3rxRK1Njg+OYGGQNM0SLOMUnSEgFQKKe9HNqK/cv8JH1b06XLB1BXb2ZVDQKpfx24PxMWgcQwCh76P3if7yninm2IYylebgLfh4SsHCA/M6q7DKC0xmYwwHY1QljngDCqjobsOu9MJpJSoqhpd12C5JFC6LMf45//8n+POvbt4+PAhHjx4gGfPnuHJ48chmmw8gMTOL4npkXZAtV5jXTdom94ppChsGUAPbpNYY6NtW1RVRY5+28CB84JpjFvP1GDmhdYd2rYJKRW5Z1w659Csa6zXlRehrQB4f8fnQ/Mc5AoIvN/TuNZYr9ZstII1ffq5TUCiSoiynyRUTcYaC6M1jO4g08TbiiSuqxuNxotsQlAlkgBKA0jidCvPIuvTXbzQqO6wXleoqhVVJxDwjnCGouidYd7Lud48sKltoxSlclAq1Dgwjxj4Y9CRRWRZF4T3Gp6vDHjE+7wxpN1iHc3dNFUYlSMUZXZz0mw5vpbTHU+eoQEf5/LEBpOUlO/Vtpv5oXH0IaYr3nQecOPvjSiD6CPTUvT15LjgOw1CUvzTrnecrCD0R0lSzHNwHonx7rnw0vX/X3a8yeG+7djmcIcFVGw6snyNr3s/X+f7scNx62e3ON2OQZPoWWK3fVu78O/YAIjHld/JvbCLRwb9RVJ4iqGnN4X1C+xgAqymHl9rOA+2IWnWWhhtANHnO/OCM/xOPI8ABsR6Z4PnAzsZKopeAgiR6HBv/N4t9xnTLYdAAreh9Rso0Of6xHMeILVHimRwNNmXMxICziQYlyVSIWiDqmtUSYKyKCCK0pe76aA1lQ2jOSuRKIDqflpYX35FKQsBymuUgup/U244bQTCq9Mr5cCKrTF1kulh8TjiCMa2iJpzDjYqtRZ/723nZhx1vs0JiMcU90ecK82GfdM0UY5wEj43Ho+Dcc7Pydfmf8fPGPIxBQK9zFoLp83G942OlN0jMCmmPsc0dn6fN1Opbkbch2N+CNbFbSqjvog3S74egzQx+BR/ll9X3slKkhSdptJIJpyDLE4CejhPtSOgyfVIuwsljdgYiJ7bwpdYYaq5hZRpQNfpN32PUXml0uAYGGNQr9uQz1wUBaw1WK0oajOZTHB0dISDgwPcuXMH9+5JPHz4AFJKfPrpp3j+/Bl2dqbBucsyOnfTtij/38z9+ZMkSXIdCD87/IgrI/Kqs6un5wRmBoMBKFxwKUvZTyjCv5j/wX78CAJCgAAGgwHQM31V15FVWXnE7Ycd3w9qam7uGVlVzZndpbdkZ1ZmhIe7uZma6tOnT0eTSIulNjaI+7y1rgc8eUeZEiEFKQIDMQORzqemaYEWKAofAkkLoECW6Uh5XywW+Ou//mv85V/+JV6+fBmp70VoeyUEiYd98803ePPmDbz3+OSTT/CDH/wAr1+/xnq97rEU+qBGnyLIoNBwPvF843+n8z8tRegBmIGSye0PldI4OTnD8eIYy+Ua3377LW5ubuAcla6okJUdj0eAAKp6j8vLNxiNchwfH8fnmeeU/XGOMrjL5RJv3lxgt9tSEGAtdrstsizD/OgIi8UCTUMZUX5eDx8+xO3tLeq6xvX1dZxfHBhorfHgwYPQeiiPgk15nuPi4gJlSdl6BhmGNq9t28hmGI1GKIqil+02xuDk5AQ3Nzc9u8HlLgJAXbfYrHcYj2aRots0DRo4eNdpVRjTYrvdQgiB0WhMPZqdIxqrFkF4jBgrJCxFyuPz+QzL5U3YDxTy0NcXcDCmhRAq3jvXdnOZwGRMgQr3Pyc2wTk2my1ev3oJNZtCFaT2zNRaAiup1W6pNRpjwJR2YUlQKssy5EUBZy2quoLSOxgPWNNgVBZw0KiqHRoo1HWDXJL+RuM9Vqs1mrpFVhQYHx1FIUWf2B6A2i1Fn4FtJwJ46H3QnSFfl/UYws5y0F/rfLngHiXqzT0fYuDnp/aW117cO7i7hHfUlSS4XVJydpueE9jzituCR5lnKHONMtPItYQWEs5bCOcAZ1EGAa2Lt++I3iw1qqrG27dv8Vf/7a/w9JOn+N/+3f+GH/3oR8i0xma9xnK5jDajyPJoi4212FV7LNdrbHZbtIbniYrrlZk7KdDMLIc0kGO/J8szZIHVQl8CSpOtcd6iaWsY20JIgdGoiGUjVVWhqeqY5a7rJoBJCMDoDt4jCF/OYivGDjjdhc41gPQEVnnPidRuH80zjSLPoKSgYNtaSABFQdR0LwEfwMa2IZ/MAcg0qd87H+QKhSSBNO9JyC2JCdhGeHC7szWqqquRV0oGUCyLzLtOiLG/d/M5R6MRTk5OYpnMzc1N1/o0+EhMvef1zs9JiI4+z4Ai+00uMCgQtCakVBiPRzg7O4nlQh86PjroZlrC8IsXWUrDHC5AvujUqUkX8TAjMQz+PDyMN8lrh6nfuxQxMnqdw5hlOiBH5Dw5i9gjVnsXBtlCBlEpotq4gOIczjYfMkbf9TiEDg5+QZnTD73uwPnSgPdjruOQo8tBaxpQ9f7+EdcxvO70sz7EesCBmnbKWnezIF6DF6B2PZQl9XfmSf/60ns69Nm0OdGZrGNDEUT1vIf3GfIcEJCwfK7kKoUQMWt8KPAezvP0eqgXKno9modfqXN56P74ewpshQ+Pm+AhoEuI/nWmNcOpseO/D50w5xy1r0ntBP/NEuWflEnJ4XWCneFwXRDIlILMc/ouSaWY6w/7QAllEF0QqbJCkfMfW5yIaDyH43dIQI2Ppq16gl1Dx2E47in9Of33ofFNA+/7jmHQfSggSKmD/LuUDp7nOc7Pz2N2l4GX8XjccwZ4LIdB6PCIY5TQycmedvW5AGUfhvOHHenUOeT75L0hzhUpenNsOIZpsHPHbg3WdHredM6n2fL0XqUMbXUYUAinVFoBTpDgD8j9k0JGajk8Of7U4MDHuU7zsts/mMYagatMEyjdNiTe0zSxJrOua1C5JV1/nueYz7OoTk30uz7KX1VE2aubGuPxBMa0uLm5xsOHD7A4PsZsNsXP/+RnWCzm+Nu//Vv87f/4W9ze3kRE33uP3W6HB+cP45yh+aPjuKXjy2MupYRW1IKQgLDQI5aMJbxHpJbD+7DP0jOZTieYTCZYrzf413/9V/z93/89vvrqq/h5HDj++3//77Fer/F3f/d3+PWvf439fo+vv/4axhg8ePAAT58+xcXFRaS/p5nooZ8xXI/pvfHvec50PkSibzCYO0opGG9RVTWEkDHDstls8eLFC7x69SrSzcnp04FlMkFdV7i6eoebmxv40Crs/Pw8UqlPT09DtnWGFy9eELX15ibSM5umwcl8gWfPnuHs7Axff/01Li4uImjC73/9+jVub2/jvTKQUxQFFscLAET5TEXYWEuA1y6PTUpt5zISBvAePHiAm5ubSN28vLzEJ598EoW9OIDmfY7uoY3ZOc7M7fd7eO+C/+XArfuI8r3BZDKh/uHCQiuFosji/tUH2CTm83nM+iMoXQshYCxiD3tWbuf1xHPPA2hbAyWJ/VLXDYnjjSaYL47h2hbeU1s/0mjgMVIQ3kbb6n1fk0JrylwKAF7asH5ryo5rDeME9m2DtjZUepKXoWf3CKZt0TqLarvDLrRR05kGwmdAUFlXZ63YG6LfsVylD+tRJKwbWg+H/bE06EaS0Bj6gek+mO5V6fpzzgHeQYTWv9G3AoMDAqlHJeK4AgitVGfTCYoiQ64UJDxgWwAOuZYYFQWkB7QUWBzNIHWOfd3g7bsrLG9vCZBuakhNtuvBgwf4xS9+gZcvXuLV61dwlnozW+fQNA2urq7w7bcv8O7qKtC5HcpiFMveeB/je+M9Ng120yAuLwoqXUpAPT4HA4L8+lTFnOuluXVhnpfQukvIUEtKao83nU5jeYuU1L2CVMGr7lkMn6Mnv1PlGcpRgSKAUda05JtpBaEUWsPgMNn61rSxnI+ERpnBGBhfgkoFhGDbC+R5FtnI1b6OYB35KkEYr6B+6lLJaAu47jz1PXmeaa1xcnKC+XwO7zvGDlPsmRnFto4AvFEArV0sZeJ1yraPba0P64XaICosFgucnJz0/Mf3HR8ddPMJecGkIiiHgobhl1Z5/PvQUWenjN87/O7hoXyygVqiykSUA2QEjLOxBzNnTeq6gtYKWiqonBz7pgkBvLMQWkErDWssLIIiHci5gqf2L8Ow5r5A87u+5qPe/4Gg+UOf8/tex/AcqZPC/x4Glenf0+AkNbqHgsVDgWn4y4euMLzWk2EOi1yg20TSa+PjvuBieG7OYgghgNBrsetV7uAyBe09nBK9QFOFOpl0fPi4LxjrMlwE+KRrKs3USCl7rW9SR+i+AD/Sa5XqB5SD8gGmfGnZ1fsC/eeXnnt4fxFQCWJSAgGxdj5C5LF+THa6AJ5BMgB5lsEJASMEZBABYVpWVVW9+ily4Ijm5JkCFZy5tE6P1brZmWLUmQMa3vB47L3vMjLed/Tdg85DMhaAgNadUvIhUOcQiHXo98NxTena6fWmdNm0p2faAoM3KVLW1T0gNP2M4TyNtdvhd8NAvbUGNlnPQzAjrTFM949unvcFdozr9D3SvSV14Pj8XNcVA3IhYJN1no5jGjCl+w+/zjnKZAvfiSEJFXq8OwcbqGlSdZ8vpARzX4QiUTXWlSCqtYO1XXbQWhNo23wvnYgLt3Py3kcq3Gg0ifdJmbi2B3Dw2LJYVdPWOD8/R3vd4ObmCuv1EuvNCuWowDNncHZ2hvPzM2it8PU3X+HN2wt88/zraD93ux2ur6/xvU8/w3Q6xXbLGdW020h/3gPEHrHSQwkJpfi5uTBrGMwhZ8UYC2EdhASUqmGtw2azw9/93d/h9vYGz58/72UWHjx4gL/4i7/An/7pn+LVq1f4/PPPUZZlVOJ//fo1nHP48Y9/HJ2ni4uLSIVOA2dek0BXbpPO8SEwl2oe8BeDEelzIPAQaBuD4+NjnJ2eo6oqfPXVl7i4eBvXJdFGBSaTMR4+fIj5fA5jWkynI7x8+W0MctmxPjs7i4rlTK9nJXfq90xU8rPzc/zwhz/Ep59+irIssd1u8fLlS9ze3mI6neLp06dxrTVNE1XFubQELTA7msXx4RaxfH+kL3AUM+V8z0zF5D7cbdvi/PwcX3zxBbSm/sBXV1dRnI1blc1ms/g8hBCRubTZbDCdTnF8fBwAgg6Qdb5r9bdcrkgZPrTMzLIcoxEJNPLa4bp4AJjNjvDw4UMa26ZFHrLsVGJEtbt5XvTsA9/fdrODaW0IrApMJ0fwXsAYh8l4iut3b6C1RFkWyPMCJJ5oQmBATBChRKC4VvDedbpDQgFBiLI1VEc8P5pju62w3dWhjrgCQAGTtRbTyQTj6RRN3WC928E0LfKStFGUVtQ+LZQpcPBNUTViCRxnvUMqGV70QUq2iYcAYvo5ZSPizl7FB9v9FCRNkwCCdTDYhiZJii4ABxBaiyGAnjoEdpPxCGWhkStKqhG7ziFXCqOigHcOTVVDS+IiaqVwNJuhbS3apsF6tcJvfv0beOvx85//HD/60Y+w+NkCSipcXFzAI7SQNBavL97giy+/pBr/jLLKzN7ioIz3BRZOY+CPNTa4xWHsGpLpHrjMe3YqVMh+Thq40z6coSyBTBewzmC33WGzXcXzHx0dRY2ELMtiZpcByeg/hpg4BsiUAEdRUh21BNDWVWSmeCeo1jowQeqqQVXXsM4FjQQNhAJBIagUSwQ2F+ChdUiaCI/RuIy+XVURXd45DrgzjMdE2dcZ0e+5FzbvqzQOXWlcnucx4AYQ1fxTUVnnXMxwsx/FPg13gOGxIdG6cRy/zhfpWjCenp4iz/PYTeNDx0cH3WmG6VCGYZiZ6S9g0dV/DeiE/MXIS+pYxfcLxDo5rTXVdaRBv/NBJRlg17ALqDyMaYgmUQZESDSoGxLIMi31WcyyLBHDISqXD7QLeBEzKP+rHKkx/EME1sBhh//QqYdGOL2e+16Tnjv92xCsufM+yF7MzX8ahsrhiuO7aIG73usOBdiHrrP7twCLI4l4DtIO8J5QWnJAwzLyCl6yQ99lYofB8DBIG25G8TqoMhxgXFrQlw8bZZ5nMZCm9wWDoKjUwtnDWfD7Mr/xOnhdy37mB+jqdtOMdzoPewBA2CCd7WeMg40PY4jI5PDB2nvvun6iQkAohWw8Rp5lWC5XuLm9RZ7nmM0cpNQoihJKKwjQs2laEymv9CwEpOwEzmicU/YKZ8NteFY+UOK74Jrvl4N2zvqkY5oGrxxoHHJi7puLw/Olx6E1zjYunTd8DbypbrfbqISc1nTxZpPSb9/3WeGWesyXmPUUAJIghDO1PCZpnRQL1aWflQY3QhDNkO/l7l4yAGQHwAe7g+nekt4Tf1a6x/RBEQq0hWCGUfitlFBaU+9SBppBYos+6YPLNXpco2ZtYN6ITrCPe4JTlpAEntq2q0fmuntysmwMuKy12G63kbEgpYQUbaTxAkQpPzk5wWg0wr/+67/G7CYAXF9f4+c//zlmsxnevHmD6+trzOfzWGOvtMbNLdEr2YGgz1HwvhNv4x7Ucfwc99S1EEnbGN77OUi/89ycx35fYbPe4qa4hbUtLi4oI8wAxGw2w89+9jP84Ac/wOXlJf7bf/tv+Oqrr+I85mtcrVa4uLjAgwcP8P3vfx8A8M033/RAqGHbuvT5p/NqODf5dQzkpXaP63z3VQWpNY6O5lgsjtG2Ld6+vcT19U2sY+Z65yxzmM2mODk5DrX6RB3VWuDNmzdYLpd49foV6qaKit3lqIQxLdVXZoqYFoqC9/l8jqdPn+Dp06d48uRJdDD/8R//Eb/61a9wfX0dWS8nJyd49epVZATwmpzOp8gDZTStoedkSJ7nODs7w8XFRWzjxsCltRYCKtbye+/x5MmTKODGa45V1TmLxOuBxh7YbndRMOn09BQvX76AUhLeWxjTiT4652Lv8bIsUBYZsixHpnOYzIT7orWcZTkAgel0hh/+8Ee4ubnFcnmL8WgEISwxTdjPER6T6Tg63Bz4ECi0xWQywX7f4OTkBFXVBCVqh7ptibWhNX1lGq0hIFIIoChHqOqqC0yUhPNA0xpIJag+WUhASGSZgBAZnJMwLbV3mkwmaFuLuqrRVhXtYV4gUxmK0RhVXfW0KlJQnsd5COL2vot+WsOndq/3+tTfFJ0v9h5Qmdcev64b0wC4xn3HgwWgRegGA5BfLyXVBBtrYNsWWimMJgVm4zHKXKPQCkp0ujDWGThDr6X3kr+kVQ6tSwipUO0b1LZFW7Vo6hb//E//jKvLKzRNiz//8z/HD37wQ5TFCJeBgfLmzVu8fn2B9WYDIWQE/GRQz+f7ZKCGM6rGmChcWlVVJyYoCzhnoUDZXArMm1j6lOc5qmof2uhNA2ukAbdYbFuDTCgIkHBaXTWRZp5lGaaTaQy6uRNF09QR1NWadR3ouRhDPdGFEMi1RpZrjIqSulGE6/LWwEsJCwSNAI8qZM2NIZawUgoQkrxWKYP/HcRCaWLQZ+QZpCDbstttY106teJCABNJiyHLdCg569grrBHG69R7Yu9MJhPM5/PIilyv10n3AB2TEOz/RkV22dWJ81piFlAa1PN+47zBo0eP8OTJE0wmE9ze3uLNmzf4mOM79elOHR9eWEOH8pCzKIQMdJB+QDxEePj1Q8qA8w7Gd+0muLUJHz4E4cMMOC1uA+eoNyP1RKS2T0YIGB/EJbynBysF6rqB9cGpEZxN/F8n4L4vcPxDH905Dwek9wXO77u2jwEIhoiqlCwcljjbCFlTAAjOLZVz82ZBc46C5X7gfegzhr+LczpFX8FCLeRou0B3c54DHg8fHBUNyrqmgV268fHcH2ZN08yolNTLUYi4HwcAxIPBBNr0AQ8Jb8gIUl1WeL27G6gAnZGKay3T6Acgw8wtDq59poseCtgESATFew8nEKn5DAz4CB64pK1Yt/F676CVRKZLMHUcnspc6qYNtT9beEhMHGLG2zqgtRa5pnZkHWW0y+5Tz1cWDON+wdT6TSkWoleQiu4lRZ7ZiU+plulc6jKu/XKb4d8/FHQPxzr9OQVvIttHdIgtO1yr1SrSUHl8hgyj1FEbrs/htZKD1q2oGJQoBYVuDsfa73BeBip4U0tZCKm9jzbfHaaODwPkQ44k6QHc3UuG43do3yKgKexXYd/xzgOW6NBCKigICOEImOJ7tiwuZwFJSqYMvEnZz4YCiMFOnmcoywKsdqy1ws3NNa6vbyKbQ6kMZ2dn0Frj9evX2O/r3pgCXQAjhMDJyTEePHiA+Xwe7cl+v8dvf/tb7HY7bDYb/OhHP8LXX38dg1qAxWpKbHckaPXu3bvYn5nmBiJgkLI3pJSQWkIKBYGQuYQItZ48xpzxBhiMAsiGm9Ziu90hyzXatsZ6vY4Oq1IKP/nJT/CLX/wCeZ7jr/7qr/DXf/3XWC6XePLkScxKMF2Qs9sPHjzAZ59Rpv6bb77BarWKGgK8Jofzewj8pmuAv2KPXNXvYx/Hrxzh7Ixo4d9++y1evnyJ/b6KNGu2Od6Tg+29Q1kWXS2nApSmmtTlconLy7dwzqI1lBn23sNYCvCKIoNSJRbHc+r/HYCz7Zbqu//iL/4CR0dH+Pbbb6Pw3Gw2w6NHj2Kwe319jfV6Tc9XUQsdTmzwHGNKKgCcn59jPB7j8vIyOqTMonHCJRoADR4/fhxFo6SUmE6nmEwmuLq6or7ioce7tRbeATIIye33VVCyJ0BivV6RFkAAwEXQyUx70FurYEOvYFp7KjroSlFtdlmWODs7w9nZWRB0swAErGvD1CRxz/F4hO1mCwZnyVbpMNcMrA0BhvTI8wJaZxiVIwhBwqGZzlEIqqVuK0NAsKdIcjQeYzKdwnsS6lyt19jtFcZlDqUEZK4ogysU8sxjNPKQMoOuqZ+ztQ57s8d2X8F4oMxLQHT1p3wwg4nn79D+9L/7aNfTNZEeaZB9xwdMC+p8f1+I4Dv6dP+UmdR9HtkNhB7RDFR2l8NpFYE8yzEZj7CYH0F4gyy8x8FHoTVvDbxt4VzodAFi0EmtUIoC8BJoJPauQlPXuGlusLxZQkiyY0+fPsWzZ59CZRm+/PIr/Ou/fo7b5S0m01kUHGzrBvD90jIGqhhkTlkpHOhxIKeUooY3sdc5PQZrDfZ7E6nVQgBNU0dQtq5rbLd7KN+1nKzrCm1roFWG6WQWWu/NYmKGaeWURda9QJOeR9cCNC9CP3EBeEtBqHeOKOeSQHHnHPY1sUaa4AcqoSGVIn+UBe/CeKaPkcdJCapNX6+XMSNN85fqt7nlGgQL73YsAO+BIi+jbg0AHAVNCwDYbDZYrVZRz4Zr4Vlw0zsPJVXUumH7zmuJ2YBpsoDq5AmwODo6wqNHj3B8fIzNZoPLy0ssl8s7a+fQ8dFBd0rFS7NivHD450N1UeDlMliIQ6eKfzfM+DnvYNGJy1hFdPGYJZEhCFc+9vCOGQVvIT1NgiZkt31YKFqI4Dg5CHD7FkLFBChb2F/4/+8eQ4P4Icf9uxz8PA8FyYyGpa/jnz90rvsC9fTnjzkOBSvec2nB4fNI0Tl+h957CAS4cy4fYODgRIoka+NskrkNAXnmPaTIIGOQ3M+UHnLo2GFK5z1TpoeBUnqNqRPJtJn03MNgg38/zIxqOVybh1kK/HOa/eHrGAbeQlDgyv/moGsYRA3nCHgsPVHIyIlrsduTczcajVGUI9xc32C/r4j6Z4gWPB6PIaREnuUogmhaes/p5wwdEf4dbTxdNpTvdSjOlLbkGgIn3nvkWWdaUxrloazAoSPdyA85S0NnKhV3MsZgs9lgvV5Hp3cymUTKKG+uh847nGO9NUO/IP6F60RGILo5CHRq2mkWfehoRXBiEHDz73hd3LdHRNuvVPzOGREfaGND5y/NnKfPO31uAkTwSNesB6BEMgapM+ldD5SRkssqeN9Ig8/+PskB8Wg0wsOHD3B8fIK2NXj79hLr9TpmKaqqip/HgU16zVxTyJTrPM/xySdPoZTEdDrBF198gS+++AJv377Bfr/Dfr/D27dvo0PH1PZOFKkTm2PwhoGv6+vr0Hqpq/8XQMhwU/ZaCgkR2WH9YJseMf/clRpQhkZjPJ5ASoH9fo/plLI1t7e3+Pzzz/E//sf/wO3tba/chd/PASA7PpzVVUrFOmh+D8+r1CYP1xaAHrjAzjIHztxvl5/N/OgIJ+cPUBQl3r59i1evXmG1WkUHnemMZVmiaRq8ffs2OJY55vM5dKaprjqsJW71dXV1hbZtIwBCNcmIXQc44//qFdWg/uhHP8LDhw8BAI8ePcKf/Mmf4Ne//jV2O37mBY6Pj/HZZ59BKYXLy0uqpd7tsSt3sZ8vH85R/fTR0VHMnPF85zHiuc1ZImstHj9+HK+PaZ/zOQEEV1dX8T7INpLuQRRPayi7f35+huvrq6BTkMXgRCkFeBbNNdjvge1GgQU7BRSco7+Z1qHIqQ3UYpHh8eMn+Prrb7Beb6jOVVloTUCbMSY628bYuH75e123mExymNZgMp1CSY2yLGDaI+z325jFlEFxm8eDs4plSTXvmw2xSfb7PWlsBNXr6UwCJdVlK5GhLCWKXCDLa2zVLor0NY1BVVew1oesm4MKWiYeoG48HKRKKuuQMvgxIbILyzBZk51t5fX6UYfvqsWHtvZQwH3XT+Dq8sBolOl1hYSbcVCO9pNR6MhAtjGHax2Up0QEQEkKCAEr6VTWOUiw7oaHswYCnT4DRNdatW1bfPG7L2DaFj//kz/BL3/5S4xGI9ze3uL65gbj8QjnDx4Qs2a9hnUWmc6ijWCGSRqocakIg9FpD2/aL/t2iPcFay0WiwWyLIvq2ilFva4bZIJYHByMUgZ+hKOjOY1PXoYAfhNLE/ga8jyP6vm8X+ehb3VZUFa4bWoCjYyBlhIqdNDx1sIZEnB0vivbUhHsIcDZWEcaJ6HXOmeweN9omgrb7RabzSZm4LOMxyiotMP3xBdJVNL32FZ8Pzxet7e3kRGW53mk5vOz8N7H4J+vhdcqA9gd2OzjmLOoZ1mSTobWGa6vr/H69WtcXl5i2Or0vuM7q5fTOusLnvHvhs4N/578sm5S8e+jgqHvi5gMDyllVLR1zqGxFiZBzLWinqdKSmSqU+fVWsPYHNY0AbFpYSyJwtDrg5EyXTsFRvVpkoQMEHcU+18g4T102O8LfH+foxdkJQb1UMB8f6DeD9TuC7yHzIj3Hb05dd/fkuvlzWU4Tw+979AhUocZqQ9J5/aBpkwtxcK5+P5DrRkDFjzXO4pmtyHx39MsN0DzWia1hKmRYCcH6ERf0vplF5DJ++6ZX6eUAmKN0ECVd4Bsp+8dBkV8L3HsBND6LgOXBtcpNTM9+D56BtFa0l5AACCUBoTAdEZ1dZvdDma7hReU3ifHJo+bIbfg6a7rcLaU/8aoPgCiFKtOCZyRanL2+j3Q02B1GBCnf/uYwPsQAJaOIZ8rzUp572P7Cxad8576NnNWirN9w+vh86efnX5m98xpfbkQlMVWQbqbz0op7Le7uA+kVFCeXymQNMxEp5+dHof2miEARHRrAZ/sP3x+/lwAcd3wM+qBVa5jXTnnYJ0lnF4k9kp02g1dhURgqkBAGFbgDUCdYIqs6c19vuazszP84Affx/HxCZ4/fxFFpM7Pz3F2dhZpiePxGOv1NtYKsuAV15wBIYO2usVms8bx8QKfffY9LJe3uLh4jSwjJ+/Vq5dwzmE6nYYav5ZoyosTCMn1slRfyxmStqUAc7lcYrVaA+hEtFzIPEh0WQ3nACl5I+V51DHcGNwTIn3WHkWRx2yEEES3vri4wNu3b/Hu3TsCBwS1R+L2PNQCaBTnyLt37/D27dtI/3v27FnIDm179nE4jw6BQqmtSwXw+GcGtM7PH6CcTPHy5Ss8f/4t6rqN9dIcsKft8bx3uLh4DcBTxuRkgclkHFkN/PmbzQbb7RYAItgihMB0OiWQUVB3h7ZqsVquYlaHA/wf//jHePfuHV6/fh3FoLTWsc7bWovXr1+jNW3s5c3rlseKATwWc2MKebpf8XikgRXRolusViusVqv4XgZIiqLAaDRG07SwjYVWGVpDQfdms8XJyTHm8yOsVrcAEOeaVhntA5CwhrJ46w3R7bMsB2mhKFjDYE6O1XqDs/NzfPLJpzg5+Ry/+93vIITEZFbQ66WK8y7Lc1hbgQJ8De8BpXS0+bvdHlrnqKsG48ko2gUOHEhXYAQPFwOv2WyG6XQWqL4E3HAP5RuxwvxoAec1Zk5BaQLcpdAQWiIzNs5PDi9FcFKVVsik6gndpZlvKYMqeWIjhwf5NYeSE0MANvk7/xzPIe7YdGZU8JxIgVchBAVkPpQB8p4UFLV5F3aONJzgqW/1dDKOYKT3HmRiSFtHeA8lKftrtUKmJIQDhNKAVDAecMYASkOH9nONNdFPyrIMmVLYbrb44osvCFjXCrvdDqdnp7GrwGa7hXWO6rolCb9yMMulOhwkUzCbx69YFqRVsC19QIIDPlobo14wyKrjXK6ivKba9JZiGwJdJ5hMpshzanNWVSapI1e9OnPjLJpwncTUyVGOCijRCYlyvkllGioGyy2VOtQNVF6Ae9WD9zsGVR2bf+5ilcRwTYPV7RJ13QXCXOdeFEG4TFHLvrR8kuY0JVo58z+bzXBycoIsy7Ber7FarSJozH4PZ6pjx4QEeOWgm/1h9lNSTRxjqF/7bDbDfH6E6WSG9XqNi4sLXF5eQggR68g/dHx00D0MpNIj3bxShzMuUNx1GmnwZLLA+5+VfveC+9fFV/TObYyB8YYmi7Yx4Cb0RcFrCWtaEqFxXIsrIISGkn2lckLAkk1Zhuzmxw7U/8PH+5z373oMs1wUuAK4J/Dm1w4Dl0PnvO8YzoEP3U8MAPj8yXt6ATefX8h75+Shf/fGgE4eXkT0JcEvDd8jtdw7OGsBz71QAxVHEC2dz30oUE0D7nSNKN3vC9u7f98pv6YbXpoxl1AHHUwMgmYOnvialNSB5YE7n5mebzhmvQ194JQdCiDZuRSiq5dUijYx4R28tagCfZFrhbwn9DrLMhRlgTo4SrvdHtY6jCcG08kUWnZUeQqAEIMfvqZ+xr9TniWqogNEN7Yp8sljljqmKVUaQO/Z8O+HYMV9B19fCsAcWkcpGEOO6gZXV1dYrVaxLnIymXTjB/Qc+vTZ8pFm5VM7TPfaAURptkv6u5n+9Pwc5PL5h6yNLgjrjvvGaAj6pK+XklpApjZhGJjzGKQBdy/gAoNCgSLnyM110sdMUhgVcoA936+IgNFw3tP5EbOk/PfJZIInTx7jJz/5CUajEt9++y3+8R//Ec45nJyc9MR51ut1cE46emLbtlCS+q03TYN3V29Dj3aH3/3ud1gsFtjtdrDW4uTkBEVRIM9zbDabnoo875fHi2OcnT/E7373ZRQspAwJgYur1SrU3lXxXjh4JqEjgBieLsyjMP7cyB2smcLjnjw3pYKDRU4QB5iXl5fRWQIQxbpI2V315txsNsPt7S0uLy9jVshai/l8HmvCmXbIYkK8fng+vG8/YyAAQAyej46OcHx8jOl0ipcXb/H111/j6uoqqA2XYNEsZiC0of43y+j5vXz5Euv1Gk+fPsH3PvsUs9kUp6cnICEuj7dv32C93qCuq+hIknBTl02r6xpwgIXF8+fPsdls8Omnn0YqNYug8Xy/ubkBU75PTk6iOBpT4NkJ5XVCFFCi/S8WCywWiwggpGOU7g2sQm6txe3tLV6/fh1LBmazGa6vr+M1bDc71Lars+TgYjab4PTsBO+u3qGqiBprrIV2VAIUlh28B0xrsN/X8CE4o3Zfjmqh6wbVvkK1rzGfH+Hs9Bxf/O5LWOOQ6Zxsv9JR1Xk8mqCpGzSN6dnLoigxKsfQuqsDpWcsAOFjr2UvgCzP4FDCeerVPZ5McP7wAc5Oz1DXTzE7OsI///M/4+XL14D12O8b3N4s0dQmBkYqgJm7/Y7E4Wqi2evw2ToGcjKOLdvSlIGQAulDlmm0tWT8krlPgzsMuPm97P8Igai+PbTth+jkA2NO+xyIYUQlO0lA7z0kBLwgxfI8z6JQohDUwioDdapBDBAFlBAwMuhqCEAoCS8EWhN0nxzgEYJO7nSgqaf92dkZpmxH3l3CeQ9jDR4+fIg8z7HebFA3DfIsg8gywDpo1WWPhRC9QDmWxIagHAj7A6h3uuNWaL6LQYqiwGw2Dfaw7cZZdEziPM9RbWiOUutFEcQEJ6GvuAotVbtgkueI95Q0MM6Gv8nYkpaun96nwwfzvuqtQ1M3qHZ7NHUDJVXsCQ/2rwJcQkCVin46+ZMy2hlqdbaFtW0MuIsiD4ytIrZU7HxXQAiZ7NVUh55lWa9N4XK5jL4Xr9FUQK6bV52fFgEG0bV44yQGl88URYHxeIyTkxMsFgu0bYObm1vcXN/CO2A2n2E2Pbo7xw8c3ynTTa0GaBGIgGBLT4tFin5NRYpwAIhqxekXH/cF9NGxChmW6DxBQCRBAPXZDTSL2qBpG2hNSqFKSmRaIstzaB3QC0u1uML7gFIpCsaFhA6bP4vTaKljnen/Ksf7gtw/xNE/J0UsPQP9EYH+oQAduJsZv+/oOe6D78O/9/6dnJrmy11K8X2fk/6bHWXPAYjnbBciC4qMiwApKXI7LELFtdZQkkSUlEo3JKJTpU5/Wueajs1QMTe9hzRjCfRpujEob/uOZBpEpYGgTVgr5CRTT8UhYyU1ULy5pxt5P1vkYI3vXWsabMuwKdIGThunlBJa0fr21qMNwR2CvSE2ikCeZQBIhduD1J/3FVGVnCeFUoFAexVMPQ4Okaea/E6d3PfGA+gMMUSXJU1rpbva8E5MzgUggJ9VXbXxuXRzsU8zf98xfF7pc+N7SoEQzqhwZoyvuyzLOLfS+ZXSbFNQaviseiBUoBi7EBjBgxgdQgDOw7YGbVOjKIqe45We69BcTO+NPgzREeuC3LCHBKfMexLZob8LOBCzw4OzHXdB3vcBwL3XcIKWg8ngRJBTx6IwtN6tIVEXKSSk0vDGgLMXaUDpvY3OD99/URSYzxeYz4/w7t0V/vt//+949+4djmZzzGazmOm4urrCixcv4JzDbDaPAXlZlsizMlJ2VysSjlFKYLvd4ehohrpucHNzE+v7uA99WY7QNDWyjPpwv3r1GloXWByfoiwKKElB4XK5DAHtPDJTyGmj+jd21mOmTBAw2d2/gPAyaDJytjvNWlBZQqY1uHc3r6HtdhsDCc4ipsJcu90OzlFZyXg8xh//8R/jN7/5DV6/fh3p1G3b4o/+6I/wR3/0R5jP53jx4kVPjI4ZLFz7x8KpqU3gtcLZdWstdrtdVA4HgJuba/zud7/FZrOBEIgMm/F4ElqiERthubyNCuW87q6vryCkx3RGmWsWR2M139Vqjaqqkedca0iOdx0UhXmde+ex3W5jDfbNzQ3evXsHISgz7uGoJAokqpTlJJg0O5riZnkT+7+zjeOgm+j/dWRHLBYLGlvTQgXNFRPaBVF3DEkq5LMpUcZbmoNH8zmOFwvMjo5wfX0DGyjDxhjoLMdus8HsaBJAHnLOjxeh125Vg9uGESABUG/tDDoILZFWB9l2pSSEMLA2ZOZqyvJba1GWI4xGpMjfVA3yUiHPaUybpsHJ8SlWqzW4lzLvGePROIJUm90OZV6Etn0VrLMQUqBpaBxIQ0NDZxmO5vNYC3x6dorpZIL5Yo62bbDd7lFkE1RVg+VyhdvbZXTw+VnvqgpN3UAqiWkxhVQZAedBXFgmQB7bN87UMfgX53Gwqo4DbJFa2MNH568newG7W7JbIwxgpUDYfT5XB/APysscOiV1UBcTHwLDssyRZUFhPpxLSgl4S5ny6AMKCAQh1ACU0pxygCA/oGlq7PYVdvUerTFE759OiTET2B3b7RZeAMfHC2itsV6vsN5soup9WzcULOZFDLg5+5r6CWzj0hI71uuBc1Fwj7K8BbJMh4CP2hhbQ8BFpjLMj45QVRW22x12+xpSaJTFCHlBauXj8TjYhhpNU8PaTgsry7oe1HxtWinkIbOcaQ1nLUxD/e1llgfmGDEvjLFoGipvMM6jGI9gALTWJL25qQc9xWsk5uu9hQMBJxxw77YkmgYg+FckKEelGCQUyWw9oJvDfLStQVGUODk+id0atttt3Hc64TQbuhm00DqLAKtHPxaN+1Cox2dbyB1vyrLEfD7HfE578xdf/BbLWyq7Oj6mQPwQi+TQ8dFBNwPZAZeBDD9T+Qo7JuSZOHZaQpY0RSiGmRBaI3drCePnhnPK0O9AsNmIwmwifvngSFvn4YyhmgIJtEZCawktJWTY4NlpZEEcprBzgb93XNdDC8SHz2WHS3QX/8GAXPj7zVovnveIhqOXW38P+g50dVWHHNnf9+jKFBLnNf0eBKNih0UfH3t4j4vPLURBvbP45L18zTS/wnlFcnZ26ACqGQQpVfKJUpSUn4sbnLsfGH5Y2IofCc87ps5QIOjoi28cAsYIVJWFsw3cCBiPSnIogxI4jwOL6aTrgbNAMmgUkCNKbAwI6m3tXRB3ihhDCHo8iQnSPcpQk7MPBiasXd/1zk4Rb4T5DSHp/MbCeg+hs25seaN1YVJ4T4JVYd10AR0/FwFoAe84QKOgSGuqvZPhs+j3nVFVJMpArAKloHzXToTGhlo4aY9QkxrWpXMAGti2xXq1hPAzoudLSQwETSIfzlo0dd0FnzwWYfwYcZaKWo+Z1tAzC5+tlSZGTQy2LYyj8hRG2mPWE31wJKX8Dede+vMwM5vO3fRvPHdSGhTTp5hWnpYlDDPQfKQZf3bY0s+Nnx+MuzMWAqRy6oUIQZalVm86Q66KaOutB6B0tAkMTAlJNYgizCkX7IQUAtL7CPBCsF9I89yGpU1iOQ6OsXUlg3CLhNcdSwRAR+vm9RzWD7X9s3CeMg80D4K+gqBVo1SgQId1QvRpB2e6OjDvSfxFKwkPDRfmvHeORJRolSLTGbTSqGwNaxzeXb6DkhreOXz77Qu8+PYFHj98DCEEyqKEVtRyqdpXgAP22z0EJJa3S5R5iXE5Rp6XOF4cYzKeYL/b48uvvsDN9Q3gJap9hVE5hmktZpMSTVOjKDKMRxP6XO2R6RJSSOx2Fa6vruEs8IMf/gir1Rpff/0NhJBR2EophSwvIKSC8wJ+s8F2S4FvpgnUVoJKajg7Hh11x/NaR/EgIUKWPc+AkPGCIBND7T8dhCLV+CxR1uaWTJkmimExKvGnv/wlfvbTn2KxWOD25ga//e1v0dQ11qE1FkB052fPnsE4i6+++ooCVpfBgRIFVVthVBYAqDWPDCr2IrSHIZtEa1dlGrPZHOPJFKv1Bq8vXmG328A5AyE8rG1hTIMsm+HkZIHT0xOMxhNUFSmAf/3110TZLksYS9nnFy9eoqoaPHjwINSGUpBBmRdA6xxFXkJKBRNopSTeRVm6tFUi1zW2hkAK5y2ECCKRSqE1DYzJMZmMMB6XuLkFbGtR7SoooZDlefgMAg+btkFVVzg9O8XZ+RnevH0DCwtvPYpMo6lqeCGw2++hMrK7uqA85OL4FKvlEuvNBt///g9Qjsd4/fot6qbGze0KPuxtMlOw3lMGszXYVzXyosD5g0fYbkn92zgHYVtoAEp5eCgIoQGlydYIhbwsIYUI1Nka1ltsd1tcXVPWK8tyzI+O8erVawixwtSRPVJSwVnalwmgkjCG5gGkhBMOVVPDeIt9VaHMCzSmxNnZMZQGbm9XqEN2DACxG0JA5Z3HfrfDankL6T3GoxKfffo97HcVJpMFbm6W+OrrL3H17grrzRqzdoZjcYxmXVEPbqkwnU+gQy0u2y+ikpMtb9s2CMyGcggZSp8Q7JoNWeGwp8J5zh7EJEO3N4h4nuHR7fN3Qf9o9xM9hHTPS9XL4T0aR+J4OtQEZyoHmNnqqIWazjLkWYZc5fE6Weyyblto5SF1FjBS2iOs1PBKwxmPpm1hnIdUGaRQqJsGu80Wm90e63qPrCgwnpDIXdWQmONmu4aSCqPxCM5ZbFZLNG0NKTyEd7DGAEHsVYdgszUt9hWxEjhQ9iDNDWU79W2XtMGzvmMbTSfTHqjXNC2EkGhrCuLHoxEggLZqUe0aGGNRjnJMZ1MczWeYTqYhYOc+3PT5nOWWklrz8f4tHAHU47LEeDSGbRtsd1uYtkWhNSQ8lKR9tDUWu7rFvrGwKofOJbyQ0ELGMjwhFQHjluxppiRa20JAQSoJZxz2mz126y0F9WGOSSmR6wxFliPXtD9YR0zHhmnxmab5Ekon8qLA8WKO+eIolrA0TdPR96WKgJsx1AFIBLFPIC0vI5+bfCUJ5yz2e2pNS8F7hjzPYrcJpSTevn2DN28vAQCLkxOMxxNY77Hb7u6slUPHdwi6w+YZ/u0G361PVKJFl6Hg+hP5gcAUOBz4pNkP/h7jKnQUWBcWYtqyxCFkEq2Ban2v1lup7ta5Xxv3WBUC0ErCGoPWmBA/Kgq8B5fTgQv33VT358MvE/H3HGjf5xz3xiP5+zAg/1AW7bsE4wkO0AEjyXVJ2a/Fp+vhV3XfheA7PXBv6eWwcz+4l06uA733cC3+3QvnQO2umFgK8ByiPvWz7N01i5jlYpCIWjZIkdSOw6M1CCieQKYz5DkHuWFVeELOTcvOPv+dNmiqTSOKdwwKw7Xw6HAdEgMBXIvKmWSErLqQPrJCesMnxCDYCkPKnQCcg/CDwM93n880e+FDzU8ixkYxkkfrPbxU4HQY9yzndUYChh5adecFK0YLQZlDSOq96T2EomfQ1feQwS7ynBDbpiFBoM0WtmkxHo+iMI4PWUYXNnumaqb0UueTm2LKtKO2gj6hiimd9nQMVHPbgSH0mryXRT60TnmuDdfjh9bnMIPAVCquoZRS4ujoKAqIpEdKq0+dpMhyEH3djd5acORsdEqmMgax0gtondPGZQObgDcCduYc1dgDgNACwqv+fHIekEHMDDQfVXi7BDple5oVBH6GjAiCerHzHlZ4KE2ZDgZRuI6Sn1t3f4lyrASE6993BwgHtE86yuobA9M0MNZ0IJxipoiKQJWzXaY/00HxHgLbDWUkr69u8MXvvsBut8N+V+HhA6LuOuux31XYrDcYj0Z49OgxLi4uUNc13l1e4mhKwlpKkkKykhKPHz3CerXCdrvBZrPC8eIY1b5GkZdoGwMlNYqsQFEE+qqaQwiJ9XoFLTfIswIPHz7GyeIEF68ucHN1jXIywckJZRNIrHCC2ewISmnkRQFjPXb7HRkBAXi4OF4EiLASPCIbgNabAYSLfdDZYZahjQ0ACCmJguk9dKA+Uo9zi+22RVkUWBwf40/+5E/wH/6P/wOmbSFBtZnf+9734JzDxcVFpDJTlrPEJ8+eIctzvHr1KtIRszKj8jNPQH05LgILoEFrSLwuy3Ps9nsAwHw+x/HpKYQQuL69xeW7qyD8Y6ldVGshpIdzR8hyjelsgqPZEZyfhrr1Bi9evAiUR2IOvHt3jaZuCSSZzbDf72Bag0wXUGONLM+R5wQKEA3fx/631pIjnQY/bduGWu062l528K1tkeUqqBxPoZWCtx71vkYWaqZZuCvLMjRtg91+h7PzM8wXc+hcodnXaG2LzOsgNAo0poGCRlGQw5xlBR48fAhjLZarNYTSePjoCeaLF3j56iW2u4rE2WyNvMhhwn5ctwb7uoHKciyOTzG9uoFdLlFVNayj0gAvBIxr0VoJbTWEVtBZjnI0hhAeVbNHEClHYxqiBdc1ymKMxfwYL1+8wm67B7cGUUpDCoG6qqCVhJICVd1AyxxSeTRtQ/OxDoCrN3DSYtZOcTSaIi9K1E2DutqjbblFroeSQF1VWF7fwrYNluNrHM3nmB8d4Uc//AEePnqC2+UG09kI33zzHN+++Bbb3QZaK2x3GyzmC4xGY8yPpihGo9hBoGkatHUVgMBQo+oshO8EWFOwNNlhQqxN/rMKa5LiXA6Y+3tOCqjzOQYpo97eNExmpN9Tdp+zbdy/CimhNQWH0jt4kEBcrjPkWoPE6Sy0drGbhFMSThGvzXsPG4BaKxWcztC2NYwDIDSUymCNw267xXa9RtU2EJLqfoVUqFuiIW+2GwAeeUEBF5WphDZSQsAaAlWoi0kGIQFjW1TVHrvdNrAfUnG0wOpTfUahowEJtPARyqKEkgptY2Bai9XtiuxWAHht62BMi/VqDS8EyrLEZDrBfHGEo/mc+om3pFvFmXTnPYRjYJ6yx7ChlafSyDONTCq41qCtKjjTIpMSZZ6FOexgrEBVt9hWDWrroVQGnWVwbYs816EMKogXWuoGIOKXCCro1NZst9miqWqwWr2UCnmWoywKYlhpRT6gpa5ScI5AecvzhSjlJ8fHWBwvIKVA09Qwpuu5rRLb1basrxLEFyGCz+7hvEn8GwJym6arIacMNwlPnp+fIc874TTrqTyMyrmA7XaL3e4PHHR/6PCD73f+7g9Ty4F+Leh9junvd3FMoW2jUWEqKNP9+Dr6WffgSPdq+fpO8SGnuXcEu/TxYe7g7R8Iot9Hk3xfdvy+3x34BPBTPZQZHt7/8Jkdonem/z6Ulb/vPT4G0u+/r+FnfOzf0mtmhkX6Eu98ZFFaS5m4Lsjk+6a/O1BQXe2p9iUvuLYK8D5kEITozSmixVFJBBCyh7JrPZVeYxoopcFdHKfgXB2aP8OAb7ghdq/nOuX7aboyoZel2VkLhwY2BnEUpCE5F9XIakmt+hDQ4xigIq0V6tPWneuyxkpK6BBcFg218CDF5WVoy+Nju6yU8jschz4qj1DT2AVuTMkCEGvu+DlwpjkdfwjVOz9T1tNsdXoNKZX/UFaan02aJU8z5ywqtVgsYm1k2roL6Byx+8AAvq5hxoID9bRND98Tf35PPR0OUnoQvpFeqw9rx3XzIhEcjMFWAOh648DPKAEMpJLUpTS5DwJZHdB0NdTDNXPovuP89wwa3mMzERQ+wnk4qHbKxWwujwmPeXow9fDdu3ekIOscbm9vcXR0FOu0iU69DxQ3EyjMAlpL1DWpje/3VBPHtYZXV1fxmtuWKIXLJdUuHx8fx3pCovKRSu10Oo3XaYzFdDrFZ9/7DBcXF/jtb3+LzWaNxekJRiMqUViv16iaBkpJEhUqS+yrGnVTk7OPgJsESu5w5MJjBMCOZ3//oufKbSLpeaS117wOU+DoyZMn+A//4T+gKAp8+cUX+PU//hqnp6f4j//xP+L6+hr/+T//Z1xcXETHfrlcYjKd4Be/+AWmRzP85p9+E9pmdSUbQoig4p13rb6kgDOkZFuWI4zHUzjncHl5iXfv3oX64R2UlijyAlZRELyvKixvl5iMJ5hNj5DpHEdHczx79imkUHjz5g022y2k8GibNojUidiehoIMDSnzzp47Hj8JJbl3tQeL1Q7LjGiei7h+KWCkVmRFkePo6IiE3vYN6rqOJSlN00CqrgUVMzum0ylmRzPsqz2BVgLIQy9gYwL7JtgmtgvT6RRXV1e4uHiDp08/waPHj3Dx5gJCdp0gUptnjEFV1SjLEbKMxoyorW1gb1H2ytgWVU3gv5QKECETKsUdG+iYESgFpkczTKZT3N4u4QVl/4ui7JVQpH6gc4C1DYAGYOaDp7Ket6GFGu/hBIAg+phtQ/Xvm/UG+/0Wy5yU7xcLCrwfP36Ms3OL+fwIT58+xd/8TYbPP/9X7HZbtE2L/X4HIYhCXuY5ikyjbQ2UEGjrFm2weQS+qchmC8gf4IJNEn3/lgB+Kr0EPLzrOk+kLJVDBwfhTC9PQfyhn3if30h7og9Mo5CS8AhZWbpAKQPLwHvYpL+7LMge5qMxnDMwTYvWWWiBwHoCjAeMBWSeI1MZjLPY7nZYrlao9ns4KTE/PoEucjSmxe52HzUXytEYZVkEkJg1dAx4D1NKUfY9gIAsYsrMkFRglcvTeuvIWrRNC6UVpqMSk8kESqoo+FVVNTabTWBIEvOm3ldUzuQcRtMJJpMZpvMjzI5myHMda5fbplPo5gRP27ZwxqI1LWQA54pQIy+Fp5ZmdQWtKYlBgWqgyxuPqmkJEAtggbEWKrE1bL+ZdcFJoVzTHrff7bDZbFFXeyAAAh4d4FAUxJQiprKN1PM8p5KfOrATy7KIrcG0VrEMgILkDIAIGe6GsvrhesifiLQOMNAe/XXXb2nHCvTj8RiPHj3CeDzGxcVFLF2aLY7ja9Jygo85/mBB94eO+wLu9G+Hfv+HOFJ6ZUp74Zol3qhSZ1gpUvqDsNiZbrGn5/uo4zvcAl/jdwrqcTfQvS8wvi+w/S7nHv4+paUe+k7vuzsIfeN/97red32pI/37BN0fPNKA21MtnPPJOAqibjEsMRx3chzo/q21KEJPVoADB440OHiimhY2DtY6SNkFwVw3xfed1gcPAwsAyHLdm9vvm1fD50nfA01Qd6h5CsDQ934Qnj4/mY6TiLYuOmpSkoqnhIA1ndGjP6J3Tr5f2gy6NUslLl3rCFbf5THfbrdoW1ISZoEMVqK8D4giY+zvOBEpuMDjwQEBB9Wxd7nv1Lrj/EnOkz7TOF4JaJFmstOAe/jM0+vSgWbKm0Aa7KegzaGvQ8AJfy4HHqzGemjtpzXiqcOvFK9/D+c6Z4/G2ME50ft8peSd53Loennsh0CREORkNE3Tu6cUREgBq67mmoN2D+/fb9/TGsZDgTtwt5czfybZBFIjT5Wgp9Mp1ZPpLNSSdUrIqSrr+flDnJyc4OHDhzGDy/XLdV3j7VsSU/uzP/szfPnll3j79m3sm6y1DvVtTaDZdsJEp6enlNEeFXj16hVevnyJoiwAeBjToq5bXF9fY7PbIs8LnJ5MoHVXxnCoxImZTcz64XIMAlpEoEUTgEV1jQ5d2VjfnrJzw4GUlBKPHz/G06dP8fDhQ/zD3/89/uZv/gaNafGf/tN/wi9/+Uv83d/9HZ49e4b1ZgOA6L63qyWkJMXxhw8fwhiDy8tLvH79CsaQ0FaWZTHo4xpy70m0bLFY4MEDcsLevHmDb7/9NvZUv7paYTqd4vT0FKPRKLbDefHiJeq6gZQKjx8/Rp4VODk+JcFKqfDy5cuo8N+2bdRk4PZDQ7vA66UDrmQALrtghudplumgKSKibRqPx6jqHZZLqh8+OT5FWZbY74KQ2HiM3JKujYeN/XK5RRrXN97e3sa5ngXnGqDAnOshuWc9tzb76quv8NOf/hRPnjzBV199je12h7quMQnADq9Ja6kWM89zzGYzHB8fx4CE2x9FO+opCCBhrBb7fYUsU7DOI9M5rKPa7jo44llmMJlMMJ/PcXNzi6qqobN9BGbYVuZFDuscjHeRyWaMAWQ37gCwXq1xcnyC+XyG6XSKzXKMzXYd7Q3rBhDoYVFV+1i7KwSt3+n0CJ8+e4bjxQKb9Zq+NhusnUNd1TCtQVkUKIKydaY1sukUSmms1htUTYM2+BTcqjOWljkLErnq65dw0M37tBPpfgsczmyzUaZvOgi+8eelwQvZ/+5v8Uw9X7xjHQkhYCSPK11HawyVDNkgHJsAIaTVJAHhQ/mroFIvTx1lmtbACQIirHfY7na4Xa+w3e8hhUBRFqR1IEUU0ZNSohyNMR6zCvk+8a+IrZe2/pIBNOL9lvdgbrvnnIu12jyvvfexrRvNuaAoHoJFrifOsiwIAYea/cDOo/ZyM0xmc4wm4wjWMhjrAxMkC51eIIIf4xyU6PwE9k+onznNFWY9EK1bw7gG+6pBY6iUMNMZuC5eDmwS9bGnvvYMBgoho97MbreNIKqUAh6d6j7FYgQK2HA9bN+4hJTaHS5wdHQEqRQ2my1ub5eh7jqP/hEBoG1gEfXLHr2nFDx3HkpjPrabvK/PZjM8evQoCnReXFxgu93G9qvOubiXcqLjY44/WNDN7vhdwknyt3sCuPR39wVJHx3kHnqvpL6h1BeUAgVjLGUrJU8C1XP6qK6WKIP1lhATZy0J6URl548TFftO1zq4z2HW6773sNEaOirp8TEB/N1zgwx24uym15kqXx+8VtEPuu8Ltu870mAhnT8f896PeTYpIPOh99x5DQeTibBH+n7rPZomQdCcjWqjMUgBK+kjGinKrnJQ0mX20usd0oaH12mthQuCOkCfbpYKfAznSRd8cABMGUv+7LvDc896laTg7j3V3nrnYYKhFiBxOYGg9uyoPrFpqE5KKkWU+IPnpsAoIqwDR5P6O1L/281mg81mE7NG7AQMQaghaCBEB2pwfd6h+c6BFW+waaupJjiMnBUfZp7S9XJfwJs+mzRIT59XijIPhe6GtdrpOKWf0b/3PojDbXR4U0kdBxco+ynaTe9LgJdknvK1p4I7adu7Dgi5H1DjjZjfnwIjwyCXry8FwXqq6+Ez+ef3IdXDsUoddHYQUuYBv4b/ztfE9/vkyZOowsutt8bjMYmyhYCeMgBlUAyn+XR+fo5f/vKXODqaY7PZ4PZmiX/5l3/Bq1evsN/vUZQ5zs9P8YMffIannzzB//f/+r9wefkOz7/9Bp999hkAj9ZYmG1LLVnsDPA+ineRuNMadVOhKIsY7BrToDVN6FWax3EryxxFkaGuySFVQobHJ0C9lIHUM7DWheytQjnKURTUIsZ5C+8NnLO9uTZUF+e2d1mW4cGDBzDG4Le//S3+7u//Hk3T4Be/+AX+/M//HNfX1/j1r38ND6rlfvv2LX70k5+gCOrnN8tbCCHwwx/+EOfn57DW4vrqEvP5HN573NzcRsVbJTXqmtr0PHjwMArXvXr1CtvtNlJiF4sFHj58iCdPnqAoCtzc3ODi4gKbzQZv376NIj2LxQJFUeD8/Bx1XeP29rbX5imdXzw3UmGmfrDN+4IMgFO35gEqVaJsr8NoNMLJyQkeP36M3W6Df/6Xf8Zms8F4RLWkt2IV1dDztgyf5WP7Ixavy7IMx8fHuLm5wWazoVpKVcTrYltEZRKIQffZ2RlevnyNr776Cj/72c/wySdP8bvffdn1zkW3T3HQTuNL6u+z2SzWbnJ5ULo2vfehDVIDKXOir2oF2xKY07bUDUNIUog+OTnGu6srbLabOK9How7gLPICgMBysw52S4fMa9fRoigKXIZ2dlVV4fh4Du8RhP+Ccv2I+rv7IK5nDbVxurm5gXMeWTHC48cyCDUd4fvf/wz7/Q4XFxf48ssvYa3BdrvD9fU7aK0wm00xHlOf9qPZFNY6NnphLhDwKINImg8dGFLbGqxpYoMJbDzEAuKghbcdBjp4ZafvObRnHdrzeC8SYggE9AFdExltJMIoPICKhes8pPQoCmrd1RgL2xrSgLHUJxpCoDEt6n2N5WpFtbpKYjKeYDQl0THObjJjbDKeQEgfg98uMaeQZdw9gCjVbdvv5MFrnFlMDJxyRpwEzhpYY5DnpNQNIGai6VnQOppMJrCho0Oe55AesZVYVhaYTscQSqFtmxj8sT9BNdYMfgap/6BZRaBADjiHpq5jkK4VAQPOA1JpOC9gLWAs6WNppUJQLuHgkUmqnfYecRx4ziitqDTPmigI2bYNWPRaKYks10mGm+Zh2zSJ/gStbykUilGJxWKOo6MjKKWw3e6wWm/QNgZa5xiVpHVBau7pHs8BN7ePBSBILwDeQcqORZUG3UVR4PHjxzg9PcVqtcK3334bA+6TkxPU4Vnx8wQQWTIfOj6+ZdgH/p4G3Pza7xLevS/o+X0CbiAYoIjy9YN/a9mJ76vNMiVECYGiKQHRbXoUEXX13f+rHcMx7GUfvmvQjT59ms+TOpZDeid/BwCl72bhh8FFet77rv1j7/U73dsg4B5eg0joJ/RZQLppeQ94SaiZHwTBvC8Zx8IhhMCZ0obWCDkYPUUIZok27QM4xL/rj+f76qX4+vngLE3aEzjd1FI1zWHQ0gVRfQXq9O+8ER0KGuGo7soFMREfWv45eKhwv2RoLZw1JHZiLWRIcjvnIyAxfFZsoKWU1MtUdNQ2avunew4ooay72Ot4Mpn0sirD587qxVHxFF3mkjdodjD5izdZ/jIB8EjX3l3K5921OQSk0temzjQ/gxRISTPcfL0pc2d43HWsOgCDgy12fjnQ0VpHJenUBvA5UorZMOjmuZZmqNMAnj+fxMv64zEE3yKwlKwHOgcrZffvMT0iRXEwZylwCcJs94AQ/OyH4FfnRHbvOWR3ObPNmTvnXETSaa5WAIDRaBRbLm02a2RZhp/+9Kd4+vQZHj58CCklvv/9z/Di21f4zW9+E6/v0aOHOH9wDp1pnJ2f4Wc//xm++OILvHz5Ek1DmVoAMZturYnZmCzPMZpMkBc5skzDhjo6BpZm01nIApHDv9vv4rNhCm6WUW0fvAjtNsnpS50b/lxrDYRAaBEj0LZN6NtKczht0xcDoYIUo1lZ/dWrV7i8vMTV1RX+4//5/8HPfvpTKKXwt3/7t/iHX/0q9p6+uLjAT//k5/T+ao/9fg8hSNX7/Pwcf/zHf4yXL8YwxmC73caSlNVyhaZpkecWTx4/gVISr169wjfffIPtdhuekcdyucaDB2f47LPP8PTp09g7fDqd4vnz53jz5k3slf3o0SM8ffo0zgXOhO33e2QZUf/ZsWd7w2sl9VFSwM15G0syegChcWDwdrGY48GDB/j5z3+Opq2wXC3x5s2byATK8zzaSd47WkMUUw5+eTwfPnwYmRXffPMNlOyy8ml2MwVQnjx5ijdvLvHll1/ixz/+MT755BO8eXMZwbDhmmTbzerB43Gn6s40eQoSfFAn1sH5d7AZQbbGWAhIKEV08KalmtMiLzBfzHF2dkqBQQAbWPmddTm4dR2NPfmE3CKLdTTWRRkdcK1zjOclzXEXWkdZKlMQjp6FsSb2XnfOQeeXgarqQnbtIbJM4/z8DNYavHnzBuv1GsvlMoBONB+0VijLEcoiR2saOMvZVQ94Q4oKUqFTW+qD64CH464rAjHo7hhld30afi+9ndkn3WtS2yiEiGVXKaDUZ2v0laPZV+E5m5YTQZBNsQBsXaG1DZw11FtaKez3dWCUSJRFiSzPYKxB07TYbnbY7HawcBiPxhjNJiiKEpvdjtn3vT7bdV1ht9vG6+TnTSAjZ7gJWOKvNDnC/hVnlAFECjrP9elkgqzIQ5a6id1B4vqGgGlNvLZcZ5hOyPa6kLhoTBvXg3cOSiKCQ8QiEKS7A9LL4ESADNo4TV0HwccssGIogaSFwmq1oh7gDOp4Ug+AoK5VDLxySUnqDwBAVVeoqppaAgZgTVK1ALJMYjIZkXaRFF2Nv++3nwYI3JrOJpjNZtBaY7fdYb3eoG0NKa9nRWSTMEDJ+xLPYe+DOF8QhmGFpdR3YCCPwNUHmM1m2Gw2+Oabb/D27due78g2i/2t1O596Ph/hF7ucbjGYxjIpc4N/47f83sH3gCJ7vB5RFdPCyFgPQVPwloo56C9jzU5k8kUqqlRBVpTvC/PLcu+ezD7vuN/9lypE52OWer4ftdz07M7lA08XDuWBh68yIaBRmp0h9c/vL7UcT3kQH8o6P7Q/abz7uC8TKAjquXsPtcn3w9dkwcARxlv5w2c92gNCV0QYYIo2FKROBs5KUST0giUQdxFkvlIA5X+WCE+sw7JvguWpEEk/70POvSD9EOBENdop2PGG7rwnoJoJeHDvYjkOruAi2q6qOdjCPSZyp8G8lIEMfxQe+scoIKitEAU82G18yzPMZlOIKTEerPGvq4gpEAW2ntIJaG8ik6D9ySz4V1n8Nl2eRuor6Eeyhiqo1PSIctpA9JZaLFjLJQiY8zoc0oTHQbPh44083poXvLzOrTu0nMMg/g+FTt9jmldlosUUaakptnloePfZQLYHnS9NelzmO3C4EvKKABYtd9aH35Wvc8YBsDDe2UbFDdcJRjLgpQ+iGyKoBOgqE4108h0Fs5PgjMQHtyNYDinU/ArXT/DMefX8t9S+ygEid/wvDDGRGpdURSEmAuP6WyKTFMbpGpPNbZnZ+f4+c9/jj/6o59CCIHNhlD30bjEfHEEnVEWUimFTz/9FMfHx3j+/DkJr4X6cc4QjkYjCCGw3W6xXq9jnXRV1RiNybmZTCZYr9dYb1YoygKZzjAej5AFJ1IIH9Vij4+PUZYlmroBnKOMHgJ4GHCzlMlASr/Ud7lpGlhnUegSMmSzUo2ElD3iPfV/5nG9uroKLbpEzHq/ePkSz58/x1/99V9TTaSioGO1WaOqqiiEyHTKfVUhz3MCQapdzKQKIaBVhmpfI8uA4+NjjEZjXF1d49Wr19hsdhiPxxiNxthsNqjrBrvdHk1j4ByQ5yXOz8dYLI5hrSPnc7vFF198GbLoFWazWWhfRvXZafaUgw9e/4fouan9t46FifrlFCwWxDWSnDUeizK2F2LQhQMOXvdcs8iUVwBxDs3nczx79gwA8Nvf/jaoJQNZVtzZU/kaZ7MpHj16hOVyiRcvXuDhw4c4PT0lEKXa97KDqQ1kEKQsS5ycnGC320WQiuwP7av7PTnUWqsI+EjhobSCcBZwzHZpUY4KZIXG4mSOVei9nJZ+ZFmGKQsGZjnqpgMeEYKEqqpCFpMy4pvNBm/evMHRZAzut7zbbWOZghYklso9xdm2Xb55C9sabNdrPHv2DLPZEZ4+foLj+QJKSPzTP/0Tqt0e19fX2G+3VNDmPIosD3abgq0iz+KeXtcW3lO3ECNCwMs1W2F/JP/FRdEtLu2IQTX67MLUDyRdgRCIi+55pSCkcy6WJKVgSsoSQqBss8K2kh243dvjQFlL6oUu0NQNdvsaranRWAsIYL/bo65b5FkOB4Ey2DjnHFprIJREnmXIyhJOCOzrGlVTQ4R1x7oX+2qPut6H9oVdGQe1taIx5rZdVdXEOSOEiK3DeM8vCspkM33dua7n82g8iiURVVUBge7sXEhGhGxqnhcYjcaQEHGvMN4FdmCNtqlhI71ZUvDuDYmRyu6Z6TCXpaAe5860EfQAKLud5TmssaiqBtt9FdgCpEUEiADQMPAtIgDEY0T2xKJtG6zXK+z3e9RVQ51ziCQMpSXygoJ8IQHnDKwzcD4kXZLgtSioBID2xBzVvsJqtUFV19BZjjwrAQhUVd1jsnU+A81jspVdG1gqabTR1+E5Oh6PcXx8jMVige12izdv3uDt27e9vXu73aJ1fZ2edO5/6Ph/paY7NcTAXcrk8H2/X0DLDtIgsAICPVhEikxKM8myDM57KOcwmy0gtQYxW6retTOi9Yc6hk7yh+5/GIil50kd5PSav8t4utAb9xBIws9teL70eoxtonOQZrXYKf3Q2KXnGs6bjzk+dK+pg3Lw/UktyJBCnoJJB683Cced92hag9bQz7TJaOhMxY3EBlERCAGl+oESn3vokPDv0k2NL4HnQKrQngp6DJ06/l1H20s26Th3+udOg750DHxo+aGEIIXigUFKUULvSYVXRZDBw7qw0XqPnlBq+HwWyCHD12VTOEhXodej9hnGEwEIEBWybbFcLTEajegcegD+xDnmgjPA9XgWVjjkQkDrDB6ANRatN7EWKqqUeuq5yYEVrxHegA8BSB8CIlN7MwyQefyHQNahID995vzvvmPlozAMo9OcgWAnipF+PncqPhLrtfxw7XKPXSpZ6IJqosWm1HiRsJGGzlr3zDv6OI8TZ+gs+sCAUt3rhJTIAjOB14G1FtQ2z0cwdggipWPMY5+OI18rX1cKRqSvqes61t1zJvvq6io6a6yYyvcjJSnRz+dzHB3N8OzZJyGr1uLNmzf44ovfYTIZ4+HDB1BK4fnz5/De42/+5m9weXmJ1WoVg8/xeIzb29vIcCHa3z7uebe3N/j6669jL9K3l5e4vHwL7x1m0znVOjsbBWuMabFYLPD48WMAwJuLC7x68RJUikUMMnZ2hJDBgcwwGhXIrYKxbcwoSUlUdcruHtYjKIoi9tPOsgy3t7eoawpeZrMZvvzyS7x69Qr/8A//gDdv3mA8HqMxLYkwOWrLlRc5MpsRTbrIAQGsN2vsdju0bYvZbEb38uYNttsd8rwItPFHePfuCsvlElIqPHnyBFprbDYbeO9DT/Qa33zzDZwjgbfj42NkWY5PP/0eynKEL774Aq9evcK7d1doW4Ojo6Ne7TfpeXRZ6hT8SvfyIUAsBIFMDHalTmee5VChtZoQJNB2dXUFqYDVaoXdbofJeIo8n0VmAdvmLpNl4rOgPvAK06MJptMpjo6O4jXS+u8zswRsPCePy+eff45vvvkGp6enODo6Qp7n2G/W0cbwuuHa+romUanJhACh6XSK9XpNttV5SEXtplrTwqwp462zHLPJCEVOjj2Dnxx0b3cUyOdFjtG4wGaThWDHRHs2Gk+glMZkOoHfUM0q3ZNAVVcxi7/fVcizHNvthmjCx8c4Pl5gMhnDWoPNag0AGI25bVOLtmnj3G3qPeqqwm67xXQyJTXnssTJ8TF+8uMfYzIewzuHzz//HG3botrvIQCMQh9v6i3vkGcCSmdo29A33SO0GwXgKUiKNi35EoL2R3GgXLLzufpAPnxfsC49eN6mbATOZvNru5KsNu5DJLjaCcd6H1iAoBI0CEX+hBCwzqIyLZq6hQ3gfGs9vJCwAGpjYPd7LNdrKvHKNAqtIKWGUAr7ugrMhAIyzDWeb/v9Ds5TCQxfC609Wp/GGCrtuV2irttIQWfALAVSpaQ2daxFICVR2OfzOZx32G+r2OKLOqsQ+BzndvAbRqMR6n3V+RSyAya4ZVncz4PfKQPPiGv5lVTUpYDXQVNjPB5HX1LrDEVRYlmt8ebykrLOSkFnFPsggDICNK9ScVm2TewjUB13qDGPWXEGxTTyIqOSItOB/Kz1wwcBhBMsFguUZRk0HfbY7yt4CORZAaWIecfK4cyY6Epxunp8epZEbRfewqKfTKKa8eO4n7169SqWBS0Wi6hroZTCaruO9jd2tfmDZ7q55YDnUKJbjHx0GQIA6QJFP8Ny6EiDRDrv4axe+trh+++9dJCyZ9yskGS9eSMDwPq6xjn4toV1VF8qZYYszzCfHWFcliT+UVXw8Mi4By3i8CQ/p4PzcYHuocBy6Ci/77X8+ruZx/+5DPoQBAC6Ghjgbv1imgETQkDZu9mpNFBIg4RDz/tQwHnfdR36W/qVfs6Hso30WYfHfXjEFlvDa/IAIANK2I1B0xis11uMRiVKFL3a0G5zuwu4pNc9vCYe0z6tuH+P6TxIg6Z0fA6NZz8gFNHAp0EQB3zd+0NmEx5CqJARl9Hgp0AArT9Pbc8cKUJDdFluPidtyoBSKVDAmdRuHOg+EM/NfasBRLVLvnaes2z4GXGnDG8/2OPzc/aX/8ZOcbrpDtcLtR3pAtMiqP0O7eJwjrMjegioPPT6iFoPgu/0GfK6Y+pkyqSg+dnccfTTNc5of+rcy+RZpUBWSsXn7+mcS+cMAxTsnAwVYO/bQ4YAo9LU/qWq9pBCYjKdoMhKQADOOmr5Jslx8yELLlXIjjnKzqbjnNaZDoHDIWiR1toO96n0nnns2WFzzkWHgQMNmo8aRUnz6dWrV9hs1mFtKdze3uDi4jWUknj27FnIOBf49ttv8Ktf/SOqah+Uypn6K7DdbiAEAqU5A8B0b5qjL1++IGGryRiTyRjr9TpkbEoYa3BzexsAqwzT6QyPHzzE2dkpvAfapsab169gTAPvBSbjKaRU5Bhbaq+nFIFWWZ5BObJRXP9aVQqTyRiLxQK73Q7X19fwnujXPL7srKfryRiD58+f4+z4JDqQ4/EYXgCKXRwBvL64wE/+6Cd48fIlpkczjEaj+Mycc1itNtis15hOp3j27HtYBpGeshxhvd7g9esLjMcTFMUoZK73yLMCT58uIATw1Vdf4Pr6ugcWHB8fk/BPYicuLy+x3W4jU4ADlLLMYzaF2UlpNmVom9N/k5Da3b877wHb9UZer9d4/vw5jk8WMWs8mU6R53nI3I+iCjPbqKqqMJqMsFwuMR6PsVqtYFyLBw8e4OnTp/h3/+7f4W//5u8xHo/j/aRrgYNy7nxwenoaa+IfP36Kq6t3uL16h9VqFcUFOYjP8zy+l1X+Hzx4gKZp8ObNG/qcoPrMtqk1Frvdnvr7FgVE2IOst5SpkyLOuaLIcHZ2AmsclstVXI/GGAipcHx8gvF0EjKVFERmiYPNz4lFm4gqvEdR5OG+Ta9mtG1pXpRlCakk1qsVdvsdPYv9Fl98+TvUTYXHjx/B2DGUlvjBD78Ppan95z//5p/hAeQFqTpb01KAqKjXsVSagq6yIOGrjLLwlBWlEi4E3QUqn7I9kLMLnj5QAuUDEi6YwdQX3eR9OC3BSvcQHuNMaTDTKZSgk93kr+C7K62pbaBUFNSZNj4j41xgFAJeSHpf+LkcT6C1glYUODZNg321J99ekB0m7YwilmhprSFVFmyOS4TRqHsBaw1U1R5t62LNNgussQCiEJ1AGzN0ptMpzW9jUDdVyFCH8WhN8A8E9vsWpmkxn89RFGVcT+OQLGhMCxcEx+Cokw6326TkLvlpm80WWkmcnz/AZDIiZfQ9iQYWRRFkgCW0pr7bu32FzXaHKpTHREVbGWrDBWW3W08Dzn4As0AYZGDGEM0bwHuLPC+DjRtBCsCE1mvWcgKmA64BCtSnwTbtdnssl0vs9zu69nIMpbJYEpL6NqnfnLLhOp/JwgSNCn5GpPFwgpOTEwgh8M033+Di4gLGGJycnGA0GmG1WkUhyTTRwPPjYxiMwHcIuiU7EDSCMSjg406AIxADXJ/U+B0KnNLBoUG5G2z0UN3kGL720OFDD/Gec9v9sQvEg6PPwIINFLTdbovSkcqrkgqZ1jBKUfBgqD0LnzDNhv4++fm793DYMX8f+MDjnY7RIcDifQcZ5PuVj1PHO3U4o9OJQ5Pe3zkf/zsNAA7d3/vG5dA4HHJYDp2fX5OOFwe/0alGD4iLLcMwGPP43fP4EQoVY3FPdTB13UIIUoTsX1+4bq3jJw6f+X2AxZA9cMhRS4MddjjTcekC+Lw3VnR+ymJ3wRLZgy7YDarlFLkErLUbuJQymgZcRIUkFgCBZPS++zb+jrrLJmk4d/rzPt0QOajhGmhGpFNwiMcjndupYU83GXb0OZvE98Z0tSieEgI2/n1KBU3Hf/i803WTBpfp64cBYBoIDm3CMChM5w47yECfUs7jzfc8vL7h+hle16F7GDp6PBf5K62fT+dm6tCl96aUghdUzpEGtEqrCIYMM/TszDAST3vA3c063dDTEqN0Dh/at4YHBzJt23ZCXYkuAM9JDtCU6hSA9/s9/vEffxVafWnsdlt873ufRpR9vV7j3//7/x3/5b/8FyhFwc5sNot9toUQuL29BbMOmGmQ2pHdbovLS/rMp0+fYhtqammp072vViuUZYlHjx7hs8++h/l8juvra6I6Bqq6gAxiigo6A5xrAJASOoSjz1U8L0Kve0f1oZwl4r7zAOJ4pC2d+Ds7y9dhuDkb0YQe6sZZ+KbBcrWkgDY4iZSFIeX4sizx6sVLfPXV1xiPx/jpT3+K4+PjEPzf4sWLF5BSx/m/2+0wKkd4+vQpjo+P470vlzcxsOVrOTo6QlmWePr0aZznb9++jQKPzA7htcD3lK6DD9MXOzA0PbxzFIx4F1l61lo8evQwZGItlrfrODfLsoxBN60PHUGA7Xab6DqICG784Ac/wK/+4Z8CQEHgJgejTdAM4FZkziGWUlxdXWM2m+P09Aw3797h6uoq3qsK/hXXc9Pc3MW62/l8HkTc2q7NX9g391UFH+5HqQyZlqF9pIXzNrRhorKmLNMhg05B9T70Yec12rYtxmCWRQAjRSea1LYtrLGQWY7pdAprSSTNWouTkwXmi2M40+Ldu0us1/sgHKXDExMoihJNW4cMeIN37y5BZRc1Hj16hPPzc+R5jkePHuLhw4d49epVnLOjURnruVm4VEkBaBUqrQRUpqFkBqCGsZbqytkmeyq9obI5jxhggV2a1K519bE837wPAmCuXwaVAi5Av1VlnJe8bk0bExZZlkHw/gIfaO8J+C7JpngBCCmhswzVvgkJQRGvCwSzxM/2HnHNp50buG0iZzBZFZ+7I9AepWJQZUyLtm3i2sjzHEdHk572RLoX8rxncI1p5QBQ7ffEzHAWPtwnhAj2n/bhvOhqlYnNM8VkTDXFTU3ggYeP3VsItPAQMeFJehnjcoSyoPZnbdvAWAPtVSw5EorLm1rcrogSPiqpC4wLc0SA6unp2RFIooTqJVz4fpk1RPMGQCghyHNicUkJ2GDr0wQA2TyaO2VZxlaGbWtisgQA8ryA1jmsdXFNArhjH9P5SM8EYW1bFMEHa5om1nA/fvwYUkq8e/cO19fX0JpsQ57nEThhMByJCjz7hmzzPnR8dNBt2raj2ob/d0SG4Fx5nvLhNcEQstNKN3w4W/E+Z23o+PPfPybgpnOHQLO72BgwCFANBWclSYwkyXI6oKkbOOtgGAULBsJai7ZpoHoZvj/8ccgRP/RzGlAPfz50rvuAjP5nA0A/aD90HuBw3S9EP6slB2OVBojD55zOiWGWnF837EV83/vT3w8DuC7IHqpaI0Fnwi+SfxNGGO43eVl379T6wgfD41m9QRCKWwelTUiB0uXQmYZWZDypXRg7B3ezocMg830Of/+euvfyZpgqBHOgQ45r3r8fhPtIgjDvu/6w8bVSQngPeAchqe84bQSWWAG+E55wnnuCImyeZERC2Nsht93Hx9d4BHAv1Hl7IYID5uGDfIwIr3MCVNNVlhBKElLd1KiaBmNrgnASoe6ubTrwgD8jmQoChKpLAEoQQuzhYZyHq6m9xmRU9jaTtO2WlNRGg9FxAL0Ak/+dgiNp4Dp8xkObOXzN0A7wZ3a0Lh8/sxM86YNkPL9Shc5DQTv9zibLhFIY9DuutqdCX8/gihTU81NpwHu0bceCYFpqug9wUJXeh3OOBI4EUO/rYLdEYJVsIKXG8XGGPCfnwxiLtmWEXoCFNCnwPgxWpQAVgDv2LM3ss+M5HKd0zXG5QbpWjSEHIs9ZlIqpaxQg/8u//AsePHgAaynD8m/+zb/BbDbD118TMn99fQ3nXETtz87OQm3pDtvtFqenpzGwT+vf2NE0zmFf7SCFwngywdmD8yicVtU1lssVLi8vg5hZEyjhWRTbstaEcfJomhrIQm/wjBw0Y1sY20YnLC9ysIAdgBiIMsWdM0s8DzjwZjYKryutNbb7XZgDpNeQK6oRbm0A2azB9e0NdvsdnHfIiwLlaAQbspez2QzWWlxcvEVRkJBdVe2xXK5xfX2LxWKBqqrhnUddNTg6J2r9yckJttsNlJb4+uuv8e23z3F1dROA1QaffPIMJyfHGI+n+N73PsNoNEaWFXj16iV2u32cS8zsuG+v+30OIUSgzlLG6N27d9GJ5PnALeSWy2WksQJUo82gITup1too/Eaq23NcXFwgz8uY5SuKAk1N56X65zEY2GJA48svv8SPfvQjfPbZZ7DW4ubmBlprjEajyLjh9jzW2qhbwCrC11fXEbyGVHAOqOsGznnsJzWM8xjlOUo3JtDINAAsQpMQeOGjINpuV0VAltYzZTaLYKvHY9I54LZqUkrKmFugyEeYTCZwzmGzvA3rY4pROYKUI9ze3qDa7aA1JykcpNTBBkypjnZPLauu7DvstzuYtsV0MsV2s8HtzS28dTiazgiMUApKMAjqAjXZwkNCKQEEgVGlqU6XxOK6ZBgdRF+mMjmws8cz5mCShO0cl5C0bQ3n+10seC5zIJYGoakvZ63FPtRcCyEioEJ184FlFGyf4ADQ2pAMIyCgbgxk0MYRgTpMO7OEc9SGlWxH17OZg9/JZIJRMYrZ0lQ/wjmEeVjGoDq1m95Tj2kuR0ntUyrwya9lEUClVBTQBAgU856E0uA9dtsdmiYIrU0nYS0RM2k2nUEIEXpxE3gglYDKcxB2SaJ4/Dyb2uD4eIHZbAJjWjSbPeBpPXjv4GwXJDZNg/WWNC2kUBgFwbBuzw7+Hcjndd4TAOI7NmFd16HTxjbOL3IHWalcQ+uO+SIlKaNzq0waOxO6IyxwdDSHdx7b7Q67bQXngDzLUOQlPESw/SSeSkkVGiv2s+g5cp918ksARD0lawjgWywWsRf3u3fvYleKk5MTzGaz2I6N9x4GE1hnwnsf7ePHHB8ddDvbIf/8/U6AhSSgoX+EhdqhDCl94FDgONxghq8ZBn2HXjc87gRdybUKIaIohBApmpMElQEh481da6KUa6Xg7uHx98OU91/f+4Pe948Hf78v4E7vM33f8L0fcxwK5A+dt5cplN3rhwE30GWr0vmUOqupE5IquaaZqOHnDh3jQ2Ofnjv93Z3XDd6TBt0SnNU9/GzZieczCQii6YRfkVojGTVjLUajAihyCKliXSoF3YfPPwy+DwUKfGmHnhOPSyqIlZ6zq9e5OzbpeMO7nl3w3gcRj65OmzcjzpJzds66kHnyHhAuiKUROsHrJh3Fzp6I8Eui3cFLgHt+IghjhYv3ASiAEMjyIHjmPcA9i9sWUilo368FJpCFgJboLCRAjQt0eL5O7z1gLYQx0LLr081Z9j4VsXsuaT1QOtd5zIdrhF936LhvnQ+zysPP4ueTZtWGdj197yG7FINudEwGxCeSzJn+sohiNd1n2DtrPbU9PNfTMSKghRkTLgSrGbyvsNls4T1CgMBj3dHE2YmUsg+eDdcDX0dqn4ZjOWTWDNfNdrtFURRRrMx7T/14gzMvZVdfSPccnrd3aA0Fmev1OjiJlAn49NNPg5Mr8Ktf/SrWiKdlK1prTKdTjMdjbLdb7Ha7nt4AO8lZ5iClxX5XwwM4f/gAf/zHf4T5fIHb29vQgm+LpjGomxrGGihNNdWfPH0K09S4vr7FdruDNRZWkoIuCejxWFpYS+C20hLek7o5O7bc95ozTKlTwxmUtHc0gNhaCyAhnggiWANT0VwyxkTKelVVkOE9q/UacA7z+RyLxQKbzS4qjdO1jKimsq6xvL1F29rQCWESa42VUjg/P4+iSu/evYs9up0j1sXp6Snm8zkePpRYrzdYLpdoWxOysKQLASCxu91c+/DhD9p6hD2E56q1Fq9evcLN7TWqiuzfYn4Sg27uu77f1735wU4sj7/3HrvdLqqK/9t/+2/xX//rf43XzzZ+uyFQIcsybDZrlCUFq5PJBFVV4e3bt/jkk0/wySef4Pb2Nip1cwZyt9v16jQ5UzkajbBYLFDXDer2FtZYAni1hncS3nnsdhWur2+hpEBR5BgJj7aVaNsK1jawzsE6iUyVgVXBvbQ7gEEIAZ1nmM5mkQVgggI1g35aUz04Z/4lgNXyFuv1BhcXFzg/O8FsdoRc61jnOplMABB7pcgJlGhCcG+Mwc3NDQV4rYljvd1uI4jb1A0x5OChhYDh8rU4bzSKvERRjiA1nbOqGxhrYQ0FIy4Gr52v0ks49GwhMdxSe+ldWGtS9yjkQJ/F9T7/M6Wk87iPx2MU4wK5yqFzZgG62Fq0bmrsqwpty8roElJYSEVJM6V4gxHIsjyAi+R3MJV8NCLmar1vet05+JoIeBYxyGqaJnZBYUE07xFV/VPmGAfgvOa47IxBW95vjbUwwSfiMaZkiERZjkILuxGm0yPS/3AO1X4f2BistSKhs2A32hbWUPs3GcBHrTS8B631YFezIPja1DXGozFaC7y7usK2qqDzAnlWojEm9HsXoGxq50/BdyxeUkpHZA5xZwmyWz6Kz+UFaUtA0F5G4mkMTHTzrCwLHB3NMJvNkGUZVss1Nhvq751nLHZH/duN6Ww/73fe9zuapIk18heob/t+v0emqVb79PQ0ZrhJy2MbaeNa6949cTmT8Z2vywDlH7ymOxUBGjqAwyDv0GFdP2Nyn9PGP6eLkj+D//a+fx86GKvhQwSEj2mslmA+Qsv4PMHRhu+AAkZo2JFmcRqmNwzvp3d8ZGB76PjYwPvQcSgA/32P9Byd6NbdgJtfO8yypl9pRo+DHTJ4MqKfPLn5b/3MUL8lxTArfB9Ic+j3d+YWgB6lyvcfI7vohwLS7t67ntsUKHKPd6bk0AaagghKaQhHLauE6AdXw/Ecfm4voI6f1X/fcJ1x4JAGnMOguw+yDbKc4q4iNjnyioSkvaPN3pFgWgdcUUAsw7VCKrLvgtUVDs3zu/fDNVFSykhVE57OnQaW6RgzzYuBFzacHPAcWk/p/E4d/mGQJaWMDgTXcJehP3CqCM7nS8VX0hrf+yjkwzUwvMb71nj6fv639x0NOw3A0nOxvRsGvoc+m4Lfu0Fy+pWO1aGaPyV9rOO8M6eBaAc4483vbYNzJUKGpBAC+6rCdrfDcrUCJNX7HR0dBWKTDP3gA0jjQysR329nlt7DIQfyvgB7OPb0kbI3nixY55wL6s2mxz7hYLFpwr1rid1+C++A9XqN3/zm14G2Nw4U2ArUy3cS9izqWTybTVCWZah1lehE/2RY34g0zqIoaN8L+xuLuAkBfPbZZ7i5ucHt7S05X0JgOp1Aa40//eWf4ngxxz/8w6/QtgbW0jWnFMsIaIGZFi2cUxAijxkTBiL2+31sncX7LIszHdIK4CCRgz5y8NhgINKmHz5+jM1mA6ZDKqUwKoqQGeuopmnQS76AwG5Hqsbee9zeLvHNN8/hnMfJ6THKkvqoZ1mG2WwWavA3eP36dZyr3pMCOwMnvK+xk5eWdKR+1of8q+E6HAJmKVBE912Fdk8igIACRT6K4+1325jZ40AwzfblyIKC8zbS8UnI7iKKBPJhjMF4PA4ibJ2i82QywWq1wcuXL/HglPqHv3nzBre3t7EelIMYvv4UlOFsd9MYXN+sQmCFuLba1uDm+gaZljg9PSZfQnkYW8M0hvYjIaBlgaIsMZ8LcBsonrNCUF2sVAqjETE+rHc98Ef6IMC1qwNYRNlaArc2ECBWCgnrZbi+fheD+7qukWkZWvRlAZAiBsrt7Q2sNVH/Ic9znJwc4/qasn8yAPjWUes9JQQsHJwTyDNqSTWdz2Ed0LYGVd0GsdZQd+0pmBLgfetu3/M0yE7rvKVQkEoiy0hoa1iudMgX5CP15/KioCx/24k6KqWQj/IItnhPwqrGEB29amo0hmj9SmrAiVjCSjRbQWQqSWrbtqX+3dmIAKKiKKCkhAklPrwOOh8H0JmKtdQccK/Xa+x2mwRwEdF+DEuj+J6ZosyZYH7mdagtd6G9Q13XaKo62N+wDkNN8yz0Yt9sNqQlFcZ3VJaQWkKFNWwCU1BLeiZHRzMqs6kquJYYAUBfoNLDo6pqbLZbeCEwGo0hpMZ2vUaRZwBs8MmC3weEOSPCnCxiyRHb1Ggz4ZHlxJ4hBkIoLwLpKngHaB26D7QNynKEk5MTLObHUaSS66gJgBhDCNpP9lUDE2rKlabe4bRXdvsp2T0Z/WwW3KV9T2A2m+H8/Byj0Qjr9Rpv3ryhsqHRCLMZjR2BzLvoC3SsOhX35uFe8aHjo4NurkMEDotcDR0RIHVC0tQGBn/r/s3B7X202UNo2fuczP4HdD+yk0VX1YXkbBp655NEIZWyU/XkQK8syyh0NLym3liI+7Ohh8bi0HEoODz076FTnYIWhz7nY4Pw1OF8n6OZZky7z+9nf9LrTbNYQ4E2oMsKdgFfVzvOcyZdDIeC8qHjnN7PffdKrxMdwsfjlUwkpseGV3avEZwRp8VN56PMjogdArugnOiuJhpwIQQyp7BXAlqLO+ULPA5DgOHu8zoMCPSMh+jqo9Ogm14T7tJ32Qv6Sj4/1oMN5qVAKN3gbCWNkhQiZhTTeSqlhIynEqRsec8z6geifcDAyzDWYcNNGRL8Hl4TjJAOaWNpYMDnPnQtHLCm8zIFhlK9Aw5k2XYA6Kl/8nv5vGm2ebhuhnZm6OwM1/rw36m9YjCRPzOlBaZBdxropuc5NP+GduI+kCANQHtrWqTMiO473wNnNdPrA0iDg6jq1BZKKoXReIxNyOzaQL0G0KvvFkIk7AgPuM4WDe8xfb7DYIb/ls4PXmP8mmFJQdobmESsdvG6hiVZDA455zAZT9E0DX7961+jrms8evQEFxcXqOsKgI/BUxrEUY/YNoyhAkDiahH4DHXlVE+Y4yjQhqNNyvK47o0xaEIZBtONx5NxrIHL8wzwAm3blSz0xgkO3nP3BfSeLQVMbRwXriNm9fI0IOPnl66rOL88jZ/SCrkoIh34yWQS1W55HnDWazyeRFEcflbWBoBHZnE/Ysr0q1evwhxW8G6K0WgUs2ne+/BMqG2bcySk5BypgLNDLgQitZuc07vq+B/yc+hldxMQ9HO/pKgoCkhFr2nbNrTkGkErGgsO/ikwDIJDqusQUFUV8pLGiFWZR2WGBw8e4NUrul+mX8/n8xg0p/W0JBxHKs6Xl5d4/fo1zs/P8eMf/xiff/459kHsie0DA3AMlPBnHM3nqBuDzbZCa2yYG3l4hj6WROSZxvx4koB01KqobQUy1aLIcozHIzh3HDN2+4oox/tqH1S6VaDC6uho53mOtnIxY7vd7KAEQus4Evq8vV1Sxv7sHEdHR7DWYLVaAkBcO5MJjRexH9qe+jWPA5c/pCAdQqZaKwUhJWXvrYOSAlmuURY5msZAqdBn2nEZlgNClrWrgO7brVTNnfdl3su0zqGVjv7R0H9PfbF0/+L1yvdU5gVs02K/77Le/JlA5//ZYCts8KelUlBCw0LCmU5UVUoFAarjtsYF+jbRgkflCKOyjHMxFQtlgJP2wAyTCa3h/X6H3W4XM9x8PazBoVQeM+R87TxGvJ+yJgGrbO/3e2y2W7RtAxkU0quqhrcOk8kE0yn1EJ+MJ9QezBgSbw5rguxjjVxRfbSzLiQbyJ4VeY48yzGZEKup2u0ghAj11F3tuQdwc3ODzbYO4pYFWuvgmoYAGCGIQRglpmUEaVySRO1o5fuwl+sQmIq4F3T+EKhta6bQtjaAnDSmZVlgNp3F7PLtLbVWpPZ7ebQDVdWgbYnZonUWmcfMhGJQRARfk2yqixojZVliXIwxnUyRZRn2e2rHt1qt4ppk0Gy1WvVilDh2IR7kwJsTLR9zfHxNt+na+wy/gD7NN91g45fssifDIDH9ORVdSDOYQ8eR/86D8L4N6VCwN3QCh+eO70EXSLIB5OvijBWjcen1HhqL/9kj3XgPXf/Q+U5/TidKeq+/z/UMHer7ABSABCzSjOWhc/E9sOEDuvZiQ6VoNtb8zLver/0ghc/L4jH8GYfmbvr34Xem/gAhiEzql+ERKocR0eL4N4p44b2IFHLJLwSox7Sk14kw3421qJoaHh650fC2RVnoUG+sevM9FSpJr3l4/xhe15376wLR1NmnZ8F1qmYwZodRveGYOtvCWxs11IUkZ8c7B+PR04TgoDuCYS40+BUiakR476NArwuOghRB5MUHCquUkKCNyHkP42xoN0Jj7Z2HDc/UC0Bq0jd2CBTWpob1DtZ1taOx7YoIJQJhLF0cx8CK94C3jpQ50WcQ8PgzZYmfZYqUpgJrw+fI9oV/PlQ/NAy6h1/p6xiMGAbcKZiTZlyHcyWdR8NjyH45tNZSx6svXEOAVZo9GJ4jRerT6xCC2qLwHOVgajQaY7/fE+XZWghBdVxMYfUdbkTz7579LQVjUuQ7zfKkNjgFXfhauT7Ze8pcsbotj3dRFKGXKdEkpcxChpFAgCr0lQYQxdi++eYbXF6+w3a7jc8vVdTnIDLNFKdABzsNSml4dO2d8pwct6Kgz9vttrEW2DmHtunAqrqucXFxgS+//BIsHuacx2a9g5Q18rw/j4SkzFrato3HqiyJ7sufw63TmB7KdZHs4PJYQ4ooKgTZPQ+ldciGCCyXy+iclWVJdeNNDeepjvzJkye4ubnBxcUFdrsqOvJDVW6+Zu7l6r3HgwfnODs7xWx2hPn8GM8+AcpyjMvLSyxvl3j96g1Go1WoPZSYjKcABD1vJaA1AZr3sfv+Zw+aE51tMMag3u3juMLL6NACiMwbovzWKIo8znsOhvMyi8DDbrdDno3wp3/6p7i6usG3334LALi+vsZsOo9rOM9z7Pf7CAZ57zGbzbDZbPD8+XOcn5/jyZMnuL6+xps3b2CMiYmNtCTHGBIro/VSYjqZ4uhojk1QhLfWQQoHKNq/V2uqt9eZxGRaQGcZilGBtvGwJgSxViLPSEhusVhgtVqhrgPrKKwzpTTKkjQAUmAx1XHY7faAMz0WTlXV2O22yJXGmT5FUZQYj5kGDFjTdHM1jDPbRD6GICADUW3TIlNBRE1pKO/RwMAHcGK73aJtu+4ZlJ3WaFtuAyXhHLWnItYJA3xkQ/v2r2Mlcfss5yzto/KuUJpz7s7ek85JIQSyAC6MxmPowDLLsgwyZC7bpg7r2cdyPCFIIE46Bem6dsBCirBXC3hD9OUsUyh0jnJE/Z5znaFtGrjWwNuuFp3vm4Kybo9OAzmifZdxr87zAlJ2gnpsW5ndxsKtKRCRJjvyPIeD70CWUY7JZEK15qMxJqMxnKMMd1XV5O+EcdZaA84RyJLonuR5jrLIkRc51ut1uCYDrcmPiSxG57Dd7rDZbGCswGgyhVQZtk0DZ4FiNCZ/Jvhf9LzYfSVgvA3Z9+12G4Eg8pdpjmQ5tcUFEHxgCyFUzDQ71+n7sM2HIMr+er2JHQlonFUE/Bg81FkRtU+s5QSGiGuDwMaQeAnJH2ZNnZ+cQysCz66vr3F7exs7JjhH7SVZ74KfVepzG9/5zMOOEx86PjroZtQ5XTTpd/75vmCWncT7Am7+d+rA3FeYnjpDhxy6+47h9R0KiIfBpBB9sTiu8UidmOPj494G+ftukoeODwXc6bUf+jl1Dv/vCrjTOcHXlYfWC8Mx5q9hdmI4r4b3wFkW/j3Py9QpTkU9iqK482zSWtE0kzWcV4APtCUO/HwMuOIY+8PzWAggttNACBwE58kDtyIEf6Qj0KmBegdqBWIUgAI6yyEEicRwfbdSSXa3t6b4S6RipAefQRpgCb42GZpICAGhZQi8fchYA4CCEIR4Us1PH6hInZHG0OYPQW2cKMMl4AwJdAhFQnMkpBSAE9epq0aEQggSZgsBmRcAnA/CdC7E5lTPJaWAgwBsGHlj4eGhBDniLoy5DEGZ8IDMgyFtW6rxqho466MBHgaFggfap+OatMbzHt5LZEnQzU5nWZLA2nq9DptFYDlUFTxv2MFxGAbdadCbOjRpMMO/PxS4p8+JAa0UmU/r19IMdOpY8pw5NKf4OBQsD21tCpTxVzhjnFPDz+DzkAPcBWxpeY9Smp65JxaKVhnKvIBWGnuzx2a9oVYxWU7tVxTV7lPGh7yKtBiJ75nHggNeLkdge8QHj3u6rlLwZTQaRQeaA2MGDsuyBC2pQP10DlJQezOA9lCuB9+st6iqCtPpFN57vHt3GcudpBKAJ7aIsx5tQw6Rsxa2JdVYJRWcQGSraKUhlES73cbMgLMGWivkeYarq2t8/vnnePHiReyRvFze4u2b11gsjlDvK7x++QIvX77AYnGM4+NjbLc7chZDMMw1i947KC2R51R3L2UnUMfjcHJygv1+j6urq+iUtm0b6yMP9a6WAGSixh7ZEFJSe6blCsWoxGI+x2ZNfVadtYDzKPIcmcoxXywwnkwgFIF3SmuYtkVV11CCxoh9AilJ3Gm5XIaghsALrsV89OgxptMZlJSw1qDa12hNjbqpwl5Fry3zItAsbQCA7nZN+H19CqU0rK1jHaSARJ6VEXSx1kXwJRWq4zmuQddR78npPTqaQUsF2zq0jcG7d+/ws5/9DI8ePcLNzQ32+z1ubm6iCjLVwI+xXK6jGFtd1xiNxljMj3D55g02mxVmsyNMJuPAQCIQwDkbbBODfS4yOjjYmh1Nwhqm/cpaA2soC9y2NZQSmIwLFIVCVmQQcgoBgb3ZUV145VDklHEuywJlWUBIj9YYKEhYq7Df79C2BlIFsFAptI3p2UVrLXRQNgaoLZIEMa82+wr+6hrjosT8+ARwFu/eXUIIYLfbw1pDGc4JCV8RnXmHxWLR9Wf2PpaQaCXQNDVynYMZdUJISCHRWkt05MbAOIf1ZgdjHJSm1ldSeqiQBfCe2iea0IaLgG/WWWBQVEewiZ6JQ2ssIDy0ltHvoGnqwB0StM4Sl8mH+R2ENL0jEKDIMcEkBpNFUUDpMN8C+09KwHoHbyzVqsZ5DUihox0QknyVurZo2xpCkGjadDLBqCwDQNhElo7QIdEXgndS8C9gnUVdV9GO07ooIl2ZaplV9CUpSy5CW6wCWmcYjcqQSa2iLeLM92g0gvOkJ9HUtB6OZtSzXiuNMi8iuNg0FPipsNcpRUKCTVvDmhbGcAaZOkIQ+c9hvV6GeuqCdKlqA6U8bChpvLpeUhA6LQGh0RgLAYUsC76Djw4OmM5Ju3MnvrdZk9YAARY6+glFkaPISwi2+5b8NGZJkp8uUVcN8iLD8YJ0D5x12G632O/3EBDIixJFUcJaYtWQb6LD+Hd7bRNiMQChjlyDWpHRPGRWIQEntIfCB6p6YLbwcxZCYLPZBNB5cie5a4yBDX4/a4+0bYvNZvNRtvjjW4bFyDOuH/qn9yEL5eKfo2NFRVWdejO/IL7Hx/N4DwiHxAGnJ6x0mOSyQ57SYPxQJgbonCUpqY4P4lBQRUe64afoIr9OBIvCf0vpBkAQw0j68zIFiI0k0yFT6vQhR5ivIT2EEBAqBDeeRtE7opNwHWK/lUOyOfuQNQwUFi8EEUW8ixnEzqHlz6OH5D2dX0oRgkL6XOd8XHD0hnAvYXxjnBT+LENdMcWwIcjm6wagxSAyTN8MygIPx+mQA8ILIw0OgG5+pIEIO+z8vpS+OQwU2KGO85/uvv+zF0EgTUahNLJTdK9S8nhRAC4ASIWIknbz0sNZwHgbg12hNDLtgJGAFCq0zaDglZ49Yg9J+hAXA24WZJMhXqVYrps/bEUFAO8sTEgIS0WK43mZoWk8nBNwNihRCupvKYWHFISOex/6aCoJAQ8TnHwZsllUKyZgrQ9jQuMl49oPAQoArdiJ5vXO6GkHBPCEpfkf7sWTeA4cGVkFDy0lhFZorYG3Bs5SsE3OIqH7whPlvcxyYAQor1E1FZpA9xIQBKxkGeJU9eTc+3SeUrQWHCyJtmmBTEMIT2PuLQSCU6418iyDkgJtG+7fWpi2gXdBmTvLIRJGB8/tNNuRzuGhfUnnM8+xdB0YYyJqzCguB4LDQD7995CazkcKdqX/5nOm6zb9fVqLy6rF1b6J98FBLmc8OfAagjxkkyW0VPCKngE9E4FRMcK4nKDaVthXFUxtYBoDUxtoSai45M3UGao3owlHTzYsaC8QWBPh/IrbS3Yq7AyeIbGr1oV5DxGyZBLCeTRBfVUGB8I6hyzPIFUHvLhA7RRKQueUBarbBsa20Jnq1b0DgNQB9TchuIWE8xamsWhMTQJMmaK6Py2hVAFjZBA0bNEaqu8bjcYYTUooJVBVNa6urvDy5UtU+x3RBUOG5c3FBb736TOURY6z8xP8ifoZzk7P8ObiDW6vrqGEwKQckeMIC+csjHXwlloWlXmOUVHSQDkPrSSUkDiaTPHw7Bwn8wWWqyVev3qNZl+hzTLKiCkNVXYZXBdsrjUNnBCBdihjtwThyX4oIbHf7vH00VN8/vnnWMzmgAKauoXMNcbTKSaTGbTO4WWgsBgJqTXauoXwCmDAUyhqL2ctqrqKVPLW1Hj27FPM53NM/Agnp8eomz2eP/8Wu90G1trQ67wEYOFcA+ey3hpJg5uPOpJ2YR6JFxD/4QGl4L2E8R5CdiUZjtc6LJTWmM4m2O03aOo9TNOiqWqMyxFsayG9gLce2/UOmdLIVIHVzQqzoyN8/vnnePbsEwgB/Nf/+v9D29bwsMHZZkBchKCoDmCWgofH6ekxnj//Bicnp5jPZ6iqE7x8+QKbDfWMZyV7we3mJGVo9/stymKE4/kRUUwNUbwBINMZpCIwo60b7HYVtJb49HufwNga3gmYBjDOQkCgqStoCcwXM3zin6Jq9lje3sI5D9NUsG0DrXNSaC9K6ExjlI1gRBd4CQdYkDI594AWQqCp99hXDba7LabjCT5bHEFnOXb7GtbUAZAtkOUFEALe8XhC4NbtLVHyawJryiIH4ABnUWQZPUOP2P6LtVPyPENeFmg2OxjTom5aFIKE34qC5ltTN2hC60L2nXJFzBCENmFCkG1Tmv1wD9u0aNoGRaFBwmWeMuYBwKQ920EI8iEJM+esOfs8ltZqoQkIEdR1gAOb/X4fg5+iKCC0hISC1AqjABJX25p8DEGK2tZaGGfgpYfKFMpJiXJEHUs2ewoQm7oOwahGXVUo8gxFUSIP9hWOwMm2po4MzCCaTibQQlOvdwFoJWFdC2cNlBDIgv+vBDAdEyOn2u/hrY2AoCpyKj+oG2xWK1S7PYosx9F4inFewgsJGXyS/b7Cft+V04gsgy5I5Xxf14A3ZNstMaXyYozRWAPO4na5IjuvqY2mEwRAa52h2uxwvdpCZCMgz2GlgrU0h+Ie7iycsVBaUUkkbWpQUsJ7B+NI1G213aKqiA2TZRrWGchMIytL2GCWvKdMs1JUFuCFQNU0MC21XVucnGJxcgIBYLNdYbOrYZ1HnuUQSsOEBE5rqf0hPCXztM5gjSEl95bGoChyjMoCWa6x3xvUbQMIh1wLqKLAyeIID8/PMRlP8OrVa1xeXkEpjfn8GHVdB3A9g1IZqDyUqPTE7FChS8cG3pMivRVA48hujvLso0z1Rwfd782ODoIgkXyPNp+dew7Mkvd0jiEQ28n4TtQgfU1KKRxmUfqX1GWFOKM2vI9hEDfM3sZzi+59afYopdSnKDE7i8MszPD97LgeourGawj/FwFdiiBFct39QHswDgCkT2iPIage5pO6QJLHXCQOZV/JNz3SmsWD9+A79e37ntWHMu/vy6737vVAUM6ZvFgveg91NwVcIvDiPYzoqxN772OdUPwcgZglEyFBS0IRLmRWfc8J4tz5cA5398jtJDzgWwjsYbxAUWTQSkF6wFoPAQeZBPl8MUIwWEGBcgdshWt2CfWL54KnrL4HJcit97CmhveWEPEszahbeCcooE+p7t7DJmUoEBoC1FLLhfvheIQovN29dldPgjAQijSwnYeDTChO3bqI9iUAFkpSgwvlyYqogDR4T0EFt+fg9aSSNSW8RCYz+CysZ2cChbYhFVCtSbQFdwNOBAZEOrdUUA1l0EZrUkw3bdeXVGtNY83BtLWQ3hOKKru2W6kD3hNBGYB1qT2KYlLory+2VWkvbqbXDevL05KNYZA7DObTwweQ51CmnR0qFpQBENWfAYR2KDZm2Hh+pWuUs8spyEZINM3lLKgJe0/imHmWY1yOsM2p125dN6h2e1Tjinr2ht6gAgQSOt8Ba7216bpWYC4ARR4Ju8DLeP/8xb9wrgM0CchkW4MIBEJJsraCWgr6ACxR7/qQyZBd9w8pJbXL82EdahLG4dY5znk4bqvVUv1mpiRpRISKCRl2aOdJhGa9XeF2uUSWZ5gdTTGejNG2daR60zogx8vaFk29h4DHaFzi00+e4PHDB7DG4eWLF1itllgtV2gbC2tDFqkoAxukazuU6QxFkaNpCATarNe4vr7GyckJ8jzHbDrDdXGN7XYb11Oe58jyrue5aStIpeAclQ947yARAktjY/cVbx3WyzXmT49Q5AWcccgUsQnquoEQEsWohM4yAs74IQEB/A4eCnlixK7RGgIOxlis1itcXKhQN1rDe4fNZo2qIsVhIRAy3OQQS0XgrIcNzKEP74eHDs+LrvtN7xuBBLrbq5I/CogeCOc9sS+KUP6w3WyQBb9GSglpHfabLVRgFDVNA6U1Nrstjo6O8OzZJ3j48CGUUlguKZs2KqlWnui2NlJHaY0Do+kUm80Kl5dv8fjxIzx+/BC73QaXl+9A4mK2A7M9a4SQbYcA8kxjNpnANA2saVFVNUiUMANlxhusVmt6Husd8lyjKMawxsOZLeAof2etATxwdDTFwwdncLbFfh/aqlkLawysNJCyRQMFuD3KcgQlNaQI9ceJfgi13htRf+RQK9tai7dvr1AUGcrJBMezh1ivN9huidI+nUxQFFSCwPXwZDep3aQMdGrK5ALeE3ghtQp6pKxp0bVh4u4BzhnAeNRVhc1mB9M2AUQnwE5IRVlErcNgk0PDwTDXegtBnUCIKswBd1rHjciY6bap4I+gC8wdBDIGPsP84v2Q23hFH87Qs9ZKQwuijdvMxmswdRPWnA8ZyDyWo9iwZ7hgiJ33aE0LBHtOQWMW6qe3UUCLM6Cs6s+0c0quGRjTieAKoVEUJUYjAiupRRVpV9D+SnODSp22aOsWZV5gPBpjlBco8xJZAMCpRbFJzk17BgPWzjsIWACWKPRFgfGYQDzuSa80zX0pFfKshPDAblej2htIkUMVGaAkrHcwLmH/CUocNnUFZTpfQEsN7wXa1mG/q7Gr9vCO7Ar5GgJK6gB4kl6IswbGtgA8lFDwIJCybQ0AifFkivF4Cms9dtst1usdvAeKYhw6FjhUdailF9TXnvUEvKM2zsYYKCGhMoU8tFjbbXfwsFRKYYi5d3p6jPPzUxRFhuvrK1xevkNVVVgsFjg/H8fWYJvNBjrRbeBOA2ndetNUGI3KuP+kLLgPHR/fMux9fxSJg8GLKw3ruliR/nkoSI7vufsa7xwcuvR+KjAzDAZ77+PfdR5P/7IHzmgvUH+PY5nSvvjfbCR4w0r72drESUo/dzgOhzbb+7bfofP7vmNYWzP8nt5/6ihzAMiUtEMZ+WH9WfqdDP5HIvX/E8fH3Du/jsfgvjqjFEgBAhsBgC47el8a9PC/U6r7oc+RMfvVz2CkmcTh/OXn0LbkLFrXhtYSY6InC0UIsiB0W/gut8H3IBW146I/pQF9F3RHEajwn0cXsHlHn8uGnh2kYbCZZdyqoU9XFmFjg+N+2f0x4M11OP535qYKDi766+bQ80uBNRsy/jJ8lhEGwjDdiDYifl50XQoCneCZdDIqjXOAzHTm9Dn1rjW5D65DNLZru0NZXRcVgdM6aqCzU95Tfb9M5hOAO+PPgTWfOw2e04A0ZejEICUBCflc3vterW+auU7ndmrH0mC4e34uBJ39MRqCjUz5klLGfqdVVcHZPhDKTic7ZUwt5npiPuhWMmitopCRFDIqHe9DRofrqLnPMN93lpEKKly/NovHMr2P1Cak+4XA4ZZq/XnanyvxHpWkvTI5rzMeEZcavl6QAmxqg6n/uw51mx41awZwFiO0EWOaH2/cLOZorIFzNipwU6snamkGAHleANiEDDuDH5R9HE/G2G/3uHj3BtfX19jtdqSM7ym7Nh6PY63wfr/Hbr+NiuJlWWA0GsMYUqe+vb2F1jq2dHHOUaY9iBnxGmMRI2NbkkT1RC9NSxZ4rjDj7PrqCk+fPMFsOsVutwugj0bT1FBZ11ptZVbhc0Ss0e3ba64JFRBgZe8WxjRRZXs8HgVacgutVagJRdePmBC/g3PlD3kc2vPIMEtI6VGFfuGsOcHfmdLJgcx4PIYQIoIwzjkU4xGyPEc5pt7an376KX7yk58gz3N88cVXVKbjDZSi0gEC3PaxDRhR8rMgXkSKxc+ePcP3vve9GKCwTxXtaghGpVRhbFuUoxwLPwerfxsTBDRDML1ZrwE4vH17iZOTOWZHU5RFgf1626mzW4vrm+tILZ3P59CarsFVnZibNQaVJepvluWB8splNV0tMACMxiXyvIh0+bZt8fbtW5RlgeOTBU5PzwCIAHoYeAA61AVzoEqMDfI9lCCAnJlgzntINYIK+53KMmQZsYE4aLTGYL/bY49dAKcc4Kk/faZDyRhEQowItdFgb14EgUlmQErkeQnvLZXCub5Y6dBODpMcKWOK7Vm6vhgYTtdbCjazTc4yHX9ORbSYHcH7YdrWqTtH1zmES8l2ux1ubm5ir/osyyIdPGXBUgBv4x7LfgTR08u4/tMWdHxfrPqfZyXGkwkm4zHyokBRFhiPic68Xq/RWAPvbWAMyt69c6IBEBiPSW1bKkH11VXVlQIEUCHPMux3FW7XK7SNR1EWcEoS3Gf7wrK8vrgdGo8RPDG9drs9VqsN9qxFU3QsnTzPepoNfN9c526MjWKe0+kU8/kceV5gs9ng5uYWbWtQlqPY4aCqKlQVlQLkeY48KyihYV3wz4I+SpGjKHJaK85gu91AKkFlCcZgOp3gwYNHmExGuL6+wtdfvcRquY3PlUEfbs3H/g+LXZ6cnEAIgdevX+P58+cA0NtjRqMRjo6OPsoWf3TQzdg/h9LD73ejQ3L4Cdz/cHAo7gkvfUgZuATRHzorh+py+0F0t7Edcu4P1Zvf9/PBzSv5XN5EOsXXDD4Y31R8533n+xDSnTq7w+u77+Cx458PBdyHgggSpOrX1h8KHNPfDf9+6L7uG8f7rj19X3qdh+59eG/Dn983Xr25JYmumv4+bZ3EmZ/7PistI0jHeDgOh+6V5z2BOazyG2jYowJ5lgUgiTLGdC4+p0Snkn6XoeBtv97UJ58dAQUAXrjo7LDBT4Mf4G55R3ePEkC3rtJnNSzh4HEYru00m3vfc0x/Tt/jg8EFuuAUIIN8qJ6fr4sDKK5vTnuI8u+H5SHpdR0CBFL6t0BH75aCBEmYGUOAiIMJTpIbjMd9gE36fIbPMbU3nDUYqoGngTRvjumzGIIl/HNPD2DgVHW29y7gyP2juWaR5xFRbjWcwMG5xnaV7yW9T/77oSCfFUvn83n8XO99FEphirsQgFQiZrlTsIK/32cr47OPu+LdY+iApnac3su/49fzXBddkByui8EC79BrM2dMC4EC0ImwZ5LtTNeWkJQ5kq7bF7Isw/HiGKenp5hOZyHAqoPoVlcyQP/u6ljrusZyucTrl6/x/PkLXF1dQWsdHBEJJbOo6M3OM++9zHooyzzWEu921Ct7t9vh4cOHEKKrh2eHFuiCV6Un2NVUV900nSBUytrgcb66uor18N9++y1lugQJJBVFgcVigaOjo1ijp3W/PSA/k26tcQmJj+Nze3sLKUm9m4Nz1nMQwsc14D2p6t7n/3yX42P8gKHPEOchfGxrxbaPFdYBxOAtBeJY2AhKYrPZQGoVHdeHDx9ivV7jxYtXAMh5nkwmUa2bwbKmaSAFZUq5LdzNzQ3m8zkePHiA5XKJf/qnf4rObwpSEnBHwmnOecxmR/EcbWuw3XANNoO8Dm1rcHX1DkoLlKMSXghkRR7XYWtarG9vobXCZDLG0dERKbtrDedWaEIg6EKZifcqUqBZm4HHl+/x5uYGs9kMRVFgtVrFfWm7JXDr62+eQwYghkXiSJyOalMnk1EQy6J2Yj76jyK2PdRhn07telVVWK/XaLketqY9LCuoE0FZkrCpBCeyqK9907RojYG3AkSJYVvPGJ2IzBprSCh3uNcMbdyh/TsyJ2TXqSb9Gu7NvGaAjh3G9oIDXKb0s/gs/54BEAaV6SIdJuUIWlMMUdd1bFUohAiCZqPYkYHvj++LwQf2C8qy7AWL3O5qmBykhIeO9cBZoM9niV5IVVWBZCBC0C16921sCyksilxHscG6qQJoTbX0xN6SACSapsVuT+KJ8KRM3rZtLJGLtfShjpznDrc74+dD4p077Hc7NNaiyEvaMz3Xq4+Q5cQ4oow7B8RFYLg0AGhsT09PMRqN0TZtBGizLO+NIdWrJyWhgq7DGloLQCJ4G5hO1hoIiVD66DAalTg/p84B6/UKz59/i6pqI6BblmVsV8dA73K5jEKOn376Kf7sz/4MWmv85V/+JX73u99hPC6j36W1xtnZGT799NMPWN8w1h/1KgT3XVBt63f7fjiYe+9n3dk8+hMuze7w9/uCbgpeUopLctYDweEhx/m+wDH9e4pEsSpomjEC7tJDU9QtPX8vqDxwzT1H7U7g2Xf6hgFquikMnff0PfxFqn93M5KHaP4Hn68gtO2+oPyDNWve32EpDO9h+Pv0d7zxDQM0PobZi54zEkxWGhCmlFspZTQQd2+7c0iH5z8UiKTXFa9P8BzwqJuaajWtgfdTYDymuuBYmcD3LgFB9SdC2JDBxsHzx/sdzH/4jgaevo7HO1Wc5oxlGoClm1Ma8B56XkPbMAzehs82nS9p0DWck+nCOTQv024MQwDIex/aWmQxQGaNBkZ9UyrR8L1pUMvrmx1NJbsA2TgH4V2kXQKAbVs4a4MYnL0z59iWHLJzaVCWPof08zkTwH9jx4XvNdVAGK7Tjg4qe8/6kL28s5YG5xuNRgC6lkV8bmIA6Pi69F7S8bwvALfWRpBTKZ4zHllGvau1Jsrjfr8PvYop2OPWfR4CkLgz5uw4DYEhvpYuMO+zTobznJ/FQVDJewihEvPNJSJJpsP2W9J47+HhUNc2itVYZ4E2cYADJaZXAuU9qdkKBes9lFGQITB8+PARfvD9H4a+wgWU5DmBECBX0UGh9lMqBgvv3r3D27dvo3CWlBrOUl0c12nyHByPRvAgXQhydD2m0ykWiwWMMViv17i4uOiBCjxerOQOhOxsJkPGWsK5bWxPRT15sziHnXOxFQxnL/h5cCaVeuPOwGwcBjy4JGhoo+j9HmWeYTwZQyliHNzc3KCqKoxGRaQfElBhw1whyi+XJv3feQxZKrw+eV5NJ5MYNOR5jtPT0+hIr9drUjkOz09KGQEEBkF2+y2cpxrNar/DD77/Q5wen+D87BQXr19DSo39dofp9AiZ1kD47KapoKRE21IwNJvNsFwucXFxgcVigcePH0fxPgZFhmufHHOFUWlQlhkmk2nM3lHLH2pNhPD8Vqs1slyT2FNR4Pj4BNv1Buv1ikoRnIMxVK4ynU4hpUb2/2fuT4Nt27KzMPCbc652d2ef9jbv3Xdfl69LZaNMlOoQaihhYxuDgAiHqQAMlIgoqqjA1eCQK7BRVURBVBhHEYQdWIUMRBVgECGQnAgkAZaESCkzlXrZK1//3n23Of3Z/d6rmXPWjzHHXHOvs8+9N5VPRK2Ie885u1nNbMc3xje+EScwWhCIrSzqsgLll8cYj8dUhqiTe+AthACclsd02kT1hRBIkhTWGqxWBabTGZQU2NnZxtCVVxtdXGA2m8ACiOMEde1KWUlaDyqtUWsn7qUo71SqCJCKwHlVoawqjMeUpqE17THdbk6gKE5gYVFWxFKJI2IHCSEhK1dqUxtoQY5+WOvyxV3FASU9qDEtJtemVMkQqIZrOe97Qgi/foS2RGjXsx0ROrwZKNNaTnnx/X7fszHWVbXXbWWa68S8YJZPGA0Po9u9Xs8LOYb3QXOIni3Lc/S6PUipsFoWqCsDXVtUJaVFGEPsNVi6dq/bQZ7niKMESsVI4gxKKh9pZaV56dKNhAVsXVGqEfHUEcUSnSxDGidYLZaYL2awxiKOSe2bbI0IZVljPltitaJcdoGGhScj5R1GTK9fLpcedHJbWWuxKla+XF9jo7JTWPooP4TBckmAOUkiv+4VRQVrgcFg4J26y+XKl9QjZfEuteFq5a7T2MllWVK6ooXT2+FykqQbRQGFyl03QVEYRFGCmzefwMHBAVarFY6PT7CYLxHHuU8ZGI/HOD4+hjHGU8nZYbO7u4vv+q7vwvPPP48vfelLODo68ms5j6c4jrG9vY2bN28+1lr82KBbCzLErcDGn3AA0QiKimt+331f4tHgtX14oy34nze5thHaNnDWvG62iV5sOtoGEF/Hb6z8udbrbfDH1w5rebZLWoXn5+uF3sE2SKbGW3+2TcZc8DSXnm0ToA6ve/kcTTuTQbsemQ8jglcdfE4SyNwMuB/nsHSyjd+56u/wZ7vNw5/8exsg+J/2MuBsbyChE6KdBxuOiXYaBLCu6L8JtDTRLVqwaye8BFDf9TodUheOSMyES3Kx4S4lCTb58cvPtmGs+3sL2iH0rvr+DGg3vFlybi5vuqSAanyOa2gsh22yqU/aALjdz+GcC+d5e5yTAFsDzMPan+EaEZ63/bdSyteUDctHcDu0jYDwvpi+L2RjIGhdwxjpDYrKAWy/PggS2uL3uSRZONfaaw7/3h5LocHSrn3KIJJBWDuK0D6+mXU77M9wXQuVb6lGb+YpWZPJxEcXsixDJ+9dWi9DAM7rf5gHyE6Uuq58jnYYqWajQErpHSjcBtQmcm0shdfk/t40hkNATn2/3k6Ps0aGP63lNCsCuXzdp289gz/5n/wZ/MTf/Rt4/96dDWuPhDFAkrlosgMP/D6NvcZxYozBX/w//jhee/1r+OlP/0PKtbUWebeLl196BU89dRudThfFqnYAYeXyTucu95nAQ5pmSOLEl1uiiFBLQV8KCEvOaM6JGwwGsDC4uDjHaDRGlqUA7BqtVynlSjcVvlII9wVH+n0JtFpia2fbgdp16j/nwDbzX+P8/BzXrl3zFNQkSVCVtM4lSYLBYIA0TV20m+dkW2SV1xGi6pYWyLJGmJCp2XWdB7oFbdrt4++F38qxyVnGbRlFEfIuOcEmkwk6Haq3/uSTTyJNUxwfH/sINqtJ814IAFYSxZVzcEejEV55+cO4efMmRfzGY9S1cXTVxPcfQBH0JI5R11R+bDAYeJbB6ekphsMhbt++jbfeessLKbJzIJyPUgrUjlaeJLGvac1jjoCrQF1RffnZdI6z6ALD7S1sb225PE1aJzt5F1GsQIJKyoM4a8gxMx5PMZ8toHUFKSvUmtc669k6SimQMjCtt6PRCEJYV4e558ZGBWsFzs9HjnZcEDhZLlHXxs/ZzIlURS4arQ3vya76hyIRRuucqsaQmvNsNvP10DudDlJ3bwDbb27swsBaZgWRABuEACnam7V9Uznldm0MqppKgoaOwbZdFDKrwvWc91amdRONeOWdOsywC1li/I9TswD4tYEdQZ1OB2ma+nM1993sh40zkp1G5aX9kVOSpJS+Tzmqzv/quvb7ZpqkHrQyK45F9IwxLkUDfn3pdrvIsy5UFCGJGyFTnmMha4ICJwbGCdEKCMRxhLxD4ntCCE9hZ9E5MtlpTyhWFWazOQCJbjeHgMJ8uaJnco4n3kOXy6WvSc6ReL635XLpS8+pSMBo6ccEU9NVRDnftKbGVB4R0tPAmU2ztbWFoigxHo8xHo/9/ky51I3eS+gspTVMIVKxd9rRPJWujSkwRQjUOOfhDg4ODmA08P777+P09BRZluPatZuIo9Sfl/s3yzKfy/3ss8/iu77ru3Dr1i0cHR3h1Vdfxb1797yTAoAfN5w28DjHNxXptsHv7Z8efIO8Ygjp5SBb3heFaYHHjdfbBHqDycyfCdWqN4Eu+iU4SXD+9nXC1/lYe6/50Fp0EEJ4DxRFHujQxsC6BQFojIXKU5TWQW/bkG6uvbmdvhnD7lHPvqldOSofNl7b8AxBR/s+6LMboogbnQVXPoAH7ZscDhvBcvCT6XHt64Ue1PaxZnRfeVt2TfGTwWhIZQwN/3BD4nN7YQ938ALQzA9+TlJPNKCyGZz7ZYxBmiQwWYY0jRFLAQhJEmFCQKBeuyZfV4gAFFn4XG7r2lqStQ/SmGqM1TY7o3HKrPdBG9Be1U/tPmw7QK7q17Cd2tdo7mGd1t0AkMbBVtfNvfOs9UBLNMCao9AM7EIRsjBK3L4PauOwHRoqMOVIrUftlCLV+DiOIVWEOtAPCMdpmyHRdmqE0WqfLhDQ5sP51147+RnCn+HvjwUisZ7rHDJDuG3CiAI/PxsscVR5MMDGWnhdPi8bJgyciXZXw+p1CnP4fY5kCiGcGrJYG0s8J8J52V4b232w3ta49HrYPnyttqNICAHrFP2tptIqsAClaVg8OH6Av/0P/t84PjmG0Rba1L4v2UgEABU7ISJ2GArXDq4t2cjlsWxsE3VSUYTh9i4ODq65UikEajn6slquMJ8v3ZrHDhDOZczQ7w0cFTOFlCsCQXUFQMFo6/t8d3cXzzzzDIpiiel0guVyjjQduPxnirIQrTfzc4/pzSE9NNQusGBxLjJ2GZBzn4aOkThOcXJygueffx7dbhej0cj3B6vjb29vYzAYOONP+jZu1r3QiUrRqLquMJtNYWzuo3hs0LMRGUWUAx7aDsAHE+h+2NwMo33h+OQ1LIpjFC7XlCmxvV6PnCOu3c/Pz33tXwAuJSCDEUCv10WUMMXT4PT0BJ1uBzdv3sRiscCdO3dwcnKCyYSM6zzPAMCXJ+RIF6d7pGmK8/NzGGOwt7cHKSXu3LnjI3A8Lug5iKVSlisIkO5AFCn0el2f/79arWAtgR9jLcqywmg0QpIkODu9AKxB1slR1yQUCAlXRoto6VmWYW8vJqq5jKHLCvP5ErWxEDJCXVdYLGhsZHniHS/U55Evc0iqyALdbh9xnGKxmKHS7ly1QZ4nVHKuG0FYot3X2kAoxxgTTeoT5a7XSLMMZaUhJY1FYpXQvOe6z9ReAuVqRcwWpai6h3P2CmsAQ0KScczCbRrWkmNACemvb612pfYoXx6BgwtYd0i393M+wjWrYQk1AL+9zvLY5XOGjlMaT7kHuQzE+fvtPYB+h2e9FMXKR7l5bPPe1KSEXMYc/Azs/KXyXmXAaKBoKK9d/Brfa5bnUFHsSrzVWBUF5XErwCpL4n4CIIaGJqApgDiJEcURenkCYQ2qooAEkKUkACkFiXIaQ4yu+XIBCNLVIBxnISJB9erT1GMSBtzcpj2XDmKt9U6MUJhYgfYpXuukkp5N5/cU52ik9LEtp5fRRVlWOD8/9yk83I683/BewUczhjhwBPiSvMFc0M4JFMXSCaQdQAiB4+NjHB+dQusag34OawwmkzEWi6VnWPA6wekiN2/exHA4xJtvvomvfe1rePvttwHA0/n5vlarFY6Ojtb0ZR52fFOg+8qf4vLr4fceZ0OxLSE1YDMobEcur4o8rk90wXvbQ88fvv7we4U3mAF4mlXoKeMBwzVG+TW+NwbePEEfdrTfbRtrD/3uhvevciy028BHucX6Z9ugaLOjAGsOiMe5/uMeD+urtuPiUX3Ji3gYifZtG/7fAvuh0cJHG/zwz3DRD8dGmA/O9xsKtXEOtzEgsRMJAATklssVpCRhICWUOy+gwGU+mJq6Dk6llF63h+6VnGPrUQNJSr2CqGXhhhdGD5lu1Z6X3+yxCXS3HRThvA77d1N6grVED5doaL/8nThmWjw9t6eZm/XIjxHr5bA43443VaZlt50rfP8s2lQH1FU4oM/CRJFSUFL4Po+iCEmeI84yR+e7LJ7G1wiNmtBYCV9vg1V2ILCzqO1EeWxH2CP6sP1a2P5CCHQ6HR/Z4DJhDERDddjQGAvPwe+HTq4wD9BK8raHG3/YJpynxjS+cN7yfYcO0TaAbq9Xl51Fl5kafJ72s4TtJmEhpXLlnHiS0lZTFAXev38H2s05pnXynsI14OfLmW8bYwysG5cqahxDVVVRGb2gbZVSiIT0QHE0GsFaibKoUFU01tMsRXV2AWuxFhkpitJHhPI899GRsiywXBQwRqCuqJ2zLMPBwQGee+45zOdTnJyeIE0TPPfcs3jyyZu4d+8e3njjDQDwz8T3yAYwt3Xo0JSKo7Q5kiT1nzXGoK7W13allKd+M41wtVohTXIYS5Go4XCIfr+P6XQK7Zw4vAYAjbM2XN/TKHY5xtpTUxlwh8+QpvGlte1bPR7nHJvWVKbUe6V2gOo7Oxop516yzcKAJozqJEmC4+Nj7F878PP3K1/9Cq5fv46D/Wt48cUXMR6PcXR0hMViDmspCkZOG3KczOdzbG9ve7pwv9/HbDbD0dERnnvuObz88suYz+dej2H9ua1fl+tawxiLLKNxMBgM/DOXZaPhYK3AYrFCUZQ4OjrG7s4ODg6uoyiWWCyoTrDRNdIk9c6Ffr9HTsKqxnw2Q1VRfXNIgVpbLwpoLDkUQpYjaw+wQ+OJJ56AEAJvvz1zlFnrIvOkSC2EhXF53P1+17EsyfmexA2jsqwqxFkKuPHI14y0RqfT8ft05CjkUikCzIBjYzUgHnBgxgooJaA1IISFVAKRK2tYa3ZWE6jn6hvh3gg0VTGyLPN9FQLpkEXG/civ82d5zeQxynnazF6YTqfY2tpCnucYDof+vVDvIQRCYWCExoR2ZcmmPqfXuvnPFOKwXj2vq+wMDJ2/XKdZ60ZwkduYc6T5nJ1Ox+sERK6/ZrOZr3fNc0gyuBK8t9D+EMcRsjxFkijM5zMfGc/TFLUTuyPGD7BcFCiKkiLgSbpma4T2XJgXzxHuzEXAed7z/hquIRxITJIEEGwT1m6vI9uVaPxdDLcH6PV6qCpyeNEeY5HnxKxhABsymoSQiCIVpMQ5h7oAhGRHN5WJDcdZt9vDtWvXsL29jdFohIuLCwBAt9tzLENilvAzs03ELM5Op4OTkxN84QtfQFmWeP/993F8fAyllHNEar++V1WF09NTf41HHY+vXv7QNd2u07c5suy+w+Uur4o2A+Rhe6z72EAlDb24bQOJFwaLy4CwHVkMj/Ac2lk+woF3fx5BbgINekApIw80q2AQsJEedmhIqWGqwibD1wKwLQ/Kpud8mNHc/ix/PvwZvtc2QsPzhNcKjZ/2hu7ff8j9PNYRfK5tqALrtM+24fy412iDZ9+WFldGusP72XRsAofcLrwRtL2wDPi4fbTVxKAwhlgUxsKYypUrEpjPSUE2jjKoRENJA6CG0QJSA5WhGoXSNmCMo1ycV2ksUVH5fj2AFE4SKtgMOaIb6hLw2OVn4PPUWjv19PWIatgem4B6CHg2jXO+VghEQ6DJOYakc9OsAeFY5efh10KHWfheG2Txpmmt9WrO3J9M6+LNgftYhONEAAIN1c1YqqEeUsnKskRZ10jyju8Lzk9lGh1H1/ne2owKNpBDQMnXYKobGxE8DkLHSduZ0Qbv/tk2rEEA1aUO14R2PzPtLzRO2NDg+2W6FkfCWISpfT1mDvAzaGNQ1hoyavIqtalhwVRnAAZQkUSnk9O8lNLVESVxIGMv7xV8MFAIcw/DfuBMnHBvCfuII/uhKr6UEreeuI0f/D0/jNu3biNLc5xdnOFXP/erePVLvwkIg+eeeR5/5o/9KP77n/zruHvvDmAU/spf/n/h5//Vp9HvDfCxb/sE4jjGf/Pf/d/x7//Qf4yb15/Ez/7cP8Yf+P1/BHu7Bzg6uo9Pf/qncPfeezRGV0t+ODLckxgvfuhl/MD3/T7cOLhJTonFDJ979fP4zGd+HWVRIVIJPvntn8Df/Ov/Hf7Mn/uz+CN/8Efwg7/nB1DpCm+/9za+9tpXPQ1cCIFv/9jH8af+xJ/Ct73yYdS1xq9+5jP4iZ/8Hz1t8+z8HPfu3UO/TzmT+/sHmM+p7BQbZtvb2+j3+z7nk9uVndYc8SzLCmVdQusaWVYjz3P0ej1orTGfLX1/9Xo9jEYj5HmOyWSCg4MD7O7toqwqKFkDLgqdZRmGwyHOzs6wWKx8xGd9nVZ+DtV1CeOcJVwOi4HaarUMwAVgrfbrqZIKTInXrX0+nEOPclSH6++mvZuppzx/2VBmQ1c6Cn2v1/Pqyv1+H4vFwkWM9tHr9dDr9XD//n2Mx2MAZKyPx2PkvQ7GF+dYzinKbKII44sRunkHTz31FL794x/HcrHA22+/g0hJ1FWNJI4x6Peg3f2Mx2MfoAjv5eTkBNeuXcNzzz0HIQTu3bvn768p7UNRt7IsULrc0V6vjyzL/Bp/dsbRUYFaVxACePDgATqdLra2h1gsV+gPejBOfdwiwqosXMRRIIlSREphf28XaRzj3r1D3Lt/H0VZwgqqw2xhMJ8TPbff72MwGGC5XPoxb4xBVWocH536cTRdzpGpFNpYzOZziPkcWcaCYClWqwJUZs6V7BMCUpFoVZJmkEqhKEtU2gBCUllRqbxjldZNALCIlHS1k4nVJizpiAhJaSCwHEAkQB5HCsKJpTEwMZqc8VJSzWWlFHq9HpIkwdSV+yNRrMbpwM4uBrK8r/F6wc6IcK9mW4Wpv2maerEzrTW2t7exvb3twfV0OnWOBLLlptOp1w7hfTMMkGlTYTKZYD6n83HEvNvtYjgc+rQCBuMhIKW2oP6YzaauBJZAWVYoipmfa4vFAqR/ETstGKe+7dYS7UB5UZVUwzrgFNOzUFlCWAML6t84ksiSCBfnZ8jSBINeD0VVoSxcVZQ4RrEqcXZ+DgungyAi1JYqyRgYWG0hVezZAmwbsYMjjmN0Ox2cnZ1hNBr54Aq3RZwkSJymR5Ynrj8r54CFb0sat4R5IpVgMV85wH0BbWr0uj3kee4j7aFgp9ug1p3alm06mutFsfJ7aF1XiOMI29vbeP7559Hr9zC6OMe7776L8/MzdLs9DIfbiOMY08ncCa2xEn+To53nudcDODk58fYy63zQuGwYOd722MCa3XQ8Nuh+WLh6I9bjzzP4tpujzf7jD3vTNqD+cYEUD+rHAWKbQFt4X/5crbg9MT8ENYBoxen5XAJri0jo7WPvXRvErj+nXWvf8P43/X7V5twGxOFP/h5PwPXo2gZvSXCElKJvtm8e5/Bt/E0cm57vqs/562xqPweSHnp/j7i39vth/3LbhWyH8PMqaQC4iiJICwhBZWYsqOazMRbzxQLaGOjMUC3vyAKihowFRaux7hDhjdB7gVtjxjuxZCNYFUYL29Th0HvsRcQ0eSDbz98GM+GYb0d022AtNEDbFDZ+rwHs698Lx0RoPHvwbdbLXAm5DihDgBmOK/Z0boz4B+sKtRfR2tadV8GY4NdMk2/NgC1U7V0/5/p9ct+0HQncNgxWQmdPuP49fC3avK7y6837/DTrgmTh5y5/p3FGhI4nNtZC1fhNYyo07sLzh6kF4TPTnFIQptFN4HGlNjiDwnWO/2bHnBc8bDlqwrEWPmfYpnxv28MdvPPe2/jM534NVgDPPf0cfuQ/+BFIIfGbX/oCuICE0et98j2f+j24f3gX//xf/iyEEN547fcG+CN/8I/hF3/xf8Z8McPv/aH/AP/Zf/a/w1/7b/8yJpMx3QsAwTVu6xrDwTYuxmd4cHIPVV1jf/sAP/S9P4T79x7g537+5zGdTrG9NQQA/Nf/5V/CP/sX/wz/zd/4a/jDf/BH8PEPfxzT+QTvvvM2okjhlZdewV/7q38Nv/bZX8eP/aW/hCRO8ef/3P8W/4//24/jv/yv/jI+85nP4Oz8FDdu3MBHP/ptyPMc9+/fx71793x+P6cdsIpwlmWYTCYoy9LndXKOYZwoqq1dlahcfVvOy64r48V/2EFTVRXu3buHZ5991tOYrbUkIuUM906n451B1lpUZb3mkAoBotZX7cXCn4O0IajUWp7njtYdgWoc27Uo3+Me7XnVnst8MJskpO/yc9R1jW6eelZev9/3UWUhxFpZpa2tLQ+oOLK7Wi1hpYWU8I4NznFlocR+v4/nn38eAHB0dISxc6hkWYaluyd2jLCDg+faYrFYizJdXFz4fOVGtdi4SCvlfS5XC9/2XP7OWoPRSGC1WkJrWqdmswWMsRiNJgAkcseUkH2BxWJGn3VU11iSszOO6Hw72xQpO70YoaybCCIz2MLIYcik48g8BV4KdLt91DXdexyngLFYrUpISSwgU1H0vqrc3hrHLt88hrY1yrqGceeu69qz00IdDV6P1mxQ4eWCwHamMRruFiFAujJRpGDB+x2lUdK6RbWgs7yD5557Dh/+8IcxmUzwK7/yK/it3/otvwcxMAnLvvHax8A73MPDg8eelBKj0YhKt7kxkqYper2e34N5XLNDM6T4M1jiqDzVXS99BNpHd11eeJ7nJAroHFDsBGIKNAO1siSdHQZpvN9wVDgstyeE8BoV2zu7UAlQlxU5TNb2ZYBrtMeSnCSrVQWlJHq9HHmaYD6fBhK5AkkUgwV0y7LGalVSn3HpN6ZKCLit2XoHowfSrn/YnpvP5z7HHKCiqqGtEqbKGKPX9kjGNrT2pD7QOJvNGoZbkrkSlE1g0lqXWgVmEwmwplQIuiuqK+pZVcaQlkOnQ6XiyrLE/Xv3cXJ67MpCUhlIACjLGlS6rCn5liSJtztCG4p/tm3MNE19MGSTffaw47FB98NKSXJ/bjzsQ/H6Yx0Wly/wzYGqzYZeeJ6rjMirjocZkZuO0BC21vpO5km8vii3zrsB9LYBwcPu82HAmw9ejNo5upyzs+k7oeF41X1cdW/fDPC+6nictn9U2zzs+FbHbftoG+APM5SstYhsTAwKpw5phPtdCAgQZaeuKxIAMgWkiCAdDV0qAnhwnw2BUntza2/O/l7RLKA+Ohts2uyZZg82f19rTV5zBxTawDB81vbcC43BEFzzEYKnMFodtq+UVAatPSTIUCAlZf6cP48h8TUe/ypRa9dst51XG3dRSwaL6yVJRAt4E1Vv/VnXI/D8pHVVQQb6AKFx2R4rbYcIC71sck7wM/B3wu+Fa2EIGENWwibjyAMW91NFzVgK+6/t0AvvJwTnm8Qnw3OE12+PIQsghg02TbIgPdD2GySpm68DHQPO3w3HePhs4et+fCAE/XQTYcQmfNa1MWobZ+yrX/4NWKlQlRYQEr/12mvo5B184iOfwGc++29ROQcZs1z4vpfFEv/k0/8QQgC1pmiwNgbdbg9/5+//D3j3rddhrcWdd9/Cj/3YX8F3f/cP4Gf/53/kzwdjMZ/NYAXwhS9/DrWskaY5hJA4Pj1GWVT43u/8Hvz0z/wMZrO5n1P/6n/51/ibf+sn8NLLL+LGkzfxzO1ncfuJpx3FvIMf/dM/itfffAP/1//6v8JqWaIoKrz1zjv4qb///8Xzzz2LT/+zn0Onm+N3/a7vw8c//jG8/vpreO21b+D4+BgAPH2T5yMbwgA8SyMcU9ZKSKlcJMt4w5ojXL1eD9ZaTCYEroQQODw89POF160yiGB0naK3MZTzXVd6bf1hxgmtnxbQZm3cNs5J66PKHNVjo11KsTG1jufF4x7hWAvnBo9bymluhLxCFs1qtQJM7VWgpZRryr7vv/8+Dg4O/HdY5I7rt1M+8xxR3ACdTidDksS+BNhwOMRTT91ykcEZ7t27hzhRiBMFazWSJPPsFu5fBipaaxwdHfl7f/rpp3H//n0fUc2yFNZy/V8JQKFYraBrg06n61kPvK6cn1uUVYGwhNHx6SmEkuh0c3Q6GXqdLZR1AbmU0LCoqgJFGQEwUEmOPM+wuzMEYCHjBBfjEWazGYypETIgWDdCSom64lQO+HFaVRWyTo4olVAQMKZGURYwpoZyUd00TWF0Da0trCWl9jh2eyoUrVtSAdqg1gbakLJz5FPZXKqa0YDLDRaCcrlpHTINm87SigYhHQsjggVpN8DWEMLCQrsAjYXSBju7e7h9+zZeeukln5agtcYbb7zho9LMSmDAzfOTx2VoG7WZbkQHpqh0VVGpp729PU83Z8FCHp/sPOp2ux5UhU6HkFFFtedzH/ziz7KTju8z1Orhc9V1Tc6fokZZ1ChWdN0kTlDXFepKI1Kxs/UpqqzrCiYiUF1VNUWoK2LoAICS5OBQ0tH+QSK6USSQpymyJAasRlUUiCPlHSxE71YoigrL5QqLxQpSRICQjd4WO4gDYeZGtwlr2jTGGIxGI0+7D50Xjd0kIFy5P/oOjQ9m0XBfR1ECQDpxxHNoXaPb7aDb7cAa0ldoUhPagbAW3nCi2Lo2kGAqPjlZO50OhsMher0eTk5O8ODBA0wmE/T7PQy3dhBFCstF4fq0duyEJn2QnbHswHnYOsvpheyo+GbW6scH3Q95jx0oG7/nooXsXNn8mUeDHzKi10HLVee4BKAD2No2oK8CuuG52mD1cY7ws6FhGILv0LgELkf6/LM+BNRe9UzhPT8KnG+6z+bklz8bnjO856tAefs6Vx2/HRC+qe/CNvjtXpMm+Dd9O1fe3xqYfYz+sAKoaw1IcniFn5XuvvI8J9DmPKtFUbqIoEESUe6PkBoK6/0VjjkC15cdAQZAFEdrgC5coNtAmF9r/9sEuNvtwOdoA7m1Zw6ipeHPELystbVzVvB9N58h4M2fY4AlZQOAjSHl9U0glK/Bm3SYx8YAnOc2YH3aTPtZ+V7Cv2EthFK01hnj64CG3ucQ/G1aL6y1fuMIQTUD8CRJ1jy33I9tbYmHrYmbAG9ozMgNThz+/CanAd9HGM0O+4fHQ/gc4b2spSoIQWq+nuqlfb+G56FrNhobDRV/fa1tryGb1si1viV6zMb3+Prt9VNrjW6ni9//+/5jfPilj2BrsOWfezKd4OTkDE/ceNLdALcLPe87777pxkXtI1CwFovlAq+9/nXETvBsuVrijTd+C7eefNpFeUgEqawqnJ2fQyqJGzdu4ts//B148votpGnmx+5kOnEiOhWo9BLwmc/+Gqq6AWqLxRydPEe/38e1a9fw4Zc/jJ/8u/8jkjjGaklz5BvfeA2HR0e4/dQtCCFw/do17OzsYLFY4PDwENPpBEIIr2zPRjFHWdM0xd7eHoQQODs782WCpJSo6sJTqJVqaksXRYEs7Xj1cALd8CD4/v37FLWoKw/AF4uFj3Qz+BRCoCrrwOBUQd/aoF8iJEm0lmbCoLvT6cBai6JYej2BbreDTjeHUqSefWk8tRxMVx38Hs+D9hxltXcAnqbPIDaOY7z95uuOBkuUUSrpQ/mXZ2dnuLi48Ck0UkpfM51SVSosy4VXMOY+4/WKmQu7u7u4deuWF1AqigLz+dwDbGqbwgchWACMdShYcf7WrVveIbBYLABYCAmX+0mCYXVtvJo5g4Y0TdHvD3zEbblaeAftbDpHtzvHeDKGFAJ5niGNM2wNgNVyDoDWyKIoIIVCJjNkeYbt7SHSXhfJIVGO53P6LAEY5aOlWmvEUX2JkhpFMYqyxBNPPIE0Vrh79y6WywK9XgdKxri4GOPgYN/hJeHaiNb3WEUQyqUnKQld8fPWkEKsMXaEkBCyWaubIdbkxDaRRopgSikBIV0UvakXzVjIWgNtaiyXCw9ydnd38dxzz+Hs7AyHh4cYj8d+zeM1jcWyQgcLz5UwtxaAB9Ucbe33+9je3nal3KQvZRcC93AM8lxmWjnPDSkljCUHL+VYZ2vXZ6p6mEu+XC79uKYI+AKVc8R1Oh2f8sWRbiEE8rzjNUzquka328PW1haEEFgVK9SOWQNB9gqvJcYAcaxQFCtYo7E16KGT5aTQXdXIspQEbwH3PQlTWyyXBQoHLJOU1lDW3ArZwiK4T35OXtO4WguPW24vJRoNGAab4RoDwDMauJ14nE+nU1xcXHjBRKUiWAMUZYliVfo5H9orNC5ae6ggNCmjiDTd3Zqdpil2dnYwHA4BABcXF5hOp1BKod8foNPp+Mg0sQ/E2v02tPHaO2HbTMB1mwC4du0aer0exuOxZ0s9zvH49PKHRrofByz99unl4V6zCcRs/k4YKQZCmnf4/dBztekcQghfQN56kk1zXneWqx7Kfw9YBw7hxOSjHXW66rnazoLmcpcBd/he+zOhYU0bQEOv8AM/eI72PbTv8UqAv6GLNhmtm4DYB4B7H3pscsCst+tvP1Levs5Dn/OSo8RdmhdMHmzWB5CpxqcixWthLerZwi2YNfI8QZL0oGILERiJ1lpYqfxiZYyBqddVyCMpYVvjIYw6MQDkzzdll1SzwUq50QMYLqjNs17+fROwaYOfsA/C96SUgL2cn0w/qRGFb+Aw0mrXIsKbnFH8WhghDaOhLOLCRkHoVW6DLVjrtSZ4rkkhKBSCdRE1Nlp4o1sX3LusscAbiRDCG568wXCftgFxu0033Xd4hHNmPYKwLnbJn9sU5Q77jMGM0c0YCRkWfKwDnlYagrWenhZeL7wfpg+3nzF8P3zu0EHVdniE6Q10smY/fNS+Ev79n/7RP45nbj+HT//Cz+HNd97ByfEJfviHfgg/9Ht+ECcnJ1g4Y755Hvr+fDGDtdo/K/f7fE6CU9o41WMITKZj7O9f95F4WEDXNcqiQLffwx/7o38KT928jbfffwurcoW3334X13av4ZMf/yQWiyXKsvKG3mQ6Re0A6nQ6hTYGiaMfP3XrKSil8Gf/9I/iz/7pH730/Af7+7DWYjqb4etf/zriOMKDB/d9Lji3cZZlPldUCOEdSVwOajab+c9GKoJGw7zh9c1aC6NpvvR6PUePJrDIlPaPf/zjeOOtN9HrDhBFkTe8GESGfRY6stiAI8O1Rr9DdcKTNFoTBCTqMBmvcRzB2sTTro3RSDMquabU5rmxaa9vH+F4ba+JbGt0u110Op21vHvWS9ja2sJkMvGRSXbOpWmKg4MDD9TZcRfaTdZa9DpdDPsDbG/1kacxjRNL4oCRBIrFEst0jt3dXXzklVegywpvv/02qlUB5SJMADxwYVouOwaSJMF4PMZoNPKK3Ht7ezg8PCRgFQkMh0OkSYqq0jBOiZscAxWsEZBKeIE7AKh1BWszqCiGsQalExA02kAqQEmB7Z0dTCcS5WKJqqxRFBVMZWAqTTmtcYx8MHAluiagOsHG5c1T3v5qWaKGgdGFW3fI4ee1OZSg+tJ5jvF06inPkFQVZzKZ+nrHMNaJKGpoB27STgoFg0qWsIVjTQKotIa2BrFbL6UgZ50E58camJqpwfQPEM7elhDCsX+MQShgFSkJqwRgJGKnMv+bv/mbsNbi+eefx3Q6xWg08nYCj0W2E8hJt/AOCh6voVM/XHcZWG9tbWF3d5dycqfTNT0PBtVSSh+1DJW2AfhxT87xEmVVwNYacRytree81rCAXijKyDYQO9fTJF0DrYvFwudxNyWw6HmFED5VZrFaoqxqQEnIyNV2hwE09wMFQ6SUSLMU3TyHAFAVJQCLLOt5YCSFgrUGy2Xhlb/jKHV9yPiDbR+HY0STzuE6yD8Xi7qxk8I7w9E4xxv2IzF5aD2gz7HDgx0WZVliMplgsVghyzpU6SAiJ0ZZlT5th/b1JghgvdEbYgkGywJSWFRVjSSNcHCwh2vX9wErcHR0jOVy6ccLMx5I0JK0CIxpmInMjmAxQGOMv//QHgjX/l6vg52dHSRJgtPTUy86+TjHBxLpftT3BK4uvQQ8RqRb4JLHo20EP/wcTV70JrDXBqSXNjgLWGEdym4M5AaQbo56+NfQGOnhhhiCFT7a3pWNTxNspg8znB+nbcLPsBcrzGcQgjxlIa04/F5I/7zKOL/qepucBpt+/1aORxkr7c+F40oARNv6Fq+/CWxfZUj59+Hyq5p3GsaIO5o6yzGsNX6jKMsay2UEoUqkmUIv73hvrRACMsjR1lpDi3ptDsTEf3Pe4HVF9U2OldBj2jwnlR4Jj5DWxeDwUW23CfDyucJ74PvygMw2i3d4LmPWAXc4HsOossHVNeybZ2yAcLgZc85jHMdQTi2dv2OcyBiDbhFQnzkvjyzGpu3CKHQ4z7j/whqj1loPvKwNhOVa0Ya2A/Bx50nbWbepf4w23pnQpqZfNf/9uLLrjpnwu2ufw+U1jgwXXqbX87zDZ+S+Cunr4dzke94EYtpiKe01kSPdbUda+2g/44df/ij+0c/8Q3z6n/8LLFYlptMxfvgHfy8AYLlcoXBRUBZ5kmieJawVyjluvS6JvsCJHmlj0Ov2MR5f+Hbidut2u7h27TpefP5l/NZbX8V79+9guVjiy1/9Kn7od/9ewAKrFangam+kAVJGqMraRRsBIQV6vT6SlOjYn/4X/wy//Mv/BqdnF5jPFs4IBubzBay1ODo8xHw+c1F7oiny3JBSevE8fo3nlhACBwcH6PV6ODo6IuXxLEYkBaqq9NFTXuOKovClrra3t1HXxglodbBYLFzN2ALbwxgyolzGNuhmI5qNMaJlN2lhUnCt2hgqalSOhRBYrRY+sqeU9Arvy+WSwFFVIUsbCnq4TrbH2FXHpnHGY5hp5PwZotRSBD/Pc9y8eROvvPwiPv+5z+HXf/3XvTDkcrnEcDj09OxGHEn5vmAQM9ym+tqdTgdSKlQu75XX01VJNXnzPMdgMMCzzz6LsixxeHiI+WKByWTiGQ1RFK2pGHP6UhRFnvI6GAywu7sLYw2Ojw/9nNammdsEnkrACtJCENZTiXu9ns/NFVKh1jXqymAymcPUBkaX2N3ZwWDQQywVauekqusaunJiYp0OkjSFNRR53N3ddbmwCyyXq0uaGry2sJo9l2tKkiwohUYsj8ViASkLRBGJk7GKv1KKynuB1tbaGhgX/lFKIYojD620rlGWNUTsAE1ruxUADCyM1WspjDwGmUJe15o0YwzcWHfVEayAcmv2xcUFvvCFL+Ctt95yuc4lhsOhd3yFgMYLmTmmBLcRO8xCjRgPbl0kc3t726dEhPm0Uso1Kr+11teaVopUzefzuc8JN8ag1iW6We7vLWRVhXsmp4Pked5QyksaV1xGi9uLATePMf68lFTCinOB/b4oZcMMs4L6wrEXK2OwNehjq9dBVZZYLRZ+/ZBCIFIkmlcbYLFwgLusKd8/jlHXxmFUioSDbRqHh+q6hBDKsz24csBsNiMnAdb3ZWNDHR92iLPtRICZmRxcmpLZLLwm93o9ZFlK6RpFCWOb8mtN+28u5evXOQEYrVGbEkpJ7OzsYG9/D0opnJ6c4cGDBzDG+Mh3XdeYTCau8gGxPkLAbUyjLcBjMYx+h9cOmUSc7jCZTJCmKfb39x+2RPvj8SPdjzgeCZy/BUEqh3UvAcxwY9oEBvznLf13yUB6DJDovrkWrW17ktuvbQKP7WuF9x3SXtqGMG8gmwBveL02KNnkLW8bzJuOELzQZGwEsdYM68CID6nEV7XPpvsJP3vVvTzK3Njo5HhMwL4JBKy3z6PP8zgOjauA90O/A8ox5udnQzkEAipOIBQrX0vyeAKuRE6B09MVOt0Etm50BKSUa3R1IcQatUhKichtBto0Ctj82RDEtEFzA2zpvuM48e+F0eZwDPlna42ZTeOlTc1tf3ftHglrbHB0NOB37RBybeGvNKnEh/fSvs8QqIfjR4imNmckQyaN9aCSn12J9bEXRjJ5Mw7BHvdX2K5tujhTuzgKB2AtGsCf2xTV33S0HRxt0N3uJzZ8Q2Abrj0hhSw8rzEGkPBRFWsbcanQ6fCwOeTsgzUHA4P/9hgMPdi+bzes3Q9ro3ZbyIeMzfDa4bkiV85rtVwSZVEbpGmO7/vu7/WGfphitLZOBW3l12OlkOcdvPzSt+HN175O14gjvPDCh/HLv/wLZFS6kmOQwlM2eXwYo3FxMcLpyQm+/aMfh0VTT5np9xzFEEJitSzAkRklCZC98947uHH9Bu7ev4ejwxOcn498ZItVYJdOpEhKgX6/50FFO1cudObx+OWxEcexdz4aNPMh7Ffu68Vi4WjquY94GmNwdnaGwWBAoCdjYR6zZkByWR4WVwNIkIedXJHiuWS9QE+n08Fg0Mdikfj10hjtQaRSCnVd+RJISZJunFOPe2zaY3gMXrt2DUIIzOdzpGnqHQ1JkuBjH/sYdoYDZGmK8XiMw8NDD2C01pjP57h+/ToAeGDB9E0APvedo9SUW23X1xxpUZRLnJyc+Ej1K6+8gjzP8Vvf+IbPHQWaIAQ7DBeLhX8mYwwmkwkJ/w2HuHbtGvI8xcnJsWMeUJRPqRjW0lpCUSztbZk8zz3VfzaPsVguIaxEWZWgUkAWRblAlibIsgQClI5A+MWiLmtoU8FoDQGgNgZxEmG4TaBqMpni/PwCsxnRoinqSLRtaxvHrNYWWWZgBHBycorxmAQOi0qjMhpSN3slRf6JgZC6tC8LiarSBNCjCEo4IcjMjaOVQe2AhDHGpXha5+wFqaALCWMElIC3H4whBkxtqUZ4XWtfwrKJhFtAEFiJoggQpCr/5ptvYm9vDzdu3EDu0k04P5rZC+G6H65dnELC447p3oPBAFtbWz5iyawtTkHh+R2qSLf3OAbdTBHPsgxSZehmOYRo2FPMcuHzhXOJgxosmlbXGqtl6a/J98XRbO7rJEnQ7/fR7/fBbDihFFXKkFQrHd7Z1jhQ4ihGlqWN88HQ2M2zxDkw+XlpTi6XBawlITKtDTyxT8Lta8JpglwWdOb74vz4cE3hfhIuOkyOohhw9h/bTaw6zjoXfK7FYgVAotvNfRpJVdWEK4A17Rpj7Jo9AwiItRQ9t8YZjUhFGGxROlPHKa0fHh6iLEufNsNicOPx1O9hSjUVY9pCuLzvtB1l/D6PseVy6fczdrCEwdOHHR9YpPuDiUs+5PyuRjHso/OwgRbYRZOv2X6//TsfYf7Dbwcw+vctAKkCMSt96TNrRoIErAt0Ub7ues5teA+XAcXmyGkIuB8GvNvtw6CXX97U7iEIfJzI5Qd5PAzIbgL+j7qnS2DiAxzUD7vH9rUBGjaemnXlOckwKeHyeoSgnGALVLpGNV0BMMiiDHFEFDuaD+s1iJWgOrdUI9hSjWprUJt6LXIgXfkKDxgDUBM+Cy/27fEQMjNC0NNup4e1T/jeJlDDn9MMctfea5Qw1zyYjoYVAkQNDZj1aG77WWSw6YSgECAjKVYK2kW6PegW63PXeg6Qi8xbAWEApmzx+UJV1Ha7sKedN1B+jWtrcl6klNLnv7XbMfx7k3d305px1XpjtIueGAEjaygZkYCco4YJKEBosPddCFaQp34LHQlX0dGvPjjvsFmTGFzxecM24GfnPhSCUisexxHUPqy1a/tG2CZr7cOOJ6c7sCiWePvdt/Af/nt/AIdHJyjLGn/0D/5hTOcz7Ay3yQMf3Gfk8tnCcyrVlJATABbLOf6TH/nj+MV/9WksFgt8//f9MIQAfuEXP41K194QhiWhm3JV4vD4Pp67/QJqrRGLBL/nU9+PyXSKneE2jDHodvsQguZ8FCfI8w6Ukqjqxpiu6hKr5RL/00/9A/xf/sJfxF/43/95/Pwv/iLu3X+A7eEQ3/mpT+Gn/8nP4DO/9uvQhhWfY2xtDbFYzJHnKfr9vh+zAHyOpxDCR4rOz8/XIvurYoGyLv1nwnQHpUiRu6oqHB4eYnt7F7u7u96of++993Dr1i3cvfcAUdLkZbJjgaPSxrarAVDZoDiOoBRHkwGta1gYbG1todPpkmNitUK328FkQhFNpRSSlGrbaq2xXHJ+qATnznLkj8evH3+saksoisYe5NpyZy1VYIAbx0VVIpJEJX/55Zdx+/ZtfPmLX8TR/Qc4enAPg14H3/u934M0TfDzP//z+NKXvuTy2p9yc0h4muxkMsHFxQXKsmzqeMPV5q01Kl1DWFcS0IlTpnECbQ3mswlm8wluPfEkXnzxeSSxxL3793B2do6qKiCshYwkbN047YwxuLi48BH6NE2xWq0wHo9x+/Zt7O7soCxLPHjwALo2iAepE0Vypa50Q6PVrlTY1taWdxIsFkvAWNS1AZytuFousJgvoeQY28MtZHmCJMmgohVWiyU5VkCldCMpkEQRRE7RR1iL5ZJzlg204fKAvJ6QQ10KDRlZlLMlRF+4lAOKivZ6PcDUmE7H6Hd7qDU5FDwwkBLWGFJitgT64zhG4kARrEVdlh4ow5IziAC3deOKVpFwnzbGwsD4kli1NuT8d5EvKRStRcYC7r2iXgEWyLIERlc4OztBVRToDwbIswxSCJRFSSrwTthLOucz2xBhLjCD5OVyiTzPsbe3h+3tbVKKPz316wFHJKlknPA0cJ5fnU7Hr/U814UgZs/29jaSNMJyNgdg10A3a7JwnvdgMIBSyitvs+NpOp1BydizEMI1w1rr89kPDg484GaROVgDJVModqKaGrauCUwKgUgCw34PEsBiPofVGmlKLBprCfxqA1gNrMoSs/kSq2KFJCFn0qpYEm0dsmFfuaWDI+lCqDXH2JoAK+vzuRx+YghaKCUQx+SMLHUFjm4z0A7XLGYf1HWJXq+LwWAIpSSWyxVvXD6QxGsuq4rz3Kf3KO1BCP7bIo0jdDoZDg72sb+/7yPOi8UCg8EAOzs70FpjMiE9Ek694gATO2uZrRPS4jmlje2PTQxNrQ1WVYlhf4AbTz4BaIN7hw+uMg3WjscG3fZK0x+PBCfEzG4b082Xwjws01I8pl4xRO8G1hqCn8AaQBsDKcjbwgYKb0cCQORsPmutJ1kYazj41NwXjYLmua3xZ3J+F/e/9b83F2sojv7zQsIIp6bs74bbg6JCkO55NBDLCHGaQAjljObK14lUgfelAQP+9pzZzrnzbOC6B7Scn+0+F3zG+vtxSqqBZ0lrB6IMTVZhG7VVAYEIEZQzxIRx7ef6W1gBIQlohBGaTUZsCHjWwLSXXrz62Mii4O8YXGIqcN6lFNLfu++w8OfjHA+bFm6BaNN321HG5rOhgW5b45hAI79nAURJQh5SwDuV/DmthYDEZLqA0QJWROj2qG0jQSIdVDLCoDYakVJI4xRRHGG5JDpQHMcwcDRwKSAjgUjGvn3IQJQeNGmtnTAIvc9qnkopRCqCkjEipVHJqhEtYXqmp5a5TcDU4DIUIXgKKWDseQwjWuuLpWNqywhpKiEl0cjqyvhGpfYm1WlWupbSGYxivTxaOI4BoDJBmY+4icBGViKJcphaYz6d+XIkQgpYKyjHnhkDlhxr0lpYQXmEAgJCw21q5AlWTvTLaI3KuuoHSsLGCkYLVMZQNNQKFKsltHZlj1xpIjZGuBaw0eu0Lr4fMgiaMSulhA0pcO75Z7OZp2jNXW4tlwWpjYEUEawkYFJpA2UEoiiBlEBdG7eZKxf9EbBG0zNY7XPz2AgK6YY0tDcLsvHvumpe4zFjJRletl5fU8JIqFWOvg3SQVhfkwChIui6hrbwa6Sfn8KJm/mF3ja1bwGigRrOJSeDGVJARTESo/C3/j9/E//pH/nj+M//3F/AdDbFT//MT8NojT/xv/6TSCKBWDXOF6pdywr5QKUN9as16HQTCFjMZhP84r/+NP5XP/gfYXdnDw8O7+Fv/Pf/T0xmU8wXSx+dAgT2tndx7fp1/Mtf+hf44R/6/fjIix/D/Mk5/sE//geoKo3/zZ/400izLtFJIwLCSsXI8hxxGsFY41khkBIqifHe2+/gx//qj+NH/qM/jP/TX/gLiKIYR0dH+LXPfhZ37r8PEQmglihrgzRPUNYaN27cRL/f87TshmHRrKl1XaMol1gVRNkm9eqMRLfq2KknlzB1TX0iJUX0AAhjsbM1RF1WOH5wiOFwiN3dXaROWVhIi7ouARhsb1Mk+OBgD8PhACcnR9CacsoXSxIbStIY/X5G0djlEomKcH5+AaUUnn76Nl584WVs72zh4uIC1mqcnZ05inWGolxiMpngxo3riOMY9+8eIo01Ot0uRRy1abYAa0CGkVsLBYFy3mxprgJWRISveC5oC6ksqVBHCt1uDzeuH+D7f+D7EAmJr37xVRSrBf7xT/0UPvKRV/CH/tAfwic/8XG88/abOD56QPNbCXIWjC8gpUSxWmA6GaEqV+h1uxgOB0higaqyGJ2fIVYKcZoihoSJImhTYVbX6OUZojRBEgGrosDo4hhSaShR4aUXn8arvzmDscB8NvOR86IsoISFgIGKBOaLGaqqQq/fR5LlkEphNJ5id2cbzz3zPGIZ48H9Q8zGU1RpiTzvIEm5tBlF7mOVQliNuqS/syTCtf19zBZzTCdTrIolZpMFOlmK05MRzk5HyF7KUTlD/Nr1mzg9PaMyadZiPJ/B1BUGgz6G/Q7KKkYWK2S5Qpoo3Lt3H1VdotAapXa5tiIChEVZW+h5iSgWmE+mBPRiJxwoFSouISZpP6mqCvPFCtoAW8M+pJCojUGWUt5sUa7QyTNEcYoolqSK7ijIi8UMVVkgEhKRcgrQwlLZRCFQezrvuoNQSQldawgLx/AgfYgoUVBCoBAaUiWoigqzxRx1USBJYiSxojXLalhdQ1cVjUtJTBwBwNba18NOEtI5mE6nPl0lyzLs7Oyg1+tBa43xeOxzZzkFoSiXSFIGShrGGuSd1AMnIWl+xInC9s4WrLVIkxQWGqtVDe2ivrx/amMg4xgiiiCiCFuDAaAUlmWJ2lrEWYYoTbGqKmTaoN+hWvZRFGFrawtZlkFrxz6QEoPBwFGqMw/Yq6qCiiMkitqyrmtyNlkDoytEkcJWr4dBN8dyOUdRLxFFMTqdzEdooyiG1grj6RznoylWdQ0RxTDCwNgakNY5mCQkJBphKgsJV8cdlNttrcZyOcdiNUdtKkc/14AT34O1EMJAKIkojSCVQVUvIaGQxKTvUBclZJIg7+WI4whVVWI1n0OXBdIoQi/PIK3GdDxGsSohhEUioyC679gXbggyGmFtIGvhyrNpsh2SCN3+AN3+Fk7PR7hz5w5OTk5oLxj0ASVRFCsUdQUNS/ctG1o5p2mx4ycMbrDThwXzlssl+v0+bty4AWMMTk9Pkfe6yGUHvW4XFuR4MthMiW8fH0id7oe+b11/bwAnoRFFxh6daC165aIHxhrvcQUEjANT7MWRLSOJz7sW0QijNOIhjxTgnk33Ht6e4Ou0Xr/0eUt5axC0OHh0isZgBKwbVLUziAWSNIEu16Nba4e/NoO29j2uQ1L/u10HEAINmEZwvk1AmN8PX/ffC87DQF6I9e+F57kUXQ4+09zvN4OCw6ZZf7ZNLfIotsK3dFjjFrDLz3bl8/o+aTqSx1gzhMMBSC8yjrBw/wkJGAIHRVHh/HyEqqrQH/SQpBloDpHYSxLFEBIQfqG2iCKJolp5IElUyBpKlRSpBJCmVIfRU9NFRJ5+1TxLCJgY3LTnabs9OAK31pQbHDYPYw4QmGui2kwnlyKCUo1oHLuq2HBt0NiGMR7eb9Cv4ftSSghXU93Ujao5e1N50W/GAV3SWAOhFZSke+eudRdz9EDBjC4X3SYqMHtpQ2/spnHN97eJ4hxG7cNIN7d1yEpgZweARqzKefHZCUNtqqE1j0oJY4i2xsZb43y1BLytDRxLl+cF30t7zVj/t/68/G8NhEu18VwwhHKkoNqm6+wNi5CWt2mx19ZSpQD/HVIJJkfsej6YkBIWFkVFYlwXowv81b/+V9DPe5hO5jg8PMT5+Tn+1t/9CVy/fh1377+P//zH/g8g+iud58d+/P8MygRxDjwBl+9JxxtvfhVf+/oXKYJRkgMrSVMqKSQk/uKP/XnEcYxnn30WT9x4Amk3w6/+xi/h7OIcX//6N/DFV7+K46Nz/MTf/juIVAajNT73G6/iY9/9veh0MuQdol6rSOKzX/p17O7sgPOHz8/P8Prrr+OXf/XfYDadU5TN9znVQy6LCtY2Ua4s0J5g54IQjWIyG7Oz+dTXiCZa5BJa19jb24MxBsvlykc24jiGNUBZlL5PmBnCxnKe5xju7lAetxvPzD4jxes+8nkbzIcAAQAASURBVDx3dOoZpIx8PnSv14OuXZ1e58wgRw9F12/efBKDQR9lucLFxQU+9MKHsFqR2nOSxDg9PcX169exv3+AcqWhKwNdF4jjCGkSuQjzChDWOVrWWXsWhpzhMnY+lEbXgG0DbS2KssRyeQIpgddffx26KLG7u4sb16/hV375f8E3fusb+Fn5T9HtdvHgwT1sbfXR6/V8lG80OvdR7rJcIcsSdLs5lCKmXrEkFfFKKiR1DWFcznHkGDZxk0MZRwpGV1gtJrDWoJuluHHjGkYXUyxmcygpkaUJrd9CUEkyV39eycg7A7XWGI1HMEbj+t4Bblx/AkbDl4IzRmO5LH0kVLkymuTYq5yifI4sE1BCwZQ1bE3ODaMtSkuCZYeHp9jaGmB3dwe9/hDz5RKVJtXuclUgiYCyWMLoygFVoJtn2N7ZgrE1RuMZlosKRWWgjUYcUVRQGwHAoC5KwNAcZnp1nndw7VofnU4Hb7z5GoCmbKTWFS7Ox1SbPk0wnc7JYSuAoqwQRQUypIjjFHEUoy5WiFQMmUhKdwLt80VZQeia1qJgnxdCOnqyhpIKaSJhjA0qA9AKt7QWxoIcxrFEmkSIVBdxFCOJY1ijYY30oZ2qrFA7vRMhBAb9PuIoRuzmP8+5JEnQ7XZJXK7TwXK5xHK5BEAMhTRNnVBdjCiWl8ppAvAih0KISzngSimI2jE/JZVOM8agCKp+MGhXSvlrU7UYmutZliFNUtRF7fdzpsfzfiKldPXhbZMH7s4TpwkgIxhrEUnlgXeepuikMaSwmIyovFakBNJEIYpI3M5aoKw0agPUBoQp3H6kLUXIrGOQCeECDAYQCMrESeH2CuvVypta4WR/KiWhIgVYDSlJL4BEImmMCDTCuUmSeL0HZikYoz1TiPaFAlVZeuelj4hjXfQ0TPNjRhZFqSWkJGr4/sE+tl3li6OjI5ydnSGKIgwGA2RZ5unfnD8fBm6klKiL2qfesV0Wgm8WwNNaY3t7Gzdv3sTu7q5LgyEgv7U9AACcnJ5guVz6uuSPOj6wnO5Nhweij4hUhoYi2TsCDY3cwIAi3dwZbDSG3H9BaaiQAaq0jsISBHX98VhQK7j3x4Vmm8Gl++fOFxqBAEUb+TWtDYDK0wijSKKy61G8tsEcXrMNArzbKPhsG/g+7FgzFEOQ3gIkj3OsP/fl6De/t270P0oN4P9/D444rL1mN9Oqgcvt8+iD2ymgOwDgAW+NgFBNXp4xNSAshHE0oUQhiigKa2FQVYWfW1GUoDZB3U5IPz6t449LWTkD0AEVXGYrtMdJGLFuz+OwbYw1D227q8ZeeJ0wb9uDLgUXrW1TiEInkKRSbaDRp1xU0wJrZZnIOeC8tIJBrfI1U61TUOV8r3BBb+jM6+kyHFWl9l13Skrr6M+2yQvkuphstHBplTAyHOZkh0yBkDa1qVxX+LM9ZuM49uIjYX1LypXjMmzSb7iXr9nu1/Xo9FXOvs1Ae13dnEF/G7TzuFuLbrfXHZdjJ1rO29AoaDuL1n76/9x13U8pABLKCcr2CYmiLn2fdbtdZEmG6WTu85S73Y43JJqc6wY4KtVoMigl0JYs9eyQmCn2lTfsjTFIkhRZlqHTzdEdDLA4PSL12tkMUgikaQJj+JxkrNP1Kxjj6sg6oZpup+PaxmK5nOP8/BTWwu1p0s0V4YzHZlxprR0YiRBFBB65jUJHCuf3TidTVHXlx0dIi4zjGHme+7+p7+j7oRqttdaLIHW7XX8f7Bzj/OIkSbC9vY1+v+/F2IDaj2spJaAasTIG8XFMNaqnkwmOT44wGo2wu7uDPE9xdm5x7do1xHGEyWRCSsGVQSRTT7kHrKOtu3xK2Z4DTVSF7CWKDDEDQ3LbOecgg467xQqfkxJ7W9v42Mc+hu/45Cfw7DO38U9/9mfwla98BcY09W47nQ4AeEXz6XSK6XSKJEkwGAzWVIEbIccmF5uYLdT4ReEo1nGjDj2dThHHClme4ZVXXsZstsBr33gDFxcXPr85ShJoR9s1Lse5risX3SSRq7PTFWKh8OSTT/rcynv37mE6nQZOEBYOrT1NmIAdRSdhgaoiA70sV2480Fg/OzuDtSTCxnnww+GQ1uWKlOsXi5l30mSdHFkcYzgckNMHJ9D1CItiAVtZRMrljSqqyWxRQesKVWX9+p8kMfL8ADdv3sTp2bGrh64da4nK4WljkMkIRbVClMRIIuXmCNnNqpMjTWIoF0WkWtAGVmtY7ealoT4ByFFEpeVov5eycsrY1KdJkjr9icYpBkFaCizOCktl84Ro8rLJ0a6gVCOixmCsdHnSqwD0ZVmGTqeDPM8RRZFXOud5en5+7h28W8O+B7O85/D4YmEw3j+BphY1j1FeM3hPFUL4UoEskBru4VprX6HEaALgYbkwYiHRGsCly+bzuf+OL6cVRShrEwTM6N67nRxZolBXhXMKKqRpjkglECAmoLFAXVtMp1MsV2Ww1tEE5HUpTbLGZmvZ3RBOf6PmfPCldzhEyuVRGwurae1RkUIWJ8jixNkQhNHYucn9xWv0crl0+1fXsxjYURruS+ww9pV0TFNZJNyXOU2A1+Pr169DRRHOzs5wdnYGYwx2d3cxHA4hhPCOGmbKtc9TFAU5K10AYVOlnTDPW2uN0WiElXP+pXkGo8nhW6xW6OQ5nnjiCTzO8TsKugVAm8Fj4gg2jADAWO2pl3DeDRY14QlEypkBQHMBQhEEtakhG4p466OPeV+Xvt6cpwV+LwEnb5SvX5EN63Vje708TghQ2IAIHQ2bQMkmMLLJEfC4YLkNoC5N3tZnw8+JKxruKqOVo6BrjgP/32/vaDsirrr3f5fHw4C1f25rvffyUedpgEPQ99YyyxVSSW8Unp2eo1gs0e3m2N3ddWNOoKpqlFXlHECEOJMk8wZqMw4ErbfBQmmtY0SgEWPbBHj4dwY+m/JlfNvYy88Zgh4eJ+F8ucoRRddeB6DSUb0ZxDDoo/FiIGN6Tuk2qPC7HuC1rrcWwbcaiJr7DkEAL+RtFkA4B7xBD3jDhfpSOMOwhNakBs2bCjvqWCE9vLfQWRFuagw2AKxtPG3PcHguzhPndmBxFI4IcISBNzNrm/JKvEnzfYQgiK5L7IyrGEubwPY66BZQ6vIa0wb0IZBeH4MG0pJBwe3VZhBc5Qho0qiE7w9uO389NIAyFG0BGoOQr5emqQc3UkpnFMGPKbofZihIRJGClOuRdY6EQ8EZm3at5FOed7zasFzOfSmrsqoQxTHSNMFqVUMKCykjV6+Q99NGoOz09BSdPEeekcHKdbHrWnsgwRoltIc1ewvlNK+wKgpkWaNg3ThHKCqxWq0oIuNqaoeaEtZajEYjXw+bwSAZ5GKthm64foQlftj4ZqOcxwqrcnO9aK2tB41FUcJo4x0nHLWvqhLvv/8+jk+OMZ2OYa3Gyy+/BCmBJI1xfn6Od95524surVCiWBSgGsnSnb9GmiZI04TWK1xeJ+kelXfwCguf0hB+TimF3d1djM5O8e6770Lcsnj33XfR73ZwcHAdTzzxJE5OT7BYzL0IEa9bo9HIG6txHPsIJM/1qqrIQclORENMRF5b+XmstUh0hCiWsJYN4ASdXGEw3MUzzzyHSCX4whe+gKOjIyil0I1IjZsYBRpFQUY9RFMbuVwVOD8/R57Tnnb79m0AwIMHD3zefwiKWDCKc4N53/TiajOqc0/sDOvbgNOd+oMurl+/DiklsiTBbHLua9GH4lskqpVjZ2ebxmOtKbVJGEgJqFghkglMLLFaLXx7l2XhKdbWWp/PPJtNXM5w4ku/rYrC78cAtflKa3KMawvTSdHJU0TOUWwMjY84FlCyRm1q1IFDmNTKm9rNUlIJxzC1K9wvONoVu7lhNK1/zZ5tvTMi1FpQSnnH5nK1QukAH9fMBuAcDdRfYRRZSomtrS3s7Ozg2eeedkJZY09NXywWXoGblc9DEBwyaUK7mvcyZrbwnialxHK5dGki1pcjWy1WkJBemI3BOUfq+fssIBfuh6vVCrWmFCQpBSKpkMYR4iiCMVTmTrm+5vXaOqaskgKVrnExGqEs17VPWMwsiiKkSeqeS/uorv+skNCGxNMYDK/jluazSRxRG6YslkgAn+c2r/f8vCx8yDnS/Dq3JbdDqD8THuz8ZJDN9kMcxxgOh7hx4waklDg5OcH5+TmUUhgOh94RFrIKQpuMHS10kcYWDfdodqw045/s5qOjIwghnNYI3fvREYm2HRwc4MaNG358Pur4gOp0fzPHpugUG3kNFdk6lT0IgTiK0M1zpFniBAQMJAwkLOqKEu+NNs6ZTgMKlMngr9nOSf9m73kT/tkE5i4Z/j6yrS991n/OsOps4/nnxc9aiyjIOw6jRm3wtglUW2thAr682PA7U+g9lV40YJccJ+ugfWMLbQDcbYAevn4VkG9H1L4VbPywe3nU8/xOH23DadMhrPSj1ufS22YqBqQO6j/3C/WdhXI5ddaS0VUUJVEkjUa3m0MIyieyWnsvv1TC0/Ep15bUSpm1Ehp9RDULQZ11i3VjMDOICBe3EPyFoGmTI6ndZiF43ATG+PwmMDb5HihSFwiFiXCucoRJwloBESlvSPr+eIiTKXxNSgnIRpyFF/Gw5FEIPsOobmPQ8OvNs4ebK59TiKZ0HAuE0Ia47swC1ksINYCmaf9QpC30RLdBJm9M/LnQW71cLpGk+VpbhOCeN1luA6BZy5r7E5eu+zDgveasafVN+73w2S+tl94AM1AWsNICglZJkqYIWEPWrv9zr7GR6UVlmJlgtPe6C+dIBoBIUnrHqiywWMwxr2ZenTk0AJVSzjCiRZrvWWsu6Re5Ma/wz3/hp51BFEFK5+l3z9bpZK5PyBDe3d3F7u4OlDOAlCADMEsSdDsZVosCq0UFbWvImEQYJe8LRkNYg6ooMRmNMd/ZQRyRwcmR0ul0BkpXiSCEhK5Ja4GcBJHrkwhGa0zGY0hh0e/3fa1diixVTgV34edPOD54rM7nxBBgRwIbeGVR+7EXOjzYSGaDcGtrC5PpdC3SXVXEDOD78ZF5TXXCYWd+fb22t+/vazyeUPS/28HO7hD7+9fJGWCoP1jMSQiB6XQGa4wrsdhUOgiVfKWMIEREr9smgkhzqIk0sM3RXkWFJBruYLDl1gyqk316fIT9/X0cHR+hqmqkae6crWRLaU1AbTZbQAiFwWBIIl8gQaSiqEC1nLUH3LA1hCB5T+rrGr1exzndauQydVRvtmU05vMZer0+Dq7t4ZUPv4ROp4OTkxNUVQmpSO3dxhS5Xywa5WAu6yaswLvvvouLiwvcuHEDzz//PLrdLt5++23vDGQWBOcDG2PoPSuRJBmyPCEbzNYoqxK1Ewhs2rqGlAJ1vYe93QNEUYz9gwOkscRkGmGxmKM2lAKhlIJyYlz7B4nLj08wmy9QVqD9WZC2SlFb3w50/to5vgho33zipl/vOXJLTIsIpioRJQyGiQEhhUBRltBVjVWxQF11ARhIACqKEDvdFKM1VsUCy9XKRaclyqLGalV4sBrHyq1ptGZwiTiidscwtoJ1NroQAjW0nw+U38zOFQKEjcNYo1itIJVCluXInQOFxRN5rwTgQTj3WZIk2Nra8qkPPP99uU+312qt0ev1kOe5T1tp74G8//B+zLW1uYwYC5Jyyb9wP1ORQi9vVKsZfPN6HUa4m7rWTtRNa1hH45cG6OUZsiyF0RXKYgFdV8jzDGmaQynnyAGtD0VRYTpbkIieS4kS0qVEKQUZJVBxDA2L2rqycqLZ/6xQEBZ+3fOl+aRs0mWtRRrTuM3TZt7QOHOBP0ReT0MphcmE1ryQycBOWS7Vxs4XPg/3E7cRtw9HmdkmklJSOsyNG+j3+7h3/z7efe9dXwZyd3cXWmtcXFx44bRwb2B7w19LrNPJ2f7hua619lF6tlfY2SiExWqxhKlq9PIOru3tI4sTnB6f4HGOf4fq5eKK3+nvtreBN8coUsjyBJ1u7j0PkSVgQfUga+fRrvz3CeCSkJT3ED1mtP2Rd34FyL4afGtHY1At4Aew8dQ2CmlS62Zwy3UDP2yrdvTlchSGAZN7HXbt97WHDIPxgbG/1hYPcTJcBaTbR3iPYcSyfc4PAhRfdS//LgH3JpAIrEfKrro37xgJ8uRF8P3ms5Tzy94SIYg+ZGwdLG7WbYY5sqyD5ZIoXVTmyAQLVARgvXYnPwNFrJo8mHbkL2zvdgR7E/U8XBTXGyF49g39Fzpnws3Tt63RsHa9hjwv5Hx+WDL+mWpO17oM1JpnF2tAMnyN79NaC6HdRhg4F8Ja3iHoZCOCN7QGgCp3v+vP31b1BuA9xc2GJjwDKIzisme6DVba/cV92/YC88GRAm6LkA1RFAWkij1AyvOmPBMbPpPJxF8jPDedL4jWttq1zWhoO1roHi47PkOGRNinbWcXRwutNl5Fvd3HPEguzVn3fbTGZHjv7HxSSsGgyRvm9lzO5zg9PsV8SkZDWJ6qcVA09dj5ymyc1loiyTPvTAqjU7bFWKlr7SNGw+E2jZtIIKtS9PpdbG1tYbkssZgXVMas1Kgq4x0H1oZMkxplVQCO8ZKmqY/gLhYk6kf3EsGaGgCnisXu3mgMX4zOwc5pjiqw0cvlfnjurLdv4/yhaHjpc0Ipp3vpS2BRuzXjHyDj8/z8HC+98jJGTnGYxzWXCsvz3M/ZcPxpraFk5KNbzMSbzWZEGzca3R6pKF9cjLBcznD37l0Mh1v4zu/8Tp+7X5caxbLEdDpDURRBCgrW6gQDFrUOnfPE0pHKlX+yhvKp+R7dWMjTFLPZDJ0sRZokmE5n6Dl6+GuvvYbRdIROp4Ner4dut+sj+fP53D9LlmU+zaEoCg+CyFjW4Jq/QigYA89sUUq5dcnA2ghRqaFyRVRlIaCNgSkKHB0dIYoifPjD34br127is5/7LN67cwdaawxcjeNul9Tgy6r24A1xgjyhyOT5+TmEELh+/Tq2t7dxcHCAe/fuYTab+fWHHSg+Si9WEFJARZnPTSXKfOXzXaOI1JJZOf/w8BBVVeGp209gsD1EmkWYTBJfRzyOY3TiGHFMInb9QRfWEjAbzygauFxVqOoI5bJwjlPhHUK8Z59fnKMoC1/mjMEo05hVpGCshalrWOHKZimaU5VxtdRXK6RJjE6WQeVEEVdKoUIFpRJ0OxGkcmJbtoAQpWdQtOcKj7s4plzssl4vVykEzR3e04SQDtwVHtDwT0rjEeg6OrcQwoNba62nLVdVhdls5kXUrl27hq2tLUgp8dWvftXvibzW8XyN4xh7e3v+9fUIfrNehOCelcdDKvnp6SnKsvRgsSgKpGmK4dYQkYg8A4fTUBhwL5fLS/a6pyxHEQwsam0QSdI5iASwqktUZY0oks42cbaTigEpsFwWGI3HuJhMIeMIyRXpREI0DhLSVQlzpak013w+R+EcC6Fdw+muIRuP24/aimyEXrfn9/blcunTbzjdDYBnlVQul5/XNV7XPQPGsRAArJUs4z14OBziiSeewNbWFqbTKc7Oz1CWJbIsQ7/fJ0HXwMkR2gWb8BGzP/kaISCXsqnTzW3DzAqimZ9jPLnAzs4Orh9cQxzHOD8lmvvjHL+j9PJHHy0AIlzEyZLBH0Uxsjz1XhaiaBsoJZFlCaJIoUpqsGC51s1GRMZjiCK/hSMAAFc+yUNAJhlpZBg3xsJ6JJajbHwZr45rsSbuEAK4TYZjeD/WOtjkAP+lyM4HcDzsPPTeZVD+KFC9NlE+IGz87xJkP+q6bbDdbo9H9w9HaoPWFRxxI2gOCB9VsRDeeNze3ke/20VRFJhMJpQ/leWIYt4oXZkIKAih0Yh6NTRtHurW5Ri3n4WG5Oac2DaA4fHbXgDDcb7paIOp9udoA+H7sn6+SUkCIRyRFKLRkQiNaqpQyN+jf0oIQBBlVxsDJdepytQwBkZSCbfQQGcvbghwQwMkrHPLmzO1ZQj0Gyo0f45Bsh8Zxvi8O/6bPbjhZ7jdQtDN12TPcnvN4O8kSeJBDAMjpnCWZelzre7du+cNn+3tbeR57kVwOGq4CQhfXtOY+dTuZwFeILiPwnsN25nHRHterV3LeZS0NZTadIXj5apDCIHIKfMCgNUa2hBbS1hACVICTtIEkXMCGWdc5mmGYlmirppyN4PBwNP4H+Y45MhOrYFCNilJAqRKDyuBSHtDnqLAQBRJ128RrDWQiJA5YNPr9dHrLbHoLx21dQFdGyRJ5IBJhryTodfrouMAdrfXQZYnqOoUw+0B9vZ3UFUlRqMJjNOH4Mgs7w0czQWA5bImtXEXrUqSBKRHQbnEftyi2Rd4DoSRkTAiSPNOeFVhMq7W2R9MH2YDP3QoFkWBTqeHXq+HJEl8PWk2yqSgiK0QArPZzEevtdbI8xz7e/vo9XooigLj8Qi1ZkcUUTJv3ryJj370o7g4G+E3PvcbiCKJumY2g/b5mGy0KqUgRQQhuF65W5cFLz8G1gFZABDKOTACocXlconFZIqyKLBaEDjoDro+ysftORqNcHp6CgBr1FwGogx0hBBARHmqJFIoCQgaC1NrCG0gZnPEcYQEFragspS5zJAoytWOhcFyOYe1gkr+7A5x69aTWK5WOD07w2h04aKWHWR5BqlK70heGQthqBQUACwWC9y9exeDwQA3btxAkiS4e/cuVqsVptOpBwrNeGm0MCiXOoW1fUiJliFPUcaq0jg+PsFyucD2zhYENJI0x9a2Qm0MLkbnqK1GVZcQK8f4gkW3lyF2gnLCaMxmC6wWK1Qll8BSrkSnhlSAtcS4ODs7IwP/+nV0u13MZjNH+TeIoxja1t4hr7X2zq9IEFNKW6pwMF+VKGuNutKI4ggslkbRZdro4jRFVxIjxTPZUPucbWMtMQ/cep9BkHiXEFTpJHKgDhZlTerZRVWidAwVXmeVK62lUhIIq2oC5ctVk1ssFbBYzsgJpoDdvW088cQTeOKJJ5BlVDXg7PzEg0t2aDNoYwpzSCUPU1QZ9HFkltMqOG2OQRc7jNM09eMkjmOkSYrCORNCKvV8PvfU+HZEPdyvBQSSNEYezCuKBidIEwauXFZUoCwrjMdTjKczFKsSeS+FEGTLWGvdeh9qudCYpSaXkJLFT2uf896UCFN+TZZwrDmpnFaPsw002ThJEqPb7WGwRWvdarXypbmUY6UAcJUkCh/h5nJcvA+xTRKm2fHf3EfWEvOJa3FPJhPcu3fPlwbj1KvJZOK1J65iyYVrPmXgGL8nscM+ScgxsLOz46nySkkoJbBczr1zoZt3sL01RBrFmEymmI7GiOQHXKf7oZFi0Xp/g12yCfSRHWH9wodWiR7qwBhpSuIRoTAS55uQ0iIZFKLSgYFCi75P+n+cR/T3uDkC+bjnuPRaYFyG0YZ2RIYjW0KuG4hVRRM9NEjbESY+x+XoKZcBW88fv8odwa+HbcGAJTQ4r4rOhg6Bq9qvfZ62Yd++oXZqwFXnethn2gb0putfuvS36Jx42HfbfX+pf9wiADdH3Ac3nanVPhxlNShWBXq9Hqy0nia5v38NwlgcHT/AyckJtrYGwMBSJAcaSmkIxBCKxJw5MiSldSCbo92Ng2vTc0oprlaJRgOwNoEZ2kAaELWpvYD1aPfl8UhKvw3gb9qZ1oR13QTYMIKl19rcM0XsunMgpFaHCzttYg0VlSPGnDMKNNQq3ghCMY/wPNaKYEMSzlAKI77rzjf+XpjDGp6vcfBxO61TwPm8IUuh3YdsmDd09sZTvVqt8PTTz2K1WuHu3buYTqc+ghYKWV0FJMMUhE39ftW6Ex5rjIcNY6+9Bredl+SsaejwfJ1wzLYPIcgtG6umfJ42xke/+ftVXSEVqc+ZFbBInChXXRvs7e3BWoFO3sHW1hbyTuqfgfquiWLTPQcOGA1UlYZSzf7ZvlemjYbRaI6KSKshlUIUKRK4ymL0eh2sViu3xxpf/ob+Jej1uhhuD7G9vb2mLDwcDnFwcIBiVWK5XGGxWEIIKusZRTGiiAxKrSt84mMfx2Q6wdtvv+VTFAD4Nlos5l5IyVoqsxmuG9xXQggHhqncJkc9h1s72Nrawmw2c9HrptQfO504OsmGMjsuODLGFNXZbAZrHR2TtVYMOcbPzs68oT6fz3Dr1i187GMfxbXr+7i4OMfrr7+O5XKGD73wPL7zOz+FbreL+XyOk5MTHB49QFGu/DrBisvWWh99Y8cpj0E2VpWMoK3wGh7snANAEVwonJ+fo9/rEYVUKdx++mlcnJ/j7OwML7zwAhYryiGezWZ+rLBR3u+TkjlHorj0EUcMw/nWVIOwnpUhhPCCdfT5kpw8fv03sAZI0xyTyQzvvfeeUwy+gShO8Pobb+Abr7+G1arA1laN1LVH41AV3inB5aQWiwWEENjd3cVgMIAQAu+//743zLMs82sWAbUVtK4AdLzDi9cHpZSnyDKToywrTKcErsrVCvv72+i5WvBFUaAoV74Ps5TmWJZxnXEuiVdjPtfQqtHTKIvS1/XmNYlTS6SUuHbtGnZ2dgAAo9GI9mRI53SkkpJGG0Qqco50mut1VaFYLTGrS8zimEqLuQofVdlEipMkQRJn0LJZ+zzD1P3k9d4KgSyKYNFUsbCG+p7rH2tNdHLYRlSTz9XtdpH3ckxnU4xGIy9EyKAt1C/K89xHt4+OjrBcLr04IP/OgJudYjxf+Ty8bsVxTCJkrg44QCKWg8EAZVl6wMzjg0tFzefzNfYW5x6naYrt7W10Oh3//ZAt02b4sXMAEuglHXSzDFVVYFWuoKT1+edxHHlAXdUGi/kKk9kcRaERJTlYk8ZTptX63tkE6ciGo33J+Mi8p3HTh3kngxCNNoUQwkXdFYTifPoBtre3oSLa78fjMSaTiW9HBszMJOE5EwrWtddZFe6b7h87M7a3tzEcDlEUBe7fv0/51UpSHfg8x2KxwMXFha9SwKkCbc0YbqfQ1g7tniiK/N54/fp1XFxcrNl40+kU1lpsbW3h5sE+rCVmDb/+ged0b46nuiNAcLzFr0WGBRq6U7BYAjwwQB6+oE5uHEfI8xR5TnklCGq5SZDnUCkBiQiR7CCJFBVdt4b8bM6jpKSCNlTLmBcxbY33BF96FOtUAENbxQG/NkDYZMyFP5vnt43h5aIzm6Ima8DDsBDWOpUt/FxIPeSBGhqRUkpSOtQmiKATDU0KlwcSXENA+FqFxhjAUDkDFRikbXC9KYq09hyXPDKtptnwHb6ntcjGQz571dEG2u1+eZhT5bfjcNl08HU3nS8UtNp4PWNAasTBc/hfKL+boxzaVMTIEE0N1zzPSdQKRM/p9XqYz+dYTGeYz5bI8y6qimiPKwfQaYxGUJZyhKRSkEI5AEwLMm+aTMtqt7MHbGYdrFx+POPBJoDW+DZrzoQ2EOT5HYLfcF4a6wQzRANOrF0HdTzXraV6nlEsfYSBDca2Cjhfmw2DcIML741VvTmiGy7sbJjzpsdRYyHEmto3n1dK6aJLK0Sx8kYYrZXNPOS2oE1N+80svCa38aa5G45HjtZtcpKwgi8Ar1xsrfWRparWODgg5d3Dw0Ocnp5iOp36khtVVeH69etefKShTlPElmq1r4Mq0rjQa/d8qc99/zQgrN0H7JBor+MePGiqc2o1lcOxHEXw0UTjvUFh5CJUkFdYZ03EcQzpHA4AlZKrHUB8efQGXrr/BrR7NpUQJVNYATERwIQm/Vm8hV/c/RSUiv0Y++Gzz2OvHnuxP0EPA95fWCPl9e0X8Pr2C5CSHNT1YoY/cO9fQ0qJzmsdF+GJWBoCz85mWK0K1LXGP0lexkhK7GwNsLW1jVfiOb5/9jWqdb60sEsgGUXon/aRv9nxdX9fNgI/8+y/79K/SpyfX+D3q0N8IpmCl4vr3/0fYnD7Jdz4xPdjNR3hsz/+JyClwMwm+G8Pbzd7uBJ+faA+jRGuicaB3uVy6eikkY80z2YznJyeQAiBvb09F3mZ+pxgjt6Ox2O8/vrr+OQnP4kvfOEL3sDn+UR5zEAcJ5CyWCtlw3m80hIQIpCp8eDBA/zmb76Kj338IxgOB1gsFrh9+yl8z/d8D7a2tlAUFCF69dVXcXJ8jIODfcznc9y7dw8qUpAVXbvT6Xg6NwA3R5R3gFhL9WwhiFZubCMyR2PWInVR+lpSRLgsSyRJgv5ggDt37mB3fx9SCMRRislkgpOTE4zHY1rXDJWDrErtxam4ljqlG0TOpgLZOhCAIHE3ZvIkSYL5coFKV0izGNpGMDAo6wpJnCDPFKSsEMcKq9UC4zGwu7uH555/BoOtPmaLOe7fvw9rDfb29mlvYnuuqgHdOAl4fzLG4K233sLu7i6uX6d66Pfu3cPJyYl3DHE/8hrLdOP9/X3v9Ol0Op4Oy4Dp3r17yLIMpycX6PVzyDjG2QUJzt26/TTeeectKCExGo2gazoHDCmvSwB7u9tIkwjj8RR33n+AxZKcHUmSIFaxdyhHUbQmUDmbzTDoD3HryduIoxQnFyekjxDT/jOZzZClVBN9WRTQ1vi9KM07yGUX1hqUdY1FVUIKyt1l0MyiY7RG8pxzqtnGoqoIDC0WK1gARliUuinvB9DYt5ZqgOd5hvnpEkoKZF2ikLNTY7lc4uz8xO0fpLkSRcqv3zT/aC0bDPp46qlbyPMc5+fnmExKGKO9eNp4PMZqtUIURd6OKYrCR6/5uQBgPB77+Q8QUEzT1FPbaZ7THsFsm9FohOl0in6/j729PQDAdEz6D8PhEHmee/AfOpR5LPJ+ETq/+/0eUldHvi4LcF1qWLJ5dU0OizhJYYzFxcUUs9kSSZY5R4d2uEp43QlyoNZYLZeIVAJraW8gp45ySvGVdwxEUUS6IwAplQuBSEooBOy6WkM63Qh2zKRpiovRFCcnJ5hMJkiSxFcOYBo662+0Bfi4LYqiuJQrzs4aXluHwyFu3boFYwzeeOMN3L9/n8bD1haKosBsNvNsBd7T24xg/tcW3mzTyrkqw97eHi4uLmCMQdexQpk51e/3sb297R2mfN6iKHBxcYHHOR4/p/tRQIfXWgBcBLvJR4WfPG3QTfOUf6fFrxEkSKEUqXYCnNu8bjDy4OaoS5I0tXGNMajqkvB6SHcVm0HYIx7toe1xFeDmyKAH2mADaROAXBdss5Yga0hNDXMp25Rcfo0NyKquURvjaSVX3fOmQwhBpcUf0e3tCOXm9x4d8X3YecLXHxdwt7+z6TpXnfeDAtwPOzaB8Uvt15ICDP7wNmetSz/xaTwQLdFai/mcagf2XETLGLNWv1KgAR4UzSKVyF5PI89TJBmpZsKVkPCebGsB0SjNh4f/2wJGNErBIWW87Wlst4twxqNA0198jlBdkj/fjj5yu3L0ked7G/zTOrLuTGs7diyhck848OcIHY0bnskEwolXnZfFnpgCzgs7eWk5Kqz9ZpEkCaTa7HgKNxClhF8nw42ON6T25h+e7ypaOf/Oz+/z8tyGzs9S1zW+9rXfwpNPPonnn38eURTh4uLC50FyNIC93bxJr/fbespBG/hf6p/g2eh3+I04nGNhjnr7u/w+GMC2NmyKSvNe1gj3rDtKqebudLmEgfWqruzAMMAa4H95/Ca+Y/R1uoYwtN5aA1JOB4QWfowtVB6MWadurgt06qU3dt0H4LYb/2x2tfBRAGstpAA6egloQC0qwJYQSQIlad7lVQmlK1R1ja3tDM88s+vaN0Zv9j76s9KvP0IIJALo2hJJDaAiZ4VyqQCdTge7u7vIshzbk1MMrcb2d/5+9J//duw8+wricgEdKRz+3E9iIMlIswYe/LBaMxu/ALwdwPOeDdvd3V03FimKP52SUahri3ln7svJsPHNER8VRVBx5CMWvFaG85bLaBHwmfv1h0Wi0iRF7lT8mYJalgJ3793FbD7B9vYWOp0cvV4fh4eHbp5KvP322zg6OsJwawu727tEXex2obXB4YMj78w6Ozvz0UClFPr9fjOujIGM4vW5bMnRb5uOco4gWuOl0/fY3dmhqJ21PppLquzFmjOp7aykuQWUZQGpqMQep/Rw+Ui6BS7VRRVcKtGkuVDfkdgfr4EcYSOxsyUMgK3hFn737/7d+NKXvoQ7d+7g9PQU/cHAO0IKs4IuSeWa88c5d5SVhw8ODvDUU0/5uskcGaM1i0SrKL2g9hHNXq+H4XDoyyBRn5beqQpIzOcLlGXhWB6Z/87Z2RmEhafX8ryVUiLJc1eOj4DSbL7EdDrHYrHwJevYZuT9gJkUxhhsDeYe+Ozv7GI0HXlnQ5ZlSOLEAZ8acZygKsnBK4WCVMyQkEgzqk6yXJUwXiukgNYmAEpNqaYQPJZlibKuEKckigfn5Khr2p8jRx83hoBKmubodXsOsJO6+HI1d3se7VtceUBK6derOI6xv7+PPM9xfHzsmWNVVeHo6Ajz+cKDZVbWZ/DHewhHvfm83Fa8FvO+yX3Ee1OYmqW1Rr/f92XLAKDT7SCLM8/gCG1zduRwe4XzRghiPSRJTHadpVJuypUetKA1RCkFGcWw1uWeawNAwUAiiRJoayBsY7/w+tjWfWkc6A2lnvazgA7dchLEceznlzW1XxcJcJLK/3g89ulK3L7cZqFznPuC25mp/mt7Y2DbMbAfDAbY3d2lqjtnZzg/P/fMgqquoZeNzRM+6ybbxa+L7qdxOiNhKc6qqnB4eIizszOfJsRjgcsEMmNvPCNnz3KxQFHTZyqj8TjHNxHpfjjYYaEn/4CXYSrlHERsODgKp+BoEynxEpUrdcJpbuLXGkpQTqWvP+kWAyGojq5QAiKOIG2KWAqXT1CjqGoYkEAP514JZ1gBjwuwGor1WpsEk+qqczUd7ZsBgp0MaIzKxnAKP28BoSF9jeQm8tQ2RMNJtnZd/l2sv34VgA0H7eMcmzxK38w5HvY5Mh4e+1Y2HmGfhNfi36+iR/92AP5v97hyDDLYE42Til/nKKepXUQ2cqUkqtKBGOlpkVzehctpSAsvYiSE8B74uqKopZKpoxMJWBs5p410QM7V7na0ZysI5IfPYYz2Y9sb+nJTru56lJ8/J4RwKeqN4dvup9DR9DDnhYXb8ISBkBbS26BsFHL5o3WwyarT7XNzVJEcYmJ9neO5BQvI5lyhUyD8nY0ujmKxl5zyx3h8Wm/ERDEJFoVtweA6XB+EyzMNmQOhcyJUgPZjILi3dbrouhODHTy8sbLiLFNzZ7MZvud7vge7u7s+8jscDjEej/HgwQOfhxUaom2GjgcSslEaD++z3c9tx4HWjaEU0vvD8lztY42yK0npF8a4HO+AFSAE7UMAhLX0t2MUxHGMuqy8ESgskKcZrGwUWKUXNrP48PhND5IXUQdsZK85Kd2vS5m48dCwJpYixlyScJ5vGj9UrX99acSaeJ+NBBZRBmsMlIigRYQ8zhBHMYwFdFSjFCsszQoyirDXJwOkKCpgGWEhXX6wy//LVI447UFkGZjaXFqBLEuwNeyjqkooJXHrlX8P159/DgdPvwR19Abqf/WTqCbnwI/8F3j/q7+BvhC4q3PcrdO1scF963+3TdQidEIwLXs43Ma1a9dweHiIw8NDWENjdTweOwohaQtMp0RrrVcrpDLH6ekptCbFYwY/3OZ5nuPg4ACz2RxRNG7WBqfsTDW1m7xMNujnsxmKYoE0jfHCCy9gNp/hc5/7nGN9LPClL30JvV4Pt27dQr/bQ6/XRV1rHB4e4slbN/GJT3wSxarEF7/4RdR1jcPDY1BEMIGUEWgohM6pBmT7OSEAwwwXZ9AbEE026fcwGAwwnc9RlhVGozHG4wnqWiOKYiRJCqUirFaFM6rpeVno0TgGIlFbBWAlWYIun1hK3jPI5qsqDWM0sUm8Y9JCiYUTK+sgy3IAgsp2GY1ut4f9/V28+OKHYIzB4dEhVsUSxmpEKoKSEeI4QlVpv7Yx8I5jEnU8Pj6GEALb29v4yEc+gvfff99HvKNIwcKgrAoICEgJaF15BlKe504gK8J8vnDsHoOqXOLifIw4j7E1mjhdgxydvEaWdTAcDtDt93Dv/bvExlgRkFJpDJUkSOMIttt1eednsFa7lALtHI9N+ktVVhhXU6yWJaaTOQaDAXq9PvKsi7zXxcnJEVGfMxIQpKh9ibp2LKJaw9ra29hJGiOJE8QyQtSJg3lkYGCpGhCALOs4kaoZJvOZj44mSYJur4eyovx+uLWlqqivGXRnGTmwJpMZjo+PvWK2MQZpliDLUgjRiIGyZgIA9Pt93Lp1CwcHB9Ba486dOz4nnwE5r2lRFGFrawvb29s+jxuAB3D8Gq/N7JzhMnFcmmw+p1QWnsf8Xr/fx2Aw8AJ8Qgj0uj10M9IR4GgoMwZCGzjUUxFCNFFhaVGWBeqaWGtKUSWLZq2TyNIIdaVJlFEbSBVBQELFCUxVQkqq/kDfcWtmbWke+j2bnG2swu4FDqX0ZS6ttYiERCyV39Mj51iua7IZsjhBN88BY3B2cYHRaOTnLJcNZcr/JgYsR795fczz3NsR7Mhi+6ff72N/fx+dTgfn5+e4c+cOsUZcehSVHNycphbikfA1/imEgIxJvb8o6yYy7tiOSRpBRTSual3CWIM066DTzbzOwHxOTrJitUJtNHRdo9Lrpc+uOj4wIbVNgMb/bgFjaTFjQyA0pniyx3GCLE+Q5WkDuHUNGMpRaejQTV1dju5xxEXKhk5pjEGlNQUPDEUT6PNNBzwO6LZ2PVbbjlyFv28GeRbhZdgwJkoNfy8A5muHk/FHvXZ+NrLZ2OPXeIJLKRFHEZQQ0GZzVrSxoeI11trF3ysEExc2Hh8kYOXnu8pT9UEcIXh41Ou/08B70/OtARw0pYz8IRgQOcVaQ9RpIZyKsPPEp2mEvZ1dAtemiWKUZYksbiKsZDgaV1/TQtcWZVljuSigLdWJXQdtlCvNcw5gABuCZ+PGVpOjzP/atOA2wOPrSAiYAMzzPbTLPHgg0eqrcCyFgI6j1bR+hFdeVyXmn+Gizvewaa1rA/QQFGz6LoPAkHq1TsmKkCRU/stTpyTlAbKRwf0QtiM9a+2dhO18Mr639hwL770NYsN1mr/P/cDiKMYYX5/z5hO3MBqNsLW1he///u/3xqtSyufOhuro69drVOY39Wm7rcOxyQ6Y0NPefj8c9+E5w+9znXN+rrBt2NDja3DEu+MUeLM0g9FUuoQjZEmSQKhGKd4iSFWAxVxm+J+u/xCowgVgrWzAc+Bwsy0D4xd2fhe46oCfHwHobsYcAVX+rpYR/ulTvw91XXuhOxKq6WJV0hg8PT2lKLG2yKyGqQ2KYoW35Ba+1P0UlsuVdwbtD/fx9DPP4PqNa0iyxIvy7JcVoijGC8+9hJ3BDp7fypHc/Roe/Mu/h8VXfhlKKgx/+E/itMrx46dPwNTXfR8oVfs6zHGs1scnuASZWIuc8NrHJctGoxHRFxWtI6PRCEopDIekRtvr9bBarbyhz8rTvV4Px8fHXg9G69KfM88zzzwDnMgpKFUrBHxMzVRKYWdnGy+99BJ+4Ae+H3fefw+f//xn8ZWvfAUnJ8fY3t7G933f9+HZp59BWRQ4PDzEO++8CyklvuM7vgO/+3u/D/P5wjNJiqJEVdW+di+PQQZo5KQN5oobOz4K5wzs2lovpqm1xqqscHFxgclk4vOj+TmY8sn3wFTd0FkGl9LknUaC2I0kpU2UYfqnPf2Y5p/L5awqH3Xi19lBOJlMYIXE9evXoVSMJE3w3p07ODo6IpGlveuIRAQhSi/exHMiyzKvePzGG2/g4OAAH/rQh/Bt3/ZtePPNN/HOO2/7NdZogyzLHdOAymhyxJFyPXOkaYbJZOIM7iVmswViHePk5BxZlmKw6iONYujaIkkyxHGB3d1dAntzKvOkdcA8McDuztA/92Qy8dFx3hq57+CACQEwjdWqQJ5nOLh54GsUM+jzYIZyI90zcrlJYgGVSiNLY3TzDuJWGpWUDeuJIsMKed6BEPApUaPJGBZA6kTIBoMBBgOqhrC3t4ednR1MpzOcnZ3hi69+CXfv3vUUfSEE9tM9LBbztSoo1lJEdW9vD7dv36b0kJMTz3zRWntxvzRNsbOz4wXMhk7hnoEfR7OZyhzOdXYUM62cQdRyufQpU7wv8HhnZzNHW5nZVVWVv2bbecztyfOUgyBxEmO5mGG1WkLAIlYSkVRr+xQgIUWEZbHCeDqDNgIqSckxWocir02/MQMl3BO4D8Pc91CUlON7EI1d0gh4NimAURRhuVhiNp/i5OwMcI5OdoKwQyMMCoQBAV6nGbO0gwHcdpy/zzn59+/fx2Qy8U40th9s0Lbt/Ty0D0L7gf9WUnp2B/cx7+Pdbtc/B+eGx3Hsq2eUZQnNLAhD2i2cPv04x2OD7kcBoLah1v6dGgFYE4YKPscP3Ot1nLFpHLXFuPWc628L9/1QLIdFQyQiJSFVBIgExtYwwqIqKd/IK9K2wZRH1ZsBVmiYhsBsE3i7CoS635yhz+IGFP+3lg1P/i5HYwRgNbQTdgqjegwIQuOS6T+84EqlIJUkdUk23MCsBDgAwj9dtMQ5SYiEIMJSxhuPqwDy2t/tJrGXX7vKcfFBHo8LuH+nrt8+2sDw8tGMF/qCXZs/dd1sDLywWRgkKXlSqexPgdmc6IKwEmmSI1LKLbqCckmDhdoYYD6nzae/1fH0SWvhFiAZLJKm1Y9sWNF9G7OuKOzzDHE1w8GPAykgbQOQNtHJQ2oRf66hnLoWtHLtWpQDLWD9nGIFYPpJhiMAodbKLIXXvorO3l782x7vcK6E1GTeuHhT15pqBxPwk66vazc/m02d173wPnjTDTfe9n3yxsqfD4Fle/Nqn5/BjRDksefcbjaKrLX4jd/4DfT7fdy8eRNSSjx48ABSSrz88ss4Pj5eM1qaZ7F+TBlNRneYnsDrowCNK35GC2d4QMAKAamEozU2DgK+b3Y2PGzNpnG7npMXfi90IvH52SjL85xSORy9eTKZ+Ih9nDSRagG3e/FaC+siUQZCRRCBk9YGa3foIGjGo1prQ1uxQA3PNTZ66JmyLPG7Lz2XxWq1wNnZKcbjMcbTuTfQGESW5QrGWNS6wnwxw6pYBiKABovFDGdnp1CRwnB7gMw5IJ64/hQ+8kIPO6aAeudVzH7113H++Z93RhkQP/kSyld+AH/3H/0sirKkvcY5jZMk8XROrStfg1trvaYvw84cnmcM3M7OznB6egpjjDcgtdYO0DS0U6/NECmnMD7Gzs6OBy7kYDE+R5yNMw84A1o/9w2vBVrTnGVHDyDw8ksv4b333sFbb70JIQSeeeYZ3Lhxw0ebSPX/Lj71qU/hu7/7u6EiiSxPsDUcBOMZIGVpTu9xfY/GjhFufNnW2KF7BqJAK6IsS4zGE4xcXiyXP2NQwSCQQUOWZT5NhMf0fLFytYCJRs4lj4iFCMBKwGqnkUC1g1HXEGUJazV0sK+sVisfXYYgkb8kI3Gp/f1dlNVtFE5Ai4x50jPhYAtH9HgN6Pf7vk8PDw8BAM8++yyuX7+O2WyK0egCtXbMBmFcRL5yooTK191uStARa5MFyBbzFc7Ox+h1ukjTHJW20ADKosbp6QWeevJJXFxcYGzoWUxtsSqWEEIiimP0en1IxeKFCUajiXOQ19CadF2kT2eh2s7L5QplWWE2m2JZLXHz5nXs7Ozg/PycnEerpVdFKUsus8fzBMTeqSlCVy5LinrHkaefE8giBzvTcK2lFM84pnYuqwqdfg9bwy0Mtrawu7uLvb197O7uedC0WhZ4//33ce/+IaLXX4eTlqQUo7pCEkdIEjof05d7vZ5zuCnMZhOcnZ2hrmtX8k2gqgi4p2kKIYx3/DKzioUfWSSPKcIs3tWcP/alvXhPYzEs3ieVUl65nNOi+LUoimBqs+aAbe+3ANb0bzy7bbXCcrmAQI0kjhFHlENvrKZKFyoChERVV1jMFihWJeI0RxzFKCqNsqxhoUlDw9H3GPwJycJkjtJuNMq6QlFWKKsaxoIcoy5YI9yywftIHEW+7jog0HXz3RiD2Wzm88G73S4yVwmAnV2hInloE4XsNV5DWfQurMvd7Xaxv7+P7e1trFYrHB4e4uLiwke/GyYB45rLUeyw7cN9Itz7tbY+/384HPqKLFzhgMu9McMBgHdIRlGEqq5Q6oBSrta1lx52/I5Eutt/C78vWU9n8J8RQBSRSnmnmzm6iUBVsVdEkriAaXLBeXC4swdejXWBHesG4FLVKMsaVUBlaBtPV8dy198JO7MdJWp3Og86EbqS2t91nsjGcIIH5L7NjIGQl68dDmhWB+T8H14IjDWg6OTmew/7KnwGQSvAepT1IceVzoZNUfLHBNz092Nd/sqDxwmftx1ZDa/bBt5XAcMP6mgvBO2D7HHbeqWJfFVl4fOAtAYsjPek5hmJCC2XBZZLUsH1UUm3ESVJAgEB49u/8Wwbo6HiJneXxxgBrdhHARkItscW/9nOjeT3NwHCEEirYOC0x0RoaPP73K9tGnrYt/yMUgBBqrM/Z7huWG1g18CgXfvMpn7k35s2sJfmVAjW+OCNKDSCiQIn1wTbjDGInYFC5+Mc/vXxw3lVm9Sr+XrtORfmP4fPGQI6PjerKPPBGydvqteu7WN7ewc7OzuYz+e4uLjw4OKrX/0q3nzzTWcwracNMDik5Ga91mab0hPamy0blFGUgNWRAXjvNLdJ+/vrjsyrNQMYiPF7rHbKXnutNYShzbwb1NTle+DcMCkllBBrmgW+7YPn4/0ujFyG/cL7StgOdZCCROdYz6Ojcki0VwpB1+AIDwBUBiiduncURRBSeGOzLCsPRFmAjPIlc1hjUJYrlGUGoSTyNMfT/T7S976Exdf/LUav/isAAoOtAYzWmM3m0NZCa+CLX/4iiSBJ5en6eZ5jf38fOzs7qOsK4/EI5+fnZFCbytP1+V5YkC+KIpyfn2M2m+H8/BxKKXTyjgPPtTfImRrJzpg4TVHWFU5OTrC3t7c27njMM9iM49gLLkmlAEsGbyQcu845K5KE5shsNsfXv/51lGWJF1/8EM7Pz/HEE08iSUhF+d/+23+Lrf4AVVniwYMH2Nvb8yKD1lq8++67+PznP4+3337bMSfStW1Baw1XVahZi66yx5ytESdU8gjG1SI+O1sDHqw0zDYG1z1nAMLtLQQx4eq6hoYFV7jQmkoXxpFLQwI5HVgGV8AS5bqqiGquYiRJU81BSolur+cZGkopTKdTRFGEmzdvInHj786dOzg+PkG/00eed7wNxOV+eM5SFHbgWRyr1QrD4RAf/vArOD45wp0772E0GpH4VrePNM0cfd94dk6vR8Cq0+n4/a8yBnq5wnxO5b8AIE0TRJFAHCdIkwxJ3NT/jqIIxbJ0FFztnXEsXkbrEzvRyQEWB7nUQjBLku0Ug8lkgk6nYWBsb2+jP+jj5PTU29Fr+yY77UDsmbo2sKbwkVo4Fh2zqaiMWuZ1CHZ3d3D79m30+n3s7O1iuLONrqvvnmUdH3muqgpbA9JBGAwG3jblqGmapuj3uuh2c9+uBwcHiOMYZ2dnuHPnjrcHgKbuO4PY6XSM+XzlnQIcRee1mYEdgzoWH+z3+57BwUCR74c/yw4leqbMz2spJdlXTheCz89jlvsp3CN4H2YQX9c1FvM5oDWSjOwpKUi8ta41SMOW0jTmizmmsxksSP+A0vwsOfRUs3fzfsHX4QAK3zev4U2aFM1BIShlisdG+I9fY3p+mBrQzXMkWe4ZPux0X8dmjXham27Ozvtwj+z1ep4hIaXEhaOwK6Wwu7uLXq/no/XLYoXC9dEaZgnXumDta9v2EOTYSNPUawDwWOD1Joy4c+lAZvwUVYnCOQ1Cp+/jHI+f090yeB52rOV2i4Y63TSK+5QQbnKTyqGSynWOdUaTozIKioBQZI1LfbicF0q7A+cQkREifQRCqghACQuiBGhCJ1cCHX9sePsq0Boa9eHECyNLG8O7LqpGiykbmg5405QAi101EcRm4ISRbzZCePFQSmFVFDDaQMVRc8+t5+Kot0XQPz6yClhx+Tub2mTTwKZ22fDcm5oibJXAEP1WjqvOs8nhsOn4Vq8PtJpuw+k2eUb5dWvYCHc9ZC1CuqkQLqVCALWuEcXKqXUqVHWJ8WQOrS2gXbRZuIgwAyw3b6JonXIrZQSlpDNQaU7WlUGVUx4gpYLEzgAAmA7RHp8s/masgbAMXJtnbQPY8B5sMEY2MTzCBZYXvXDOGcOggtkADEBdTVF/rfW1yre9m5dhpDRcWBl8hKCsPR/DPt20frY3C44w0LUtiqIxMsjIaz532Tl12fHB4Dtch7idwjYP/4VzOIyohv0bMmr4WcPN6p133sXZ2bmPim1tbWEwGJBxf3qKwWDglVbDdqDzG9LtAFy+7Hr/bNpgQ0qeDJyToaOg/WxrG7RrkzZVrT0uwrYO25gNw7qusViusHDiPnVdQygnsGNcXfd2XftgLvvnCi/v8FOj5h7eWTMnvDNHsqAWzwP6x5/x6s4x7Z9ac11bclBL5b4vDCwoNavWJRZLyvkFyEkeRUTNTJMMSZJCOqNlMpkgrSrcun4bcjXD+F/+bejzB04EkIy5uiJF886HvxsnBijKAtZqJDHlD7PB0+v1sL29DcCi08m9KN9sPvGRETYK+/2+7+vz8wuMx2NfFo3qWpPzgPQtJJbLpadW53mOTABpnuHk5AQvvviiBzCkVWC8sFanQ0rH4zHldStJkWcWKmKwSnoUCaQiR9rh4SFGoxHu3n0Pg60+Pvaxj2E43MJrr72Ge/fu4e7d9zEdj7C1NcRHP/pRxHGMt99+C1JKfPazn8Wrv/kqptOZz5MFWNxPAsH6xCsaR7r9PLekjNzQJZvqA9PpFJUzYMP8V17DuB05uscGs9ehAJVjKnWN2kX+qkpDygqRamouE+iA38OaigQCQmoI0Qh2cSmiOCFn5HI1h9HG10zf3d3Biy9+CFEU48Hd+yhWlGcd5nLz+scRKk4RqOvaV1S4dm2fKi5UhW+Luq7R6dB+sVrVbt5oTKekMB4pUlUGBObLBYRQWK5WmLnouoVGt5vj5rXrXhSQ6eZZ1oESc0fzpTFcFEukOZWyGgz6ALifzjEeC8rRBe0JQlB1J1rLqaJCHEdeZC9JEuzt7Tn6P/U9MwIqXTuHYui8Fp4Vo3UNX+bNOZKGwy28+NILeOGFDzkRKYlr16/h2rVrsNZiOp9DxZEXmDLGehr3YrHAYv4eDg+PvMOE7VPaFwaQgpwEaZp6cAjAA7n5fO6F/Pg1BkfkxMy9Y5rXeAb9vCYD1F7s+GCnDPc1O5vCgBWtc5GP8HMqDe9p1loUqwJl0YDudnQ3pJiHuidFUcBYitQnkUsftVQDm9Ze2h+KYoWLiwvHPqGIsq7JzjdWOTZfuP6vV/OgPtWu8klTZYT3ESkkItEA4ZBGzg7VToccluPxGLPpFGVZQEliaBhjoN3zcEoHrw8MwEPbifsoZMjwPeV5jt3dXS9cOBqNfBrBzs6O14HhPmWWp98JW7YnLX+X0wH9fgnhGC0lVquli9avIKVAmtJc3NraQpIkLro/AePS0egCMo5JzE07doFoNEcedfy2It3rDwF3M8EaL8LPCUBYSAXwlmBdNFdI2jTjSFF9U61RrlytagGoqIHvZCwSAJQR5ToICGihIYN8Ih8dQJO7WCcGVa1RS4lakHfvEtTyhpYzABnuWP4vAKNBtJ7ABU0U6YTaYNcdD3QElPG1tuRBYvwtCEESNdRiDMSJdkl0Q0EKrlBQkYAUClVdYLUskCQGaZqR8SINtK09lZx8W63IqW1gXfPP+j8srQAbo47++TcYpWHkxoZte6kJhH+dPibWnAM8vjZNnkcdbc9XeF9tEHXV8ajrPPT7VpDTwj1wAImC77YMaRu+z1G/IMId4ETy6kcQxqLWNdKIVCShDSazCZbLAkrGBGKMQVlWoDzDCEpRLVPWQQjrEidJBhXFKMoVAA2gatrMeWullEQBF9Yral9qM3YQGOPmE3lfgfXo6WYgQ1S2dg53uzwEL/S8IDdRys36AGt/W5oNa2uXc3CwE2oToOV7aUeMw7GgWxH39tG0UbMZGWMgpCRVUyG8Z5XPrQ1FkFTEq1MzNhqgBfZwUvmggD7OxksYyQ3bjc4lYbWBjKj7hBSeDs33zPmcIb2f+8QYjf39fdR1jZOTE+zu7uLg4ACLxQKTyQS9Xs/n1LEzkqNjfhPm2tMQgOWxQJ+D30jpXmlfkW6v4DZYV8pnYMZRblaXbpyMrhU39DNar/t6uo6RAGBNTK6sa4wmY8ymMyRp4o2WKIqQdzsoqwq1a+9j1UeGxIukOfU2wEUhaCMhsTYG3eDR6XxwxhhoWAhD7dPNOjTfLNONDaCoH2EtioLKMqmoUaQGmCGmsCoqUJ6tRF05tgSobFRdUfTSzzsHkElrQGM2m2G+XOBTn/wuvLy7Df1v/h7s6BBp4tgAbuxVZYXs9iuoP/yD+B/+zj/AyckJtra28F8M76EvakwR4e+IIUg0sEaSRsg7KXb3tmGhUetyTbQIAJI4xvbOjgPTU58XqpTCeDT1a1u/30ee50T3HY8xm02oL3WNG/0e1eF26s3WObwi5VgCaYZOniNWkXNeGkRpBCk4x996+jEpM688RVdIYhQcHh5ja2uIJE6xv3+Avb19fOELX8Av/9IvoS5LPPnEFqKIqhc8eHCIL3/5y/j617+ButaO6jh046+ChYWKJKyQpMvhrIZw3LoZRvn7rmZzHMeQFihXBc5HI1Lalo1qsYGFLkvUhoTKkoyc+D6ibQ2EBUWbigJWANt7u0hK7QGe1hTFKqzLrU2UO79yTjtHftZkj5VgUTYJpWKsigplPXY5lj2Iyvjo8sXFBbSlmvbb27t4a2uIr33pa1itlijLwjkIcj9fGKixMna/34cxBsfHx/jiF7+MD73wHHZ29gAIHB+degV3YnaljulQ+RJBFPFP0e123LrtLFu3j8ymC0zGE2wPtnB09ACD4RatE2mOzFUEmS3msKsSKpYoiiVEZJEnAkkaY2vYRRRxmUuD0WjiQRWUhIgkDABtalqYC6LzJ0mCqtIoigdIsww7Ozu4deuWFzCbzKYuTaMAHG1cgkT2BCjiKZVCEsdIUqI8P/3s0/jUd34nXnjxBQAC8xmVzep0+wTkzBx1UcIYynM/OjrGgweHvuQcz9HxeETCct0ccRIhjVPkeYZr1/bxzDPPQEqJt956yyv7M1MpTVNQVJJo1EVBc8sa4ZgnlGfP6zv3OQNN3gN4jWbl8+l0SuPe7bMAPHgH4JkdJCJH1Qp6vZ5X9J7P51gsly7op6GkAqSAtE0wkRkyykjknRRpRmC/KFfIswxpIgFb+9QftmWUimktnq0wmy1QG4ssSWAAVFqTwFms3B542UncAH/htWLquqbxIuCdNcLtKxyBZ6c/O7B7jr1QliUmk2NMJjMkSYROmgEGKHWJyrGHrLWeBcPOk032dwi6I0eNTxQplXN+/snJCe7evYv5fI5+v++rTnBZOGJkEKONz0v7oXGlltd1TgTjHtvs5UZbGNcWzGbiVARmXWRZhrqucXFx4bU+AOBsdIGOryjFDldKe3ic47FBtxdzQGMIN94UNjAb1N0YPRKcayRA0QutDbQ1iFSMPElpIYJx0Sg/dCC0g2MOyEaSgDafA3DRGBuUEIP1RpsQAkoKdDsJeVpFBYjKgQ8nvgYJIRUJrmkLGZGRYWABw3QNRdL8wNoAD71SwgoII6h+KQBpJd2r1KgCkLAp3KkiRrRNPqxvBdqX6PuKaiazmWiscBO2ghASQknUVsBWRANKsgyxNSjLAtrSwhpFTX5iXdewRjuJUeHFUCCaXG7BAxqbATbQDOQ24LbWQtch+AWElD56f+ngB3fgmz6x7j16FEheP93VOdxhzufDPGJhVLC9iDzsfiwowssg033YOTRctMtHsjmvJnCKWAshVODsMBBc3oonk7HQZYUkjrEzHCJPM+jaYDGbo1wWSFTqrwUBxAmLb9FrKqV6jxqAkBEpYwoBA6DUBpCKKKAl5a5oCIiI6GnaGkglkaYxYgee6tqg5jxGCBhdtYa7berPQ8LYBhRFfk0hj76xhgQQbRNdbVOy2evJ5VN8KQwhIEFzo9aNF5oMR+Pb13VC4ANqIvEyUmDl8HBs8P0wvTqMsrJH3FqLOIlhbbSWM92MAWcY1BWEpvtXcQQrAFPXsACiJEI/7fv82noxJwZLFCGB9PORTtnk2BvnQaBSPJzTZWBrAyENojhu1ktfG5UE8uq6Rl2ViISAhIRiJoMl2jWvgcIaSFjUpvbPS9HPyEXJSpeDl6AsVzg5OXLU+RXlFPv5yPcPZ2QJSBkHaq/WlY4jUEl9KBFFMTivm/qMziMV9VNRNF72EHjzfA6ZCZvmNEDPG9IE+W1mYmVZ6mpznqMsCwgBTKcTVFVN1LOqRGVqyEhRtDVSWLEhIomh9Qu7n6RrAFC8P6KmFCzTrF8kwubokrqG0QbaBIwPIQHllPURoXBVCIR0bCiQzomUwHK1QCQjzFdLosF3c1hHk8vyDmBr1JVFmiZOjX4OCAuBCEYDKok8OEtSinAvV0tv2H77K5/Ep556CuLf/D3Yr/8K8iz3Rp0xFrqqUZUlam1QaeDrX/0qYqkgjEZflhiIClIAw2EH/X4KoCSwLyXyNMW1/X0MBwO89tprVLO414MSEr1uD3EU473jO0iSBDdu3MCzzz4LrTU+//nPwxQ1rTEKKMol0izGhz70HB4c3sPd9++jKJZQUYQnbz2Je3fvYnd/D+enFxCZhK5qRCrC6HyM3e1dZEmKWEYw1qBYFejmHcgoAaxAVZLDL45SN5QIkNUl5XjrGrh37wj7+/fR7Q5hrcVsWiDLejibn+LdO3eh4hRHJ5ST/s4775K+g4oAFaGoiZ6rEld73rqcX7cmGyugZAQhLLVzXUMKorpHUQQI4SOGs/GEhLuqCv3eACpJICFQVDWs1lBxjCTJIFSE7Z09vPXuO1hMZ+j0ezjY3UOSddCHxBNPPYHhcAujyRjvvnMH56MLFAXRRiMZYzAYNE4rESFxY9HYmvKKDTmC6wqYTVcoVhqpL+FlsViV6EUJ4oTsMq49TbTqDm7cuI75ZIrT0zPHMClhTOwj9kpRlPTi4gKDwQBKxdja2oYQCmdnp/jKl7+Gp566hZs3byLPenjnnXedHgNQFJVznFlYS87CxWKGxWJBkfPtPtJOhtEI0HWJqiqxWFSQSuL1t95Gp5Ph7r0HuLa/CyEVDq5fx6uvvooPvfwyvvGN34JVgFQay/kIy+kInV4PUZRgMMjQ6T6BNIshY6LaLhYLJDKHElSCjZlYKkqxXK1QVhP0+wNAWNhVifl8iePjU8Rx6iN3h0f3AJBOgjHGgRiNNElRlhWKaoVKV6htgk5HYLZYotIWcZJRLq+VmC9LjCZ3cXFxgZPTE5xfnOH09MSLwE0mE0xGI0gpvF5Jlie4eXMPxhjkeYr93X1sbW/jzTfewte+9jVwyUymuFtoGGuwWM4cnT+i/UmXyLIE3S7l2hotPYuNQS6zroCGkcYl/4QQGI1GPuAwHk1RliXRiNPcaxr0e1uQQmIyJnbD1tYQOzs7AEiQcbkooGvab5M09o5y3lutJRsm7aTouzVqOhmjLErnuCW1fCUNlIwoDUALqCiBlRGWlcbFZIEoy5ElKayMAGshhYE2lbNpWOEeCCNZ3vbWGtPpGIvFAkIIpGnsnCAaVC6M0nt4HDHVmplog8EAsxmpzp9fjAArkfdSWEm2wtylU7B6Omlf0GtRlLh9PGSl0b8kiRBFAlEssVgs0Ot3cP3GAdIsxtn5CY5PDiEkcP36da9wvlyuUBQVjKFzK9tE5jlNwBpm51HgIHWpyuzEmS9nqOsa+/v7dN3eANvDXdR1jePjY8znc+zu7uLGjZsoigKnp2dYrZaeQs7jO44TlGWNKEkQJxE5gRcFyvoDjnR3XI4a8/B5k42i2JfqWI/6NACaMHNjYCklEbmE/Ug2uW1kLPMRRmDpfD7Q54A8D6yHHi5Im0QK6FB9xIVYoSxKaOsiASCPnxXC5ZIKWCP8NaTdDJb9nbbA2trrVkHKh4llhSdC6zourGkZaK87NsKwJ5+avMVBjgcsYqmghMuv0MZfIRISVgYAkgPa4TM4gLcJXLaftR1NvAqcttvhmwHS3+xxVZv/Tl4T4PhjA3ipH/mPy3nl4X21aTJcWsWXPHI51FWxQuLyDLMsA2BQFzxHa0RJivUxg9bvDzkEMTc8c8RKR1WqISUZ9Wnm8lOVdJoD7NCwMLBQoHw/WJ7fvPDSOZsxG0YmpftMI0zBYCkcV01EvKFQh4qjxCqXfu6FStmbznXJQePuNwT6fK/t74egnL2mbdC3qY9D5fJQTITp23y9sDoBe+/D3CuOvhpjnJqm2/jRGAFGCEhdo64b5gA9d6NxwSIqBKxBtSzd/cZK+VEbRrhDSr/vK+dhD/PEWZSpvUbwEd5L8Kp7DW4slDBGrd1vWAaSqZFhn7XnUvsI39/0mZBiz8abMQbz+dwLbx0fH+P09NQpYveJQlgWa/2fOIdJlMRr1zGi+SkEEAsn5gSafzxmfb1YcF65c/ioRuW5LjVEGsFoajMlIkghoS05xISw0DWxvqQrKTefLwEYRFECAYUXP/Qinr71NMbTKX7lV3+JjJ2ygAFrg0gkSYo4jhApeh6AjNuPfdu34/tffhHyV/8+qq//Ejp5ByoYm1zKraprdF76Lkxqg8qJG2ljYLSGTASyNMXu7jY6nYzWFkHpZBYK2gjkMsdTTz2FyWRCKspOpbxflsidsM/TTz+N4XCIN998cy0dgg2oJEl8NMzYGmmSY7lY4P7de+jmHVy7do3Gt9Zem4Dn2tbWFjp57rUyeA5LEdbKVqB1nhZGASBJaO6NLib4ype/hsMHx5BS4uT0GLPZEt3uAEIIPHhwhNPTcwcgNOI48XM9ZP14xoogw5ezpmkd+f9x96fBtmTZeRj27SGnM935vVfzXKjqbjRAgpgBmoBIBAjKMCdLDP5whB02+cc/LJqkJSvsCIcdkkJhm6Qt0ZZJW2hSAEhaMkkBlimCQYKECBAkgW50dVV1VXdVddWrqjfd+Uw57ME/1l4798l77nuvADAoKitu3fvuzZO5c+ce1vrWt74V5l1YK7KMaNveEW11Pp9jEcTp8jxHVpYU8Q+gVGsMbNNgOp3ihRdewM2bNyEzHfOhR9MJDg4O0HUdprMxdK7x0tE+ppMZpBQ4Pj4FGb+IIlg9yOUDiSNJqQtTnAT7HJSxaNoOXgp01lI6wmiEalTEsnssjJfnGV544QUURYHbt2/j5OQEEB7j8QQArxP0nuid13CO9q7xeIKPPvowaGhoPPXUU8jzAt/4xjdwenoax1PKpnLOIc81lAoib3kR8oQparqul6Ge+wLGtFivD3F8eg4hBCY7M8hMkwDZ/h60BE6OV4DvCCiFhzEtpFTI8hIHh3uAklCZxMnJGdrOYrleBUcpC5HyJq4JNE41WHCvaVpYa7C7O8PR0SGeeOIWtJZouxpnZ6ehTBKtGUWhkeUqOGgFypLK6n3rWx+EEndr3Pn0Dj741ge4e/curTmWBNEiLV0IaCUxnU7QdQ2UlpjORrh54wZG4wo2UIdv3/4W3njjK1itW+ScoiIlqHwbCV3xuGG7h+nded6nUHp3NW84Tb9iJW6tdczx5/2ZNT64FBjvrePxeKMsGYPsq9UqivRZSyJmmVLQWsV931pLTFqBWL86yzTgHcqKAowsYGm6Ft4ZmGAzeUi01sGbBstVA+M9oDR8MK5419ger9rU9uCgGu/Rm+ltV+30uP8HTYQ8z3F+fo75nNgRSudh/gVlf9NiCFo/zK5Pc7mtNajrDrITkY2xs7OD8/MLnJ6eYrVaoSyrmEs/pMfTuqYpOGpBwoZCQqmrKa69zUd0ftZ22NnZgVIq5mqTFs1N7OzsQAgRtT/S9Z33jirLYCxR1GlfDmKpDLQ+4nhsp3uxWMSOTJV3uTHpS6WXmFI7EaPdUgIqlPXK2InwgAyb60Y02Q9o64MjnUAPyzmXUiIPOQpEj1MQEKjbLtJLCV1Lb3SVtvGw66fR3b4PAnVD9MXhH/eadHw2x3Bo/EpJkX6tFJU1EX2pG253yljgz220QLBg0+bfH/Ycj3of6ecf5fwOF4bh7x927W3nbXOCfivHtf0grvzw0GMIWjzMGeBxX1QlyqpCXhTwAJqAbnPeJp0LAP439czD6B8pg67RdQ20lpj4MYjKS/UNU3aAANW6FgBRW9HnoaXCfumcoHHD4JuIZRjSCCUvpOn39BoxpcRvgnHDDSLdmIdzNzwuhOyF1IbvZDgWt43TNJq67R2mz8ZRejYQ0nP4udjIZGOE8zN5HgshKKrNjrTfXCONQBTQowg4GwiiX9e1gLeWWBTWwsP3lLOAmsRoxOCLnRqIvm/52YZjKgUr0nHDtLj0vCGNPX3PKaUwXdeGbdv2rlIWy7bzUoc7peCVZRlpe/w+OOeP28nvJdaS9R6wFtJtgjgpWBPHSUCq0j5ynAIQcsStDcKDntb0+XyO9XIFLXI4S4BOWeXBOCX6vQ5UZGs9dJnDe4vlqoZSAgU09naO8MPf8UXM7rwN88SzUL/7R/HX/+bfwIOTkxABopzTKKZVkgPkvccXXvsifvdr3wb8EjncVVlBaQ0lyaFyzsN0lD8pb76I+pUfxP/jSz8bI04s8JRlEno0wo0bh5BSgctLsTZDWZbIdBEjaPfu3cPZ2Rnu3LmDe/fv45lnn4VSVC/7wYMHePDgQSwBw+OFczI57z7LMjqndTg9PcXdu3fx2muvAXCo6xUODw9xeXkJgAzpvb09jEYjrFbrCPYZ01Hd22Tcbqz9AtGgtdbg9u3b+Oijj8gRhodSApPJGFVVbuSZEmW421jv2BiM7L4wzxEcWudM/LtWAnmuUQXhwqalXNvl5RxNXccc2zTtJAUDGWja29uLugz37t0L+ccznJ+fY7lcYrfYxc7ODop8hPV6jSIrsVhwiSxLwL+iPFTvOa1nCEoy9dOAGKge3ll0SkJqYu7kObEseNxZa6GEwu7ublSvvry8DNUfFLTKNp6HSwERzZ4cidlshouL8wjQ3Lx5Ey+88AKEEDg7O4vOGYOfaS1mYxzykhhB4/GYWEtahLJeFO2/uLhA27bQWlL+fAhajUZjVIWGVg7H9+6i60KdbhGALSEwnU6gsiJG8M7OzjBvl+jaFrKkdb+u14HODKzXBkKoKAyV5zn29/cwn89R12tAGIxGJXb36H09cesJSKFwcX4BHyLFbOt3bQNnDD5475v49OPbeHD8AOtVHenBe3t78M7Ctg3KqozCf5NxhaoscX5+jul0ijzXWM7nODm+T+yLrkVb09wRkgB7IX1U4fYBSGcBNt5D6ppYLxASzpI6PJecG5aJ5CMVQmOnm8d813XIsxJVVaFpGnRdh/39/ZhXzLRzdry5xrX3PowfDcgeaLeW1ODpMxpFniOTCqbrYK2BkgJFKPXXdS1R+qWCRwgKKNpn13WL5WJBkVulow+UpoYKERRztvgcfKRR/2GgYLgH9XXVy2h/sNPNegis4s1l1bZdL91zhzZtutcLITGdjqP+wOnpGT788EOcnZ1hPB5jb3cvACVrLJf9/dj3ZH8x1ZOhNGOqPkDOcEcidZLsyt3dg1Aac4R1vcJyucD5OaUX7e7u4ujoKKYT8Lu31sRgM68DUkpoIdB2diPdMQ2WPOx4bKebE+WlVDEPIDWSH+0QcRhVRHqa1iwsQy+Bc0w2N5RgcIvNyBEbQqnhdP3RR9FoYaCooxc16oZEXNjYc7E0WersP/oeQ8M6NcxTJ+GzO96P8XRb7g2EqLcX0CH/ljefNBcu/fx2pGqTWnvdsc2JHo6LocM+dF5+M8963bM/ql3/oo/HecUMMvFaOlyk2PD2oXRW0zYQoAVHazI0KIJoUdcrrFdrdF0bcqFydKH2Ngb5zducwJQ10T9Dr5HgAXjLTo8japNgx0Wg9HlYE9ip2KyTnM7Z4ZjYjIhSmgkEOeupQ5b2GztAHAFMUW4Sl1NEw00M1KEzvG3Mp+9vuGGwAzgElbY52iHL5Iqzvr1/N508730EBRjhZ4eb8xPZcGSHmyMx3rMwYs/UifcKxkw/n11kGcX1HJTX54yFsZvVHhCcx+iEogcTN5/JbWxC2+brsA+v6/d08x4CFOlY4O/p59JxdfU+m2vG8B0Nxyw73aPRCLdu3YrG6Wq1CgreZXCGe6Oe1a611lSixzkqQ4d+7ZMJk4j+TWBPHFMUFOzF9OLUIcNivVhguVzi/Pwci8UKChlcZwBIlGWB0YionVVVIi90iBwIFCVVCrGWojgvPv8yfuy7vw/FG7+A+7/wU1C3XsK3/+T/Aqe/5/fiL/6l/xtWqxWqqoT3DtPpBLPZBFmWwzqL11/5HP57n3sN+KWfRvPG38d0OkNe9NQ+5wObwxIDwBlK5Xrz629FQGcyJrZOkQu4UD/XWgcpfcy1Y6qvVDIa0vP5HHmehxKHO9jd3YVzDu+99x7atg2q0xM4RyVuxuMxtNbRMdNaR2XcujVYrxucnZ3h7OwsiuhwziI7pZPJBHmeb1R2sNZCwMC5qzoP6bgtywJK5VGIzFqLLNMw3mO5XEJrAgVS8I3n2NB26Mdnsk8nGwo5inojl5UFrlixuSzJ6eisj4rk3ntUoUSP9x7vv/8+Pv74Y9y6RWWpOLc6jQwuFgvcu/cASpKo1n7Ir5dSYjaboV3XwZ5ioVz6edPh7ucjC0A556C0QhlARy5hyZ+z1mK1WqKTLabTGV544XmKyN65Q46UMLEcI/chv6/RiESTbt26iSxE8b/85S/jhRdewNNPP43nn38eWZbh7t27kU7OEdC0JrOr+9rGeZ7F/PX5/AJN0+D8/JwYAdNJqGXcxHznUVHg2WeeQ7sOpYpapsmSWjRHSqfTKZwXQZfjFPPFAkJIAljgoFQOeImuM2C7oWlqqgMtgLLMUI2KCOqsVktcXJzjcO8AT956Eq7tMB6NAQGsVqtYBnG9rmFMh7puoCBw4/Ag5vlaazGaHMA5E2pe56G8mkBVjmC6Fl1bY70mte7VcgHrLLGppESRaUwnU3ghYKwLNej7OuPGmFA6rcVqWaPrTABeSiCT4JJYKcDL+zPbASzYOdyjWKzRu37/4HJVSikCN+bzqGzNYxJArBMtpYTK+nFJ6ZouqL1XyLQmobGWlL21ksHRJnFFJagqkQsOo1IaNgio1nUNXZRhbvfH0NF1W9YDZv/1DAh3xV7hfpDoq0XMZrNI5+aa2wBCKecJhBCk2xHqxKd509vWqWFwlt+TlLTGscN9dnaGjz76CMfHJxEEy/IM9bqJ2im8XtG7DaXznEHXBYZgLBHbpwTSWKL3wSKFBwcHADzOz09jrj7njXMJORbJ5DU7VX4nUNxDhMoG6XM/7vHYTvfe3n5Ef1Yrko0vyxKTyQRVVcUXxA++3bBn5VNSTCaRFiCNiqeHcz6IDbsgo3/V+RvSP687+g0roE0TAS8knPeomw5MZXQeMS9bBGMoMrkfcmx3WHHld9uc0Guv+RjPlW7s29sVSjAJuWHUD9WVh22Kk3twLz7nOkd8CIwMP/NbARyucxof5XhvQ+R+uxzva59HxP89+hAieunps0hPqsUQCp0NtFApkRekKlkUFdq2CZSnOqgLs/aAiCyONNJ9veM9dLi5zjb/lXKHSC+BFtb1ah2vLYRHluUEyIkglOPDJwVFuLct0tyHvChL6SCEgdI6Kj3zOenmkUYGh8IdFGHM4VX/t2GEdBsYk/ZLcMG2/p039eFGPnym9Pxt5/DvODcp5oI51yO6CRuFv69WvTo2fyZ1wL0Q8b37LaUGOfIsBSJ9N27Knmr4ekH0eucHTq/38VzKNe6NWe6PpjW9UZIYLKkDP1y3elr+JmA1BDRSJ4YRbjaC0nf7OIDetvcxnCdpzj4bSxw13dnZgZQyGuKU432+YZAAwRBhwzC554+d/hoK16BWBf7e0fcQUJG8c4qcUJ/t7O7hd3/fD8dZ2nYW/79/8Av44KNvRQOxbQ1yBXSdBSDhBNBaC7UK+W+ZDMadAKTG/sEehMoBKfF7vvv7MX3vn+Dy7/9V5FmG1e23sfiZ/wO+74/8Wcz/2P8IP/WzX0JRFQG0Jvqnsw6vvfw6vv+Vl6D+8c+i/dovRnXvqPoPEfegruvQtC12Pv9DeGAISM8C5Xq2QwafVhYtEOukpn0B9CJ4XE5ssVhEG+Tz3/7t2N2lEkXf+ta30LYtnnnmmWhYTafTGOFimjSLIymlMPbkTH366V3cv38fL774Is7Pz3F+fk4OqaecUlYwDjgUAA+lSLm5H1OD9cD5ABy0Uf+Aqctkd9D6xwYtgQ425lqmSszb5gaCMC39m36nlQr5kxpNV2O1XGJxcYlmRX2b50kuqrWYjSexrNrh4SFeeukldF2HDz74AN94/wN8evtj7O3twVqL8XiMnZ0dAMDBjQOcnJyQaJRQsayPFBIKDgjCdAFRQxrEiM0XqcirB7wFKQMbKKeglMAqOOzcP1qTDobpDFrTRvroSy+9hLIs8cknn+Di4gKqkyhlBdK46Esqtm0TnLgcBwcH8J7qeL/11ltYr9d4/vnn8eqrrwIAPv74Y8zn8433wf1vOcUGpJmR5eOwHqwjJZnErFrs7MxgOos6lA1brVbY252gHI1RjSe4uLig6JvpYJvg2Ct6T4cHexiFiPLx8TGJbHUdlKAShBCAFZQGoiSpnndth8V8DoExxqMSRUaReGccmnWNB+Y+FhcX6JoWe3u7UIqU4yfTCaTwaEJEen93B7PJGNZZSCHQOoN6vcJ4XADOYL1o4G2B9XIJYzt0VU0O53oN6wyEt9BSUqkhT/ogUkh4OBhLjiaL8NGaSfPl5Pgs7CsyOPak3q91HtfjFBzlfZKjtkKI+A7YIeWIt1IKbdNrvjCQx6lDnAfuvU/KqdFBYKKDUIFi3HXwjuZrmRcYFSU8HNatoWi0tTDOohEiMias8/Q5D+hMwIFKG5NIpEFWhMBiuC0zzbYByamdwA43U7KB7cEn7xEBzOl0StojktgYFxcXAIhZNB6PkWUZFotFrPjA5dWGvsAwWJqyTJgNVpYlJtMxxuMJnPO4uLjEarXGbDbDwf4BpNQ4P7sIUeTNYAqLTBIQ2wYNIRFTcLznvZf8ymiXCA/rDOaLC6zXa1xcEvuEa8NnWYaLiwvM5/O47vYidDYEm8OzeI+2aWL6qBCbDOJHHY/tdBOVUYeHz4geEZBsppukG82mPU9KxJmWlAsWDCQpBQnICHnFSOKXljprkUJp+/yRYeRs2+HhA8LpQlQoR1FIGOdowQybVJSh9716MdHfOWKYPKMInng0HFmEKXopYPQ2pT2mJYgeFfV+DF+/P3eLI8qfNtYiKrAni9MQqbnicA+chW3OKx/XO/3bDdvrjeKHO8zDzz6uI3+dsf8v6vBXA8dXjuQVbXUE0yayQ5FlGUbjKtAbie7UtA0sPFQwQpx1WLctlf/ZEsH+LH1GTjN/TibXojIqsm6DuB9QlkCWKUhJir7O87IkB9ftSyANN5DoMDkbjcj0vBhdSCLXm2sQPV+m843NeFvEu3/G/nOxf9zViCfQs1Ye9vn099eBDOmz9CXBehVwLr2RUpTTfM60viU/V1mW0OFc/p3bKLs1oIRLGoP8TL0BL0iNNevHiXMuKpinwEdKrePzhnSr69JvthkOdI2rgCADHRsAwGD9TNtzdS4FxsZ1GNlgnKWU/dR5ns/nWK1W8W8HBweRfjiZTCKTgNtgQs6yDOwum+StH3QXGNsaS11t7GPee5RlhR/+nh8OIoXA/s4OjuafoPngNwAIZM9+Djf/0B/FR3fvom0bLNcNvvQ3/hrufvoA1nooRfattT6g9DX6NBAHa32ozS3wbS+/isJZ1O99BVVVBkPPYX3nG8D7v4Yf+PwP4r86uoHOtDg8uoHxqIL3Hq++9Bp+6Ntegfhvfgb27X+IyXQSgLfeSeZ+a5sG6/Ua6tZLWL/8/fhLP/3XsFqvUJakEL27u4PcZZDexSgqM+LYMRqPc6zXBO7fvHkTVTnCnTt3sLu7Sznd0ylOT09jLWCOGNd1jb29PSprFUATnjv8OWstTMgPlVLi8vIyGPkFjOliBIii1VQGr6qqXklXCXQurZHeg0lkcyiIUCWiafp0BK3JgITrqwnweGRHm9NIeI24sl66IACbjFUlZRBPo8+sgiL3MuZxZ3GuNE0NEsMdI88zKCXx7LPP4ru/+7tRliW+9a0P8PM///M4PT2N/fLkk0+iKApcXl5ivrhA5yg3vK1b3Lt3D9b40G6By8tLjMdjUASFQNu+j0T4ndjYpQgwDhVbnMcaa3Smp3pW1QjVqEJRFiiLAk65KBi1u7sTlajZ8SDAts+JT21XjuoeHBzAORdrRBtj8Oyzz0Zg5uKCItepjoYxhhxk18H5HICPDJe9vb14HxLvIjFM1keyxmO+WuH+8TG897h160lonaPpyBG8uCBqr/QCeZajKAn00hmzyh5gsVgE027oiNHPWhNgsV6vcHJisFjMMZmMsbM7w/7ePsah2okpDDIZRKnWa3hrYFtyhI0xqJcL1CGfeRSYAwBgalLjrusa9VrHyGS3rmMuswRgI9ulRSYp8qjyDOu6gXX0rimqqyIwzBHOPC9DbWyqwy5AgrDWXGWKMeOAdW44Mks5+z3bAwDKsgqigyKWEuPycru7u1F4bbFYRBox04uVIjYe78MMnpPiPdkeprMxx9t7F2umA4BWIQAGAcH7lvVo6g6mc8GJzLBhf0kOpPS2Q2qX8FjjvPPUKU5tEAa4BBDLLXKVjSas03Vdb6SwtclY4D7u92m2r1Nxt03NLQ6Y0LupMA6VBC4vL3FxcQEpJfb397Gzs4P5fInlckUpO9Hn5Nz8LIC+Njq6XDlEKQnvZWgvi7wxdZ6AMi7BxvYSAw1UFmweNS6ihkqwZXpQg1ypulmHdevRwdPh8dhOd123IY9qjLIcoW3rSP+p6zqiN0Pn1IOUvbNcIss18kwHBW2OtJDzTSiujy8sjZ4MDTTuDH6JKY1h6xEjbptRkyzTGI1KCCUhlUBTd8G4DJtCD2VfeS52uAEfo0H0cnrDqR94m4YqsFnH+7d68DWGBi03nWilLiJPPEHTXMmhQRz7Kk6o7Y7y0CFKn33bO3kUQPLZoIaHH9c5VNv+/i/r4D7mnzediE0ngOhrOVSWwziPi4DKOefghQjIMauDs6zOb6FtKgG0BCHphCv1wFFrLHzdBFVZj8LlyHSoCStliHRx9KV32r3vBW6YrDIERFKgjf+dOlwpeMSLI1+na1uwyBZvkikKO3z3w/FBC/j2OcFzZ3g8bPwPASxuP7ctbWe6nqULfhEou/zFRgmzjERYr1RwvK9stoPndtbBJGuX1po2dkcpNuw0c2SInzlqePiroMQQHGVDiJ9xG02W+6r/3GY/et+LzqVrVzoW0jrh26h0dD3gqnHan5eCA+l7Sfcjjobw+2MjhQ1FKYmCzs72cAw4O8w77IVEAWAymuKHv/eHcHNvD4eLu3AffJna7hxO/+nPo52f0fnlBHvf+9/HrhCwziN7/ot49U//WXz0yV1Y77GsW3zpr/11XFxexP5VSsIFCur9B6dYLFf4ji98EX/49/weZF/9BTTv/ir2QmSnqoC261B8/gfxN3/lN3B8fIKDwz1UoxFG4zG+89u/Ez/02itQv/LX4d/9x5hMpomgH1cXIYGgpm6wXK6wWtc4+I4fwX0DvPG1NwD4SCfc2ZlCXspQSgFQmtJX2jaUnMo0skxDqRGapsNisQi0Qo/RmGjvn3zycXwfWaYxm5Go187ODKMAFDx4cB/z+RzkHBUQgkAe2qcdjo+PURQZWK16PK4gpYZz5Ai1bUv5jTtkqLKRq2RvStEYcsEIDXNbEcOP5xOvV5uaBD48YwalsgjatK2B1r0yLwNl6djsaU207xNgoSE80HYN2rqG69gIB+B8oPmHcoJFQQ5RlmE6m6AoM7RdjRs3D/E7v+t34JNPP8YHH3yAjz/+GKvViiLQWsDYFufna+RljtWCjOX5fA7lFfSY6/9KeMvliqiPQqZ/YFC53pwKm0yYqoAHHCyMCMBfiJh1HVUvkEJBl1kEL6L69HSCJ564hYuLC5ycnKDt6pDfrSPY0HXkFDBTRSkV6m8DZ2dn+Pjjj3F+fo69vT3s7u7i8PAQdV1Hx4zz7bnkE4FZpA49Go1CPnMeqbrGGFxczLFYrIKxrzCdjSCERGc9jPOwHphOdwIQdJtAAZnBdh264ECMRyVuHB1AK4Hz8xyXl5dkExsCNIh2bmO5R3YylRKw1pD9fQmMRiWkp/JwAh71aoHOGDhr4GwLa1qwPd42NeAdci2RaQVjyHmVwiHLNZQUlANuDZQErO0A2FgDWWcZRuMSzvU1tdeLBQFRAITk6hQ8phEo+VOU5Qij0Rha5eA0UCEIyJKdhAnVMhigLssypp4xM4b9lJTx5pzFqBrH/ZVBNa7nrpSKTjuDLSngL5VMItwSZVGgKkoICdTNCl3bAS4BiJ2Ft4C3EpAZpKByi0IpSJmha00EiYqivLKPUeUfWq+cM1CqF27c5nSnDuNVu5vYibz+corOcrmMwCIzljitjcc8R4GF6Nc6DtBQX5K9l84NBkEpRYM0NViAdL1eYzbbQZ6VaIIQMLVZBduRNA5YM2D4HlkrgoU6vbcRZCmrPNLjnXNYLBbBls6SVKOLCKRrraNdldpwzpK9JASJA2utYZJ88lTz4VHHYzvd3vcRFto0qEFpvhANjviJPsYmiC6Z5RqZZkQCPQIcEEPKX7sq0JM+fL8RtbHD041re9v9xgbnvQd8TykRgTbgnUDbtWETSxw29BBC7xCmTigLvl2NaKVG3jZDf1vEZ/PcRztOw89vc3hT+ucwarbt83zedX7p0IkY/n7Yjt+sgzt8luvauq1d2/p2iPwNjf/Hact1195sCDmWpDR+HTsAAFOYBw4RGf4K1vXiNux0d0EQpmnaUAecogGWOgBSKmihggJ/Oicf/ZwbQMXGYt2zP2jBdtHOM4aiN0J0gBfwmUCmqZYkZABunIAPc0VE753nwGYJJ+8JyHpYO3njS79SGrDpDEjRUkV2CT/fcF1Jox9xE0to0/w3/p5Ghofv7Lo2bxtnQ8eO11MWBOKD+yWNeiulSBApbJJsFEAKFAkSvwli0P/6ue/B5R57p18Hh1KQEJ68Os4jAwk9pS39YucrvTc7w977yEpIgYv0/G3XTEEWvlb6flKhNY40DEGHITA4vHfa3rRPUto/AwlcsWOxWBD7JESvOJ+da6IDBBJ3IcVB6j7vnH7YHCdf/MJ34tt3SzRf+Tlc/vrfhWwWIfLsIa3tN3bbYPGP//PYJv8r/yVufM9P4MgTwyR76XfilT/7p3Dv+BiLdYOf+ut/A6vVKjx7r876R3//T2D3o3+Os1/4KRweHERVbyEEpt/5o1h6jS//xpcpR70gwaEf+J4fxO9+/VWIX/ppuHf+McaTMfKMIhC0RpDDaUwQQGpq1E0NffNF1C9/P/6fP/03MF/MNyKCVVVBzPvUjbIs0bUG63Yd+3u9XmM8HmO5XOO9996LRjE50w+Q5QUODg7Rtg3yvEBeECB/dHQIY6iGNBt5HKmmSBU5F8ZSTdZnnnkao/EoRj2kVKjrJimDgxChZ8e4AzSti8MgQVwnnA9iWn06XBpU6O0IH2vRcqQ/BavS9YCBKOccrLdXxi61g7UZwvqSZTCW1mR2VACK+DvnYvTr7OwMv/Ebv4HLiwu8+NJL+P0//uP4+jvv4Fd/9Vfx5S9/GZ9++mk00r33uHHjBk5PT7FekxJwJrOwJmXYmc2wXq0QNgIKFSH94lQkIGqCxLnfs5l6gM3CWNpHeO8sMs6B95ElUVU0tmIUS9gYLeP+NgY4OTkJkdQqlp/M8xzL5RKnp6do2xavvfYaXn75ZZyfn+PNN9/EfD6P70AXeXR4uo7qeQtBCuBFQYrGLM7VdR1OTk5iZG82m2FntkcRv/N5dPJv3ryFy8tL3L17F0CIqDqLPMtQlCWm0wmlZ2Q6anxAUHk4EftXIAvRV3LmHJYLel+daaCVRKEUyqyAEIH54jylF3mi0HL6Qw1y4GjtpjFbVTmaZg1rCcho6xoQoLKUoHkxHo8hpERnOrRNu7GOA0BTNzAhZcBZxGpIQihIobFcrqGUJtvctnAOUS1+PB7h5OQBzLrP+eX9lPNwWfxKax3BUaZLM02a9Tm897FslhACDx48gPd9xRBmnzUNVabI8n4uZ8GpzDKNrmtRr9fwHsgzDQ4wQPVlNbXuq0wIB3hB5elWqxrWAXke5m+yR/X9xvP8amAiZcGle9iVtSH4X1VVxSg3p62xdkmq3cB7B4uw0ty+ykBM91RuD0D7/3g8xmQygZQS88Uc3/rW+3EtnoWa6JeXl3FNUUrHa7Edlwqn0VpKgU6ee1Tiy0Shx+lsgqoicTguFVdVpGdC+gY26nZQupjCxcVFLx4byqOlgmlQEjrL0YVoODvrv/1OtwO61kJKF405pTS85ygDG1Ah39FTLoPONIoiRznOIAQgJOURKKUgRRCSQZ/T54yNBhT/PjVe2MFfLBYYj8cb6NOQDggE42rgdbDRrxXVrczLAllOhqJfWJiGag1z2aK0XETSI2ETYCeup0UOj6GDy23kgZRSY7f0/AbiNbxuakimjgG3Cd5DqtDx4eD+5QlJVJFeZGTDyMXViRT7NWnHdW3ceJItDsnDwBL+TNpn2wzk4XVSh/phjttwrFx3ztBheqTDjeDgiGA0hMWxJ9DRuzFdS2V3lIK1PXuDI9x1XRNNMGwELNa0WC0xXyyIUihlvB4g4EAlm7wH4Fyo3bu9Tx75zmS/6DP0FHkeIXotJOUQ161B0xnkbYtRNcK4KKCFgsw0EPLBu5aEULIsSwQUhyANIfLCU85TmkrCR6oUzfnaw5xevh6Pc/4bj/0hzTzduMhIvqrun/Zd6szzfdJIOqOy6e9SShRHTHm+9UI8+RWnM80fTAFGPv/8/Dzmw3kASmeQUlHJqaynrTsq/hznttKUZ8n5Vl3XIVMak0D98qC83WFUP7bN2QjEcNuyLEPTmg0wg58xbfc2uj/3bSpSxdcdMgL4O7c9fQ9siPA7Gh7bgJLUoU9/x3VA+W8AIo2QIyrzORnLbNBvMIjCfZz3MG0L5ftc/ehYoDdO6rqGEQrNe1+BaObIshwQAsJRBEuGOeJ9zzggY7BD/U/+FtrOoGk6+F/+Odz83h/HLaGQv/LdeOnP/Ck8ODmBEAKnlwv85Z/+abzy0ks4HBVY/uqXgxpvhnVTo2vJcZj94B/Dz/3yr+M33nwDR4eHaIzBS8+/jO996Rm4X/wrwDd+hWrQSgXr+v2f2FGANTQ/63WNuu1w9F2/Dw9aj7ffeROT6QiHh4c4unGA8bjCak3gkfMOTgVwQwmUVQHvEJ3Qul4hy1SIOJ4Hg4n+VlYFslzhiSdvxXrNZZnj5PQY8/kc7777Lvb393F0g2qzVlmBvXIH1losF5Sq8+JLz+NHfuRHQt1XitbM52cYjUbw3sLaDvfu3SMjVHg07RpKS+RZhqahd07pBgJd18TxAvRCZcTuCfRcFjYUPTCVjlH+zs5+yoJJ1xb6nQ0aOArOdOiEhxYSVV5gJRYQItAtPZUzI1YUzZ3F5SXZUUUBKQTWyyXmFxdo6xrzy0t87nOfw+dffx27sxlyrfHGG2/g/t27NOcLEpzj9mQxLUACTqCpa0gVUnach1TMAJDwzlA0zHkoraCy3taDd3CCAQZN4AHIfnOdQVvXaLRGrhSqMofOKFrZBIdLSonDwwNorfHBB1TmqqoqTCYzFFkRgcu27Svw7O3txTnPpYrW6zXefvttlGWJF198Ed57vPXWWzg5OcGNGzeQ5TnVyW7b+H7YwWMhxd3dXSwWiwiOnp6exv1rtjPGuunw/Is38MndOzi8cQsfffwJ8qzEU08+g+VqjsWihpYapnPwzmAymWA6HkErANbh/Pwcp6enqOsG0kuooOVh2gbeC2J1wCNTGu16jUwBi8tLuKbBuCiR56ngXp8LDMFjDgA88lyDKglIGOOQaQUlPKzt+ii16ag8YpaRhoWj8zNdoLUmpglYa7FuajgBKMnOtqQa8osV1qsmsD40pDARjBuNqBTc6elpZDcIIbC7u0uCiHUd0yiYrZXqTLATrqSKe03XkUjjzs4OvPdR6I4p5QSu0fWY4eJcBxGuNx1PMBpXWK9XWMwX0EHstmkaOGuhhYAqaY3NFN3bBptIadqnSLTOYjLdgdY5AElzRrJ2lUBn2tgm3lt53hljsFgsYqQY2LRreC3RWiNTGlWZx9JZJycnuLi4QJ7nqKqq34tC36TX4JJi8/lF/B2DVev1OjCNMhhjotbMaDTCjRs3MJvNcO/ePdy7ew/OAk89+UzocxH7nFgOlEfNFHcBidWS2iMgwnWJJdPbWZ7YXE5gPBnh4HAPTz31FLwnMciLi/OYu37z5k0slpc4vziFVMB4PIrM7aoqwWi46VxgkBDbCgBaa1Avl+iS8SClfIQf1x+P7XQDfeRz0/xGfJHRsEuok4zq9JuIBY0RDy82nbrrDsrFJkOFhNxW0RhLaVoPdYQ47B6i6ekgEhBB5ZQEMISSqOsm0Dho4WcjjAf4Nnrp9fdOo4T8q76tqaE3dKCvXmp79Piqwx2iivE6VyM8PIG4X/nf/L5IjZGU5a/r20c5rY97PM71H8dJftx7fZbrPMzJvnbMJZHuPpyV/gxkWR7oQj0Fp6fnAJA0d/KiFw1pmgadMRCcO5M48kTaCxMUnqLM1zzPb+7oOR8Aoe9kKHIJMALmatFCegEFBe+IKqZUX1eZzu3R+LQ5DGRRpHuzvduAl9S5SzcYAgR9siAjnpNGqvme6bzr3+nV974tGsrXSp1ly45tWKPSd5x+bqhPMWxv31ebzi3Qgw9Mj3TOoW2buD5mOUUfeeOU8MgTNJZKHG1G3mXyflziGKfAV+zXpK1pu9K64gA2HOF0Dg9pb/0aeDX1Ztt752sMI+bpWrrtGsP3ODw/dezZoWeHXwjR92e4d+r8D8cMYWFXxxk72/SPfk16482v4JknnsYrv/vfxPw///cSUILo4YjAbyJoF50wD50VyHOKbq5/5W/TGv7P/g5u/a4fw63AyMpf/wG8+u/+O5hmEtWbfw8Pfv3vY3dnhrppYI3BcrWEfvX7cNY6fPmrX4ExFrdv38bv/7Efxx/8ge+B+Ec/g/adX8Luzm5cs/h5eOxba9F2LVbLFZbrNY7+wJ/E2Qvfh7/w//pPsVqvcXh4gIODA4xGo2Cw5fh1/3loGFiZJWsLlxzrWQYMOLBYkPdkVD/xxBPRkamqKirSfvrpp7h9+zaeeeYZMvQTh4hTBFbrJU5Pz/HH//gfx3d913fho48+wnvffB+j0QgfffQRxuMx7ty5ExgCHhcXlKPL73Rd15Cir8HOY6hn73BKiYCUPYjPn9eaamlzbmIKNjk3mDse4XdxhME7qiqBK/s+HXt7JDDX1DXqdY2mXcf781V4z+fcTWMMLs7PcXx8DK01Xn/tNdy6dQu/67u+C0opvPvuuzg9PYW3JD6VppKkEXwpOa3CQcg0ZUQgywtISetXLAPkHNq2g+kMrPNwyZziHYhTSpqmgZACzltSPQ72DFeuYICTx8Z8PkfbNCHKyOBorwvCjgILqzHYcXFxgbfffhtt2+Lpp5/GD/3QD+Htt9/GW2+9hdGUKLrT6ZRym0M+LEA55ezw8bv0nlJRTOewXjf48Fu3oTOFxXKJ3d09nJ9fBDBvgcl0irarMR6P4b0PwqkGSpGKd1kU2N2dQmkabwTA1iECR++CaMstAAtrDZSSxJJzDt26gZ8YTECRfq0pSt3bfw5QvL/2wZx+LIYodRhnUpJQiJBEw+26FgzQWxZUtIao9M7DOBp3nSOBZmMs7f+WwCNqD90v1UDouhZ1vYYxfU4+iySmtuxwPU+DeSo4xVLKKMbIfgynsKbzmfc3ZjQBHlKIWIJwPqe67FmmoZWMDDR4By0lZCjlpjQB4sY4aJ1DQGG1amA6i0wXUJKe2VkCbbkUIe23/ZqRgvC09/cq27w38TnD9QYA9vf3AWCDPs/AS5reC6RCZjrOPfp9z15zvv+9EMTa05nGdDKJa/HFxQWJGyoVSy/yPkt93r8fgAF7mvSWq9HAoTNdqM5RRrDBmC6Wktzf38eTTz6Jtm3x4YcfwhgqBzcej3HriZuYzy8pTSakBsDL6O9R+0Og1A/ztvuxxCUguZ2bQdnrj8/gdHNULDVIuYG9000oGNcoVUE4TYQc04Dqew84wIPKidAGISNdiL42i7mzkUTKfl2siXjFkBkYqPwzeUGbdFs2FITvywBkmYbU5CzVdQ1rLAwMpOg3vSFN+5EO2TXONh/sdG/Ld0yNuA2g4BpndGiUhieH95tGcIqW8wBKUfRhO9OJnh6PcuCGiP02oOBRjs32Cz/0tleO4XUeef0tbUk/e13b0+Z5TlS75l6KjdVAH08dMSEERlWJPMugMppb61WNdV3DWNOzEHygbYdId6xVBQ9KkPxsz8sf9cI/tI99MPyE6I0/artH1xrUDtBewLQKeeFQFBnyvBfZcA5UmzM2J/RYuK7zPq4NwygnP0+68aQOiPc+9m260aSG8NDRSpkfbCQPOyB1sDfXlqtO3Lqpt/4tpUmlucHpfAQS5o/bXPTT/ui6LuZ5Z1mGuqbxwTmHlFOYbVxnk8663Zm1zkWsiA3c9Ln7TfyqYBmAK8wZvi/fm6MP6T17575nKKT9njoww/YP1+AhbTcdG6kxcnVMb0a4+Xd8b2stlkGQyhiD0WgUI1mb72yTReKcg+Kx5lxIs0AS6e73rbY1+OTeHbzy8kvQT70O8/HbEEJCBu0TBkSd95De9w698/AiiIUqiUIX8EHsxtoWzT/7OQBUDkj/xj/AE9/5I+gW57j7yz8HrRQ53Oc2CiHdeOV7cbcDvv93fTd+42tv4Mf+td+HP/GTPwHx3/ws2rd/CQcH+ygTQaV0HhnToW071Osay/Uaez/+P8XZiz+AP/+lL+Gtr38Ns9ksiObMKN/XE23+W9OnYQypBMtmjTwvIsXQw8F0vTHJmjIA5aamuYlsxNmQhpNGvDiCmUYzOW/zR3/0R/EDP/ADOD09xa/+6q8iz3M8//zzqKoqOOvLwObIYcwIh4cHGI0qrFYNLi8W8E5E7ZQhwOSBhALbr0G9UatRFlV0GtNx7UM+uQjru3MgfQYXHKGQwgNB66mQtLdo0YNqs8kUzjnUzQqLTEEtKNeecm8FTIhmOdCuYULfXBoDawy++pWvIFMK3/7t347Pf+5z2JnNMB2P8eabb+JiPscyRLek0JBCB9yXIulChFKw/AyC/LiyyFFWFfJcb8yXrjPQUmEtaqAjkTn6rAcgIeI4M+Scmw51vQTVOp/1EbDAQhyNKkwmYwAeX//6O1itl5jNZkFFXsFYD1gXHbbJZIKdnR041wsnAlS3mJXNv/jFL+LFF1+Ecw6f3P0E63qJznRQUqEscygl4vh0zgVgqcLeHoHUFxcXqOsWdVOj7Rrs7M5QlBV2dmZYrag2/Hw+x3g6QduuQy3pNaxtYdoOzdpBBd2NyXiEIs9QZgW0VDg+PsFyuYa3FC0UoOiz88SykELAW4fa1OhEAzhKFdI6R15oSJVBSgshLDFYjAljlph1NNwSQJvXISEA2WsGwQsI0q+H85SvbhxgvSBhNQ8olSVONDmNSmYoyyowibK4Z5RlCSn1hlCY8wbT2U5U0udSgLzec9praluzgweQVhWv47xvcVlOjii7YJ+l9GYAyHKFMqdSbFTebAEJBMDFo2sb2K4hp1lKKEkq8xRosfDeYVSNAKFwcbGAtQ5FWUGG9FvKy1fR93CWy1ZR5DUFAjggw2lD7BxzP6SMrzzPURW0ZrZNu1FCkH2RlJXH9gWnSrAav3MORZkR46dpYK0HhIfSAkqLGAU+PDrA3t4emqbBxfEZ6maF0ajEeDwNIIpD25J2BYFSlCIpBLFjzEB3SkqBoiyglAzaHsS0ppQ6WnMAj3v37qFtG6zX9Hyz2QyTyQh3794Je3if7kBrdGqT8f153LDtRHnmQogYxWfw73EDsZ8p0p1G6XoDk5obzwgTpCiyiI4IKQCxaexRNCM4hZ7zF1KHOY3AiIhI9/k61QbtcBjZSA1oeLHh+HL7PZ1Ii5Hvc8lCGW9477GyK1jXwSNF9Pke1DbntkSRk/9HNPoaBy01BIcOZ/qRobO3zfC/4hB4H6Mt2yJAdV2TOEcQFWCVQl5whLzahvRdf5Zjm/N63XWuAxg2zn8Mx/uztnH42UcCKtcc3genO43Wht9xk2IEMDGweKHLMo08ACGMYjZNg7ZrASHCxseQCsDwih/MxW199Mg+6X2CdMpfObTOwKIZ6Qedo7qbdU0bjnOOysdIDaU4T4+AN0huIDnd3CcuQcdSx3Mb4DGkgDvnYq77NqcydRyvglzYuPawzx7mrKaf1VZfcTxTtD01zNONbpiqcZ2jz59jOjpft7MGy+UqUqVGoyrS0OH7aCE/v/d9u+hLkliR8FFIL65LSZukpDrdwzYNEfjUAeJcrLRvh89K5eh62rVIrs190wMjV8HW4XhJDY9t727b+x+yIViUp65rnJ2d4fz8PJ7L/Z+MlDi/+X4crfUArO9zfuNtE9Cnsx1+/Sv/HAe7e/jCH/zTEBf3IJ3F6hd/Gt2db6AoSjjvyOGmu9HYCQCbVPQO+3exOT/29/chpYd94+/BNQ1mQbnbe4+6bkJkyuP0F34Kh1/4IfzEF38E3/Hv/4c4yAHxj38W5mu/iL29fVRlBRlKbkbwwPlAKSeRpXXd4OAn/gROnv8+/Lmf+hK++f43cHR0hN3dXezs7IQoQV8P1Tu38c5I7TedNzZGj1goiJXEuRzYjRs3Ym3lBw8ehLzNHHt7ezg9PYFStNeVJVEhz8/PEye8xS//8i/j7t27ePfdd/GH//Afxq1bt3D/3jE++uij6JAxTXx/fx/T6RRnpxdYLdfwTiaG3ICVFewGYzo4J2OKAp8TKa9RGGhTKI37JE3ViEBkGHM+jDUV2FI0LvuxrbVGJSiqrIXEUi6DI2fRtqSB4Rzl8ErJ6uc6RlC/9a1vYTKZ4JVXXsHTTz+F09OTmNvd6Qx5UaDIqZQXOd39s0sp4DzVoc9yjaoqUI1yFHlOgJIQIVUKyDILKTgQ0TOf+nWCwFvnHKwxMHCoG86/1zFi6T2gFWmj5HmOo6Mj3Lt3Dycnp0ENf0yRcvi4Hi6XSwDAbDaLYmhsc1Lt7TnefvttKKXw/PPP43f8ju9A/vUc3/rwfZyenODg4ADT6TTs1238DNHae7tVKYXTk/OgrN3CnZ3De+DJJ2+hKquNakFKKUwmE3hvkecZ4Lh+cI2mcShLWuN3dnWy5pxhtaz7PFQAEjICPmQbSHjngl6BJuCHqctCQukM1nYErkuEcrpUMokYqy6+43RdRtgrrAcsBIx3oaybQWcNpZA4alGWZ3BWwNkWzhLNvCgqjEYTlGUBKWkcFHkRqOAdmmYFEoQTULqIfcosAxZPYwCR+4Ajk3GvDEBTysZlenQqQuaSdYn3sizTJJxWFnGPg6fUWSCkbAXnnEDcPjBgraWKA1JiOiNq9YMHp5BSQysdI9zWOegAdGwG5VwAs/pKJazKnpZQ2/BHws8sNDcejUmlfLmKAmkcxExp5Zwyxn9jPS1e54ZpdkP/i0XMvCfK/uXlJQCgCiCHtS7ei+wDquPdr/mbTDteG6uyQmc419yHcURB3KLII4CmlMR0OgUE6VZ0xuD+/ftYr1dQSm4we1NmQ8qqIoCP2du0h6fPzePucX2Nz+B0p0Zl+A42eJhWwLL5eShJQRFu7wEVosciOh0+Xoz99n6M9BQWfoHOOazXVB+chRBSY3QY0XpYB0RjjdvgAONt3AzLqoCHg3MGzhmYhga68/3Ll0qGjbXvkBQo4E12WC5p4/6D7/ysm07Fpmr4NqeDP5denx12gT6awn8bTsaU/skCE4zm+QS8eZSj+TjHtjY/jvP9W3Ger2vDb/Waw77cOFLHlc8XSPK6kaQc9M42gJC3RIgnR2Pi5iFJwZbSqkTIu+ZIh0iiaDbRCv9sz8zmfIIZXH08IWlOg8EDhAWTjEDrPFrbQUlqhZRNiMoA3ssYoRHBMSC14B7NHKadXBepvc5hTvOgOcrFfxs6YtvGWBoNfdj36z6vNSHyXN8zXaTZCWcje1ubt90nfQaer/x7FoWBEHCeFGtXqyW6rsVkMqEooM6CqnsAedwm3UxKCSUknCFNC0LoxcY9+/ff1xsdgnnpWEvFnvh7m7SB7zt8f8Am3sPnp/1wHeiRsiG2UdvT89Nz03twe9np6LoOFxcXMXeVxZY4As4GXJ9qkQKnFAniTTw+J/r+iuPaUxrJL/ziL+DeF74TWVbgyZu38PIf+jMo5sfI4bH6+19Cd/c9aqsU5HjTzaLB6x0h2kKKWKGJozhZnoeSUnk0QqMhaiiP0a5OsPyVv4nuvV/DU6/+LrQnd7D++j/BwcE+qlEFpRXtKSTxQhGJYJDV6xqrdY2dH/sf4/TFH8Rf/M/+M3z9na/j4GAfN2/dwGxGDAyAafvB4AlGXD9fKVdUiCCSJahUy2JOdEgSsCtjlIpySi0WizVOTh6gbWvMZjMADuv1EmSfSJRljizTWK1cuD5Rzd955x289957GI/H+LZve5Xy/hYLnJw+wN17n2Jv9yDmvnOpKXbCPTxOj6lWOgMqPbjSzy+a+/Sco9EoOt7pOB2O75QeOhzP/VoZQCmQAKIUYY31BMQ2LRmgmVIYFSWkd+AcdY5y0Tg06Lp0fQQAh9GoxHq9xO3bH0IpKrF0fPwAq9UighZKhGhewiSSIEdNSKqukSmJ0SjHZDJGUWYQHmBleAlAKBWFzjwcbLCB0FI+N6QMNheiHpuUtN8sFnNwHfrxeNo7A0EToCgKvPzyy8jzj7BYLJPoFDmjAOLv2DnZ399HXde4d+8ehBDxfd27dw8A8MwzT+HZZ5+Fh8Unn3wC6wyWy2W8Lq8zbdtiuVzSWM1K7O1qKJlhNB5Rya1Q0/t2qIVeVnkU7LKW1pvVQmJcjTCtKlxcnJNo22oZ1+g8L7F/sI8sozJ8Dx6cYDFfoOs2dVG4bbQ1K1jnsa4pTWPdNMjzLIgeKwgVcriDrUFpc0FvxVlIKAgIKvsVXoh3jjQsrEPTdWhMS5FMpj5rBa3zwDQo0UkHgH6X5znKADpQWmkAoZSAdR3W9Qp1s6ZoeFXEFBEWAWOwmanWAGIJwaqqMJvNIohKwQAdI9zsuLJ2FO9vKXDMYHlKLV4vAwBY0DN55+ATnSte01IgV0qJIh9hPBqj60L5QKUBUHUJYiikALODdZvaKPy9d4RNXBvStSQF7dLPnZ+fQzgfS6yxvlTTNPFanKsNYIMBQHujiusG+w3c/9G5H4/hnMODBw9w//79WP880xpdZ9B1Jn4m7oveB3+QIt39+snC2RLreg3vDUajKqQ1W+QFKZKPx2OsVss+5dk5HN04gPcWd+7cjeutEA6ADj+HYIdCADEMvGPbh9hFDCx76aElPTeXoGRg7nGO35TTjejIsXHhYUxfm5XKXqik8wCIaBpgIxoQaamUDye8CPSgTaPbGBuRF0ZdeDAx1eFRzva2g19oGpHSRR6EjiykFFgvarStiYI6Q6P/YQ4ACZZwre/tRxptSdG19JoPc7yHqFYa5eBzUgMvPdjwZ+eAEWCO7Fg4SgUYfO6z9PXDnNPrnovvMTw+y/vd9l6GPz/qetucnWH7tx00K9g6SCLzye2EEOSUeou2pbFH6DoZcsvLOZpQqoEEdySUJHpLivwztdyHHZFuE4owwz107F13MNvj2r/7vl62c+k8EiHq5iGcg4/RUuoA5z2KQgfkF4iUSN6wfXAWNmqC9/ccOmjbDiGIvSKxWZKL5/gQ7LoO2NkGEG1zitPrpesJ34/ndBpdl8Hp2ZZvlV7vaiS4j3Yx6svXzvMcSutouNbNOqL+eZ4jm4w3FDaZdZH2EcNztL7aDbCOi9Bt64t0PR46nKmhMXy+bXNq+B6uAzauO5/ZIamxkTILhtTf4c/8LD2VucXFxUUUrEvrwKbvgN7N5n2jkw+e7+rKM3vfgzxacDUPi1//yj+HUhmKvMCHr30eQgi88OxzePEP/hlkizNo16H+B1+Cvf8hYq5wmP+O8rdISDGIWFlHOb9K0trgnINncCnM0fF4TOAyRxfaS4i3fhGVFJjeuIFRyJ1UcY+ivmo7iuyR5soabnoD9Ss/gJ/6L/5LvPuNb2A6nWJndwez2QxlWZARGQWBKIq9axbIlITMNObZBMakitUmGpdN28S9iqKaRPu8vLyElDI6OBzBYTok515eXl7Cex+NdKUUjO0AkUUH9Hu+53tgjMGHH36Id999F6vVGs8+83yIcttYy3Y0GuGJJ57EaDRFs/4GmqYL+f4DGyYZd0rJ4FyUMUrH0Z50HtHYkdEgTMH0FKyRrren4hoavstAMScBJgEvyWhVUkXHgcWL0jWLHYUsYVvVdY3j4+Mo1PTJJ59gsVigKDK0po8QpXOS20ogHYk3VVWBosjJWe5aEI0WJLIWgCsO3rgwhp31RDMXBDB43wcklFTQQqOuSTm9qkYoiirOS+tJgZnTBbIsx1e/+lWcnp4Sw08Vca3l51wul7GG8d7eHs7Pz6MzAfQ05uVyjte+8Bqee+457O7u4sMPP8TJ8Sm0pogtU32Zftx1HUYVqahPJhMUVYm7d+/CGAdrPB7MTyjf2jsSh9MaXWuQZZReUuQ5qjJH1zXh/iFP2tA4LooKu3uz0P8URLo4n0fQ3nO02lrKqdckXtZ2BsZY6Kah2udViaLIkWVU0YLGrgpbsiPwA1Q20nkuPwdISfndxjh0xqA2JJzWth1MWFO10sgUOdnwAkJQykaeF1QVIMthnY30fGZg8rsRQiAviCnC4DannQ7XCwZGucLEdDpNWF4eUugImqYAOdenZnVqvh71ca9K39YN1vU6sGSJ8tw2NZzv2W0xdTPsQ1opFHmO8YTKxtX1KvhPMga8skxCZT0on0bHhez3V96fmFbeawdspiyme1vbtoDzsKbFuKxiqi4/I689kaksRFx7GTDPcw2dESuGP8P9TnOwwtHREaqqxGq1CiJ/pHUwCeKbq1WdRLgHmlneg5l5tH70dhA9QwOpEMXNRmWFmzdvYDQaYT6fYz6nMnrj8Riz2RQAQg63Q9e1we5RG+uUUgoi9jXg5dWgaR8s6DWWuK8fxzYFPoPTnS7q2Paj7xVje4TFBoOaEOj+Og7w3EDaRKy1YYPo67HyQ3IEjI1UnjRXowz9/a8aZwOPJ7SZkTveqJyzcNZAKoWqqmgxUCusVjUWi8XGvRgseKgDymH8hzh3rGAanxkceQgGK65GvK88x7WHD47YdseX255GWrn2eVmWaJsOXWceASw83rHNYb2u3x5mZH/WYwhK/HYdD72mBwhwSQ0v+h+DT855ZEpBBtGvPM8D7VJHmpMxXawPyMaxFzRobXJhAq/SKLqHwNX+jp94VJ9cnS7JwWO/p8gKETbh8FyePInwRwPKLTVBmKIEkFEt3qD1AFBuuBAEGAS3bGMcbFDYsL3/ycHZTIngc7kPeRONT7NlsRw65NvuMwRweCP33seIYUqJTr9SZy2NNFL/uY31bxvwk0bieWMHAFiLTOtQJkNh4eeo65oo0aHkDEc3ycBlJoAghzEorXoByqUyVIUCgmoN80a+rf836IVhbUypYUzjGwrUDJ3whznZj/NeOPcufSfcr6khEh3iwbXSz7Azd3JygsViASEo2jUajWKfM3AZgWPRR5RSJ1+BqGncrq+OnoN2Bq3UPTAmEPdAYyysbQB4fPXNr8I7j6+8+Rv43Kufg85yvPLc83jxD/2vIC/uYfl3/zLs8e1ADQ1pT3xN70PEkOpACxEQNaXgE8CAn1dKCcnlWgAqUxQivOSwJZoIITpe10T1W9c11k2Lw3/tJ/CgcXjr628jyzSOjo5wdOMQVUVgNgBkmlS0baBT/v7jf4qxq7HWFf6LZ38v7c3Oo+t6g7vrOkghUYyKqESbZaRbUIf8bB6Lbdvi5OQEALCzsxNLORljYmTMew+tMygp0RqL6XSKo6Mj3LhxA1IqXF5e4vLyElRKj3LE1+s1Hhzfx2JOQmpFUWAcwNLlchVsoT7tTAgRIrou5Ebmsc1pfWEpVXCAidIb10MhguOzKcpIYAVFQpX0EN7BeQErLKwNAJPqx74xBq2j95tnGTKtMR6NIIVA03Ywps/j5DWKjX5meLDQmlIaq9UqOjOLFY1TAATkhDFirINzFmWRIdNFcIg1vHNoO6qpGzjLNH84yidpTcp1Bp971DXlntsw5si3D/mmuYKWGnW9Du9nRQ67s8iCEFeWK+RFhrIs8MQTt3B6eooPPvgATV3DF5z6pKKjtVqtYpRvOp3i8PAwpjeu1+sowuWcgSqIan50dBTmhAigD5Xpmkym4FKMrDPgnKNxFwSlHEhgjAG+8ahCU0vM5/MYqQWIYVmUVaTQG2shlIY1Fmu3hnNAlhGYcxBKAGqV4eLiMlJxhez3K2MtoJmB4dE5AwsP64NYVVWgLHN44eGlg/QhlUFICKHJ6bZUN916B8DAeo+us2i6LuRuk2gaVVWhwJpxHtI6LJdr2JBGkuUZtMpBebO0P3O02pgu7tmjURXyuwVWq2UQYDMbDqcQJHBWliS0xXWnvfcxgJHnBbTKIvjGc5H3CHaA2dZ33iFXWSxBZUwD09VgXRtnDayh/OaubQFPpezKIpQSa1tYYwMbQ8WShQ+OT7BYLiBkFt0EqSSymGO9KUYqZS/wReOpQdtSPzEDmIU+eS1Uyd7Na+lkXEWWEEf5U/8mZXJx//A98lwjLzLU9TpqHnAUejqd4saNI+zszDCfz/HgwX3M55fI8xyz2TREpz2U6gB0sY1sLqYBQ7InetuC7ApaX5yn+VKNRrhx4wh7+3to6gbL5TLaGgcH+5jOJlHpviorNE0d+jPUsxd9rra1LuaniwBYUv8FO0vngAY6Y9A0VLaXgZiHpWKmx2eIdMc4B9jc5+/RIFb9Bk6GNxCNEBuoKYJyd0RQNKSQmge8jW7CFUMzvJSipMGOsOGzGIqxNtYW9L7PamWkmPM7Nw4PpDWUZXJPb4lukCtNNQxJkB1Nu5ksz+q9kcaEHofo7/gI9MP3RraHD1QhCQEPCUURi+RqqZ3LXcSD1LODD87pCJHW1OmOzhQtnmQYEMoGD7RNC2tZ+CMPEz4YoM5G/ICjlyJEMOOth8fDIqZsoCf/5OZt5CY/7mjGo0GBf1EO+JX7UGsAz+Q/QXShxBmmGtxBxE5RblJZ5GjaBmdnZ7Am1N2UiiJRfE3QeHWOo9oO8ApSBINeAIIh7bQf45wKIM5GH2+2XYDysba/vN5J6scCFf9jX9t7BxP+4Q1gJGBI+QdSq1DujOmRNrxzjsIhDvR+o6HojExFiKyLET0IBqs4YuviBPHBaeRo48OAHA8EehzlocfOGLxcDx+dgigq4x21KURWemO6Bwy2Oa1CkApoGmVNHcL0/KFzD2yWJCRn00FJgawq4b2Bswb1eoVzZ1EGSmyWZRCKlefJUOmMhbMOKtckqGQtGXXeU/RchhHM78b1TnIKKFhH7y+N4FOEQ0Em1D7v+pJa0eEGgsHu4Fw6Xj3Szfi6OcybZApKxHc76NttEfgNkCCUKarrGstQimU8HkelXClDTrO1cN6ja9ugc6BI6Aw9EMyVBLw1EUT76ugF6icBqDBdvXDwnoxC701wqgS0kpCKIsJffuPXILzH1976Cr7w+hfx4jPP4qU/8m9DrOdQtsHqv/5LcCcfQwW9BR8W1pSl4IUIQmzonXD4OOZ5tSEDkXNB6TyOuvD77doObdsEIb8WB3/gf4bT578X/9GXfhpnZ+c4OjzA4eERDvcPYWyHpqmhg1FprEFnyUAUAQF3jnJAnaeyY03TJakapFTONMKyrKJhOMmLSCvld9y2HbKMBH0WiyWKokRVKkiZESvHWozHE0ynM2RFiRs3buDmzZs4OTnBzs4uPvzwW+hMh8lkAggPIakMqtRk9HW2hfMWUuZRpboH0MP6K+iLc0FJpRuw1qBpexVtKlsKWGdgOprHtGW7OK6FAIz1cJacJ9rDTVjvHDKhKErY8cwhW4IdZtu1RKUWFHkuioLKO9U1sRVqGR2d1EFkxgAzm6pKBvVsByEFxpWAMR1sF4SeKHQOZwyMNfC5glICRaaghIQxoZawpLXPecqBNcw2zIrggJHKNEXVPJxxpPcRbBp6h8ScEhBw1qKpG6xXK1LeLktopVCVBbKMSs4VeY4Xnn8O69USH3/8CdqmDpHxIq4TXLu5bVtMJjPs7x+Q4nGgH5ejCt55nF2eo/mggfcOr7z8Cm4cHUGrDLc/uo0HDx5gtV5jMp6QPkumw/zxsK6F7xyklXjqqaeglcLp2QmqvELT1TCdxeX5BT788CPkSqFtTVirPaTSEDrHtBzDAliva9S2QRuU9YvSQ4kMo1EBpWXcDx0MbGCkWmvJEY45s47jBORcCdB7C2uA1jrgdJJYCZ6Ydd57GOfROU/7hyNgsesMmq4DRKg+4D2Z+tajrVuYpsNaNljNF9BSosgLKM2gk41OZb+vmajhMB5PQvSbHCyOiHO9ZrLJJYqijGlAeZ4DQFA2BzJdQGugg0VrHYyj9lH5Lg1rN2szCxHE/zKNqsgT0CiIMEsF1xl0pkPX1jBdX+KsCNVnOkMpEtaRWKEXEpfLJU7OTrFuGpRlAOAVIBWimr9ztN6SMB3twSEZgxgFgaWAwOwj+4uAO64aw5F77k/vHUajSaDWe6zXdXCeaV2QkktREuhpDDv1gf0SIswsIsb73Gg0wv7+Pg4PD2GMwcnJCY6PjwEg2h0M1m4GSAWBCS6wMQTtTbGQj6A+gfewzsALAoy01tjZ28F4NsHFxSVOT0/Qti0ynWFvbw9SKtz59A7W6wZ1vUK9aiA1Oddk4RLjUkhKrWlbE0pQ5oHxF6L+WkFJBZUJCCWxbqgkJbxDVmQosgIOfSDnYcfj1+kWvYHtnSf6hACkUtCaUZGQX+1DbmdAGb3zccOXSkI6GesHe3hIeGhFNBeE81J6tfMekBKaEflgQHfWAlIiY7o5fQDe2mhwKymCk75phHn4aDTqLCPkjv4A2PB80gPSQyuJvMpR2QoOLpRt6hDK3sLFiUlUOUahBZdYsEzx3TQCKfbRO7OUh0cTnMoLUCSwtSb2Re8F9dE8yh0RcfDyuWxY+gEAIrBpJPP5kbLlAGscWoSFI+QXwTi4CGBQ3o5KVP5SKiq/R4ANzke7zlcBi4dDFsMI4JXrDaJiqaH9WRzv4ef5SA304XlhIAGhtAQzzb0PwBMAby0sPLwG8qKEdwYX56eBwuPDuA6GM4NJvo+dK8FjHhQxCIaz6n9JBrRMQZLwjgIFPHnIjecNH73mYHG+8C/naFP36dikDd0LyreDA6S1cL4JGw4AUUVlXtrMNZwn0AshGqaUgvAEQ0HI+LNn+rwXhMKzAyU0hOx123nDZ6EeGdYWqfqKAemY4NytrqPyEyQWJuHQ07tYQMx7H+8dTEBYb8I1OhTFKFJahRCRQQIgougpnYs2IBbvuMoC4fZyvwznL/djkZEAjvfAdDxCoXWoZ1yjDTTLLMsI/JQULVmvawDAqKrghSdWQqAjyyAC47xHHUqLpKyBIZDhguGsJAn12OBgIwgmKUlrrfUeNnl+2tw0lNYwRgTHhMapDzmo3nMfbeaj9/fvheoYmI3tSuiz5ABtlvzoui4CZGVZ4sbRERkJ1uH87CyWgWuaBnXbQAYHylhLa7iSMJ5ootb29GDIJJff05gVnvYzZgbQHmUhFeA81SLNgtq/EB7W0PuRUiLXtKZ37QJf/sqv4I03/zk+921fgJQSr77wCp77Q/82inaFzDZY/df/CcyDjyEBqExHFklkIoQ+k2HNkqIHIihaQEYopcGk4C3ldHYdKTAvVyssVmsc/oE/ibMXfhD/17/6M3jv/fewt7uHo6Ob2J3tQgrSohBeQkLTl3NQUJQuKgXgeEwp1KslRc/XTWD9WOzMSDSNSs0otG0X37EAogFIjAra97TOsV430DqDdwIqy7C/d4BRNSaqufPE6GoN2uksONx0H5ojAtZbdLbDpJpg72AfxajA6WyKvf097O3tYD6v4cLcb5oGVUX1ZZtANWVjs21bSCWgtYRWFGlZ1wt0psHOzgyTaQWlEaNHzhkYQyWKtNZQWsFYElLKdB5Swzp0bQfjSL/BO4dlvQ7lAT2kAIo8h8o0slxH28t6T6yYokCeUzqKEGuwmUVzhcUXNZxr0LUWpvPoWhvK84zICbMG1nawpqH5Cc7T98i0wmRcINOUSiU85ZYLn9MY7CiNpWs7rGoSsRpVE8xmGVRGNlJVFHCOBJ6UIMFADwEIEqdTUmBUVKjrNZbzS2gJaAn4XEFqAeEN4ELusbEYVwWeffpJrBZLPDg+hnceO7MZnPWwHQUh5vMl9YcqMJ7O4KXE6cUl3HqF1hrkmYY0NIfvfPwpbGvw6quv4slbNzGuSmgl8PHHH8Nbg6zMkWtK47Ompe1ZClhI1OslZpMZyiLHfH6Ji4sznB2fQAiP9979Bm7cuIGvv/1uKIFUQ6gczkvs7B/CSQmPczgPEi4FOazG1hiPJwHcBoQC8jLD5QUp9Rtm5UigNW0P+sKHkl7Ebmxamt/jyQjj8YiMCdfXh6bSbA6mA4wRMI7WQus8hFDwELAhslyWBTwE5osFmkATr4oCkwmph8d9TJBdma7b5NzmGI+ptBenkNA+R3Pu8rIFlRlj5pGB95TGIaBQr9tQGniKoihhvcPp8VkIGNJ+qDXlsqMDOtMFpXwDLQUm1QSzKVVIWCwWsMagyHKaY6DgnrMWzlhkShFNv6A5akM5R5UVcBBwKsOD83N8+uldzFdLTGYzaK2xbhoIKWG9hXQdXABeySegNAvhCZTyTqCpO9TrBtbQOa0zAVDLw35BAnkAYkS/LEtMxxNMJhOYpkPTrNF1BkplwXkWMSWC7BSuDc4q5hmyXOHs7BRSklgaU/lv3bqFg4MDWEsaBycnJ1BK4ejoKNZQXywW8F7A2d7voMCEgDEelGtN7Giys1wAHskotbaG8x55SSwUnWtczueYz+doWnrHh4eH0EpjvaphWgfTdjCtBaynVIqOUh+1AHSewXsCaLvOkO+V6VhPnmy3EkIKtKZFt+6wXFxASGKBKRCYLmRiTz/k+AyRbgvvRTAIuawNkGU0yPMsC6h5MPA9GQuCI3QuOKJe9MYI2N5IaapXHaRtLtvQadpmoKZG6rbr8jHMQxTBCIqou6MBx6INSikyAjp2XHw4vVem5esCgLrGfRmev1mWTcTv2yJzw+e/1onc4nhuo+imzgcjoQCgPCGbTEkdOgnDaNHwOi5pw3XHwyKP/20/hg5H2s8cuSEnta9Dyv3kvAPV28yQZSrkmzSo6zUaY5HpknZL+I33m/7cj5jk71fgi8cbP5tj4vHeyfZxF8AjrSFVD8o4b2GcRdsZrFahvm6uSLCF0Xcb+otLm3g/uMdmX8e+D84MTZur7yQ9l8drSuNOz2WjPY7hJLI8jDCnfcbIuLU2CpMwPa0oikCJ66ntMbqbtK8fH9vrY6fgQPr5dB6KEImXSiDLKE9OaQmcU1RkPp8Hp12hbVchhyxDluXojAk1fxPFdea5DvpAJO9nU1OjB/+2rTepwEnaDzEXbfAuhp8ffo7PpfZujpHrwLh0jUtLJRpjo1PCLKadnR0888wzaJOcQQi5gfBLSbRubxGMhs37Ddt6BSwI/Ub9yDlsFC2lvYX7XF+5nuks3njz1yCEwptvfBWvv/YFlGWFV158Cc/8kX8X5eUDLP6r/xi4vB9SOkQUBfVhHIUK4zEKqxQxE3TM5xTgdch7AtqsochO07ZEKf/X/yROX/gB/J/+8n+Kt956K0Z4Vssl2pbox3VdE0hNhgS6tkNnKAc67RshSKxruVzi7OwU8/kCR4c3Ik2U6djcNjKcVdQnYUEkFjACgCInWmqW5YFCSMbdarXC2dk5JhNiMWRFgTuf3kHXdTg6PMQ77wqcnp5ib28Pl5eX2Nndw2w2xVPPPBVBtbpZB8cgQ55n/ZyQEsI59Kl29NWrm1OfGtMG8R+FosghBBvJdTIH6L3QXmHQdQ2kLDAaVYAkYbOLiwuUZQlrOqyWSwAOOzs7EILGaaYYtApBFCUhlMRsPEXVUd8s5nMsl+tAw1VRJCnmOnqA2DE0l6XwyDIF20kYEyJznoIVRZWjKEvsTCeR8tnbDRRUsM6jrldwwdHjtTLLcwipYFUQOoJI5g7bXcTQk8T3CmB2GJtti7YODB1BYKBzgFYZ8rzAdDLBE7duUFmw9Zpo6XkJpShPuF601G86h3UzCEn1nOtmDeeIiVFWJXJNEezz83N8+OGHkTL+6quvYnd3F7dv38ZytUBn8ij4x2WtirxCvVxCigxSAuNqBCUQVM1X6FpSW+Y8+jzPcXgISJGh6yzqusV0uhMAniY4SstYGUBIH8Y8CVtpfRLHZtd1JLImyNZl+4RBd5rrBus1zXkSdMujE0f7p4ID0cVbyxFqQekpnhS4nQMEHAEapkPXNFBCkaBipmKZv6HNnpbs0lpjMpmgLMvIetFaY7nssFovYI1PbNQW3mcb1Gkb6nmX5SiU/DNYNzU5WVkWUjkCY4zb4Mnv0EKgCuK2QnrU6yXgOlRFTuu+dwQiOyrjqKSAlhK5UsiDLoJ0Dt5YOAhoqaFUjov5HPPlgoBa7yC8Q191gKK+YXOIa6ISAlIQq6NeE62cqdCpKeMdoDOmlPcsOAb/R6MRTEfvZGjbsI/HY4TEJvu629Z16FZNHHPOecxmMxwdHWE6nVGpwcs5bt++jSzLsLu7SwriQGCQUFqOFBrei5iLz6Ak2cQhkOopKk8MunTee1SjEY5u3oCSCufnZ5TDPZlgNp1CSkmq4itK0+yaFj6Uc/TWIdMZirCXEKvDBvp4Aa88Fstl7C8GTK01qOsGTbMGBNPPwzom3GOEFel4/JzuQD9hlFsKgUxrFCFakGkNBxOjxx4U3RKBLvo4GMB1EUlCeTYjOnwMHejUOEupjUMnMx1kKWV8aExSpM5CaoWq0tC6v9YahMo667d+Pv4OPoT2Br2wxYjdll+aOrepsfUox9t7H83fh0Wmhg5dmg9pHdMLe1VZdhq2GY/ps8RnHDzPv8pOdnpc53DTz+Roiy0l5biPqqoKGyHle3HOmDEU6aLo3nWAzdVxv82o3/a54c/pu+uv+XDHe9v1h23YKP3gPRAW865r4UP9YD+qIKsi3rOf74Q39PNDgClVIQC72f9p6B20WW7Q5wdjLs0R2tYfaZ3m9CvNqWQjEsBG1BpAEGJ00WDg/DK+Bzt8QA/O9fMbG/fmv6XPy/NzSKPmtjMllSPio9EI1pDxSqI+S8oFVTpxTJgybEBldOSVe6bf+d5DOrxSIcImNzU+Ym5zYBmka9E2UIPP3eZ4p+fx79K2bFsj088xJZnfI6sSz5s56iCuRTVA6T1NJpNgQIZ6vm0TmR0ygBJMiSSnql/Hh/sLtylzJjgSEq3oqX9CXD9uU4B4eJCRYvDuN96CUgpf+/pX8fxzL+Fzr3wbXvrJfwvLv/l/BJan0RBjsS/vqdEyOtsSWmckiBpSW3pn20ejtDMGq/Uay+UCuz/2P8HZSz+I//A/+ct442tfowoGtoOHw8XlOT75hIzn9XqFTClMp1NMpxNkmQ7GIdHLZXAO9/b2Qp35HCcnZ1BqHddLrmXdg/9cZ5Xm5/n5OS4uLuAccHBwEMthWkMiSavVOuboe09lghaLBSaTCU5Pz9C2ZGQe3ryBo6MjjKsx7t25h4/zT6hdsx00DUV/iCEisF5x2RguI0pOtlYKXtFaDlA0n8szaZ2F920ilZvBBhZaY6o3A3icl86sGQKPDNbLGs5R9Hm5XOLy8gI6CEIJsYCSEpUoieYcFKlT8IojOqNqBITcW3IMZQAyTBx/tM6tI1inJDCqNFSWQQfGCDwxtcYh7z4Pa5/1PjJhrPfkcATwk2oSk4ozpxH2itHpOgSwI+KZwp/MFee5hncbQAod1gSilRpJkWwuI/bg+BSL5SeYz+eQMxWdCVIPB3B2Cg+Pnd0ZZrMpmq7G5eU5WFWc+owcBlY1f/7557Gzs4Mnn3wS1lrcvXsX8/k8MiiyLIv1kReLeVTuzrIsin15b2N+Oa9T0+k0rN2UdtG2Xah3rzCfL6MWDI9rIQSKvApjqiAw19L6R7XC60A7lvBO9NUqEoDNGAvTUSnAPp86gNaa3mPnOKc7sNNYl6KmOuAeoGhjsG0mVYX93T142Dh/0z0xgjxhvWTQQAgal03TQCm5sZ6nzjtrDbDQmne9s8nX4H6Ft1DQIYUmrNe+Z8exRkpZ5uiaFk29BonaFeBMCu8M1UUXQK6IIUSC0pLYtkJCOgIkdEbs4HrdzyFuN+913l/1RXitE6D1hfuhtx9kdLDTwAHbCUBfMqwsSxKnC5T4yFxwZHPyPsO/T6t11M0qjpumocjyzs4u9vcP4L3H/fv3cXx8DCFkYCaM0IR64KvVCgzMN02Loigj46wsS6zXK5ycHKNpGnrfErHcGtPihRSYjMbY3d1FkeVYLpdYLVfg0npVVWG1oLlQB8FL07aU+hf6QWcZ8rKADpUoYhqBFLCd3QC52DYgGj996YzSrZTqy8Ft8922HY/tdEsAFg6CQH5kWiLPNco8g841JADjCWEx3kA4DycB6YOwyyMcvYcd1zlpqZNwnSOZTuThZ9MJu+0ezpFapveEynsAWmmMqjJGwpumQWNNjGhCEN7BE8d5t+Frbzy3c8NbXumLbY7d0Ih71DWoWVdzRNNrDt9HnHTOg2p3+itqhkNQI3UEYh9uUf8bOnv/qh7b+rI/+BllMMJYHb93Rqh8hQ4qiHVcQLXWEDqDNT3lf9u9+fs2Z1uIoYza9fMsnUdxof9MPXG1XZs/h2sKAp6sdaFclQ0pHYygq+AIBDzT9wYWO+RDBy8+Vzr3wXVdr/ZLCgptG4sx2pqoigO9s8Of5UWa/5YqcEa6qxCxxiXnVF3HEonPkfTdNkAufe/bGDrs8JECrIkijUIIjCe0AbKTcX5+gclkElFlrg5BaS+92nfq2A/X2BQw6IG9PnLMeWTp57hP+5x3uRH5Tn/muZKWVnvY3kF/32QmbDsvvQ8btOSQrVCvyeBbLpexREobDBN+ZiUVlOwVXq2nRD0COCWk7CPUQvSAK7cPAP6Nk3+EsWuwVBV+9saPxHalYEqqBcCOV9qf6TwQQiDPaKwZazGfX+Kf/tqv4Gtvv4E/9Pt/Eq/+D/4U1n/7/wy/OIYO/Y7QMimp1FSmFZV9UpTDxoJYcf6BxEaNsWjaBqvVGut1jdkzr2PpNb75/jfwP/8TfxK/49teBrzHG+99Cz/z//5r+Oj2hzFCVeY5Dg72AXEDe7s7yDKKoPAbEkJgOp3iySefhJQSDx4chzrHk5ibyYrb3C9SSthQw/v8/BxnZ2cYjSaBAl0FUVCDy8tLHB8f48GDB1HtmuepMVR27/LiEs57nJydAR7Y29vHwT6VixtPJlgsFri8vIyGGSBQrzosFvON9UJKAaUzUFSYx3wvKEhgK7N7aDyuVmTQTqfTqPTLkaBeybdno1G0soV1FrPZDp588gl0XYfbH32ExWIe17DFfAHvqO6vLDaF87z3WDZ1EFmkfHmKjGusVusg5BWi95YiPsZwCTMLrRXyjEBWVpT2nssNlVEZ2VqO+Ad9AIhYk3g0qigf1lp4UI125zxRcS0AcHrUgHEBbJQVor1rs6ZyL7LFAoWk05DnRE99+plncDlfYD5fUDpdMUZZllitarRBYEpnGUbjEqNRiZ3ZDup6ja6jfHcpKC2GnblPP/0UdV3jySefxP7+Pl599VV47/H+++/j4uIijjdiJHg0TRf608D7CkWRBQGwcbgm7YlnZ2eh5FIV10Y+sozKJe3s7OD4+DgKG2qtQ+kj2k+qqoyq0kIInJ2dod9fgQ0x1rAJO0cRau8Rxm0OrSltrGka2KBlEt5SACdJH6RrQr61CDRzALvTGWaTKcqigHHdxnoXqx4l6zkzH4aBCe9prx2NRpQ2Elh14/EYRVEFHQJS2y5CLjiJ1NZogz4TBwZYs8I7BxdSq4QEtCDmCVdIsNaAhdCEQNTgMF0bc3x18I0yraCEoAg2JJSg1Ko8ywggdAZZppFnJbgeeWqX9D/zKs32iQ/ltjqYQeUmbhvvG2SbdNF+Z9DSOVI998YGbaFNnRgW1OSxmtovvO4wk2h3dxe7u7uQUuL8/Bzn5+domgYHBweR8ccON7MXlFTQmtpcliUODw+xu7uL09MTXFych6oIRTgvZVZI5GWBg/0DlGWJ07MzzEPtb84ZX61WJGTYtjBBl6YzBt5SWqHOM2QBQCDNFAum8JuOQC54j0xnKINOR9t2aOoGznJlB9r/ucIDaQH0KREPOx7f6eaAkhKQgRKbZ2FgSZpswgs4BQhHC5/nutwDut/QAOafgasGcpz84qpRmv58ndMNXM293Xb/bREdIEjXKwnb9oizlhKjsqASFxCw3Sq8uKDyLTQhht4j0vwFOxDcvsfrd4qSbz5vivIP2/ubOdi4S6+ZXpsdDDYweXHjckTcjxvOdviZf3Odo//fBccb2AIiCTIGgF4Ah9IJJLKM1Y+LoBpZR8EaRom5RiCjgum9Nu6Dx49yDz83bP+VZ3nEq3kUeNJvBiHqH5+FkG+OFDlr4KxFVVUQHJUAR3xFiLxcTYEYtIYfCPBXnbO0b7ifU/SYDZhhZYRheko6H1J0OKUisZHJZbxSNsMwErvtnbJxOVwLtzm4V4GIgD8E55uj72RMFpChVJBzDhcXpMzMdPg8L6AUwiZ3dS6z85eCckMQY9v6PSyn0TTNBojA/c/9mQKl/PdUdTy997AddF+30YbhGj+MQsc6w0oh01mMNAI9g8FaKn3DY0NIioIwKCEDG8h2FiIIcdJ7AaiKAbFferX+MBUEaI8c7A9x/XQuRkKYOp0+R8oWoLZQ+cHOUT3oLNMwpsPf+rs/j5/8vX8Ar//BP4X65/4CsDyJRhoElTLTgQ4pBOd4C3AgkQEEa0m4h0uDWWehtMbp/+fP4Zl/89/B//0/+A9w4BvYf/63oKTEs9/3B/G9X/zf41e/+gb+0k/9ZQCWdBCEA+CC3oSHcx3gKeXGWovFYoHFYgFjDEajMbIsD2WF6L3YQBVO3yXT/3nMjUYkstarP2NDtVxKGftTa43zswvszHYpKqYUPvroI3R1h6NbN/Hccy9guVrCOofLc4pY7uyMcX5+jgcPHqBZt4AlQ1xrBes6OG/h3GbddnZqttkqPLe6rsN8PidnIZQn4hxvrinM+ZlktFKJp6MbB/j85z+P6XSKd995B2+++SY+/fQTivQZ0hPIlI7Pm4KZQii4IKJFysojeE+U4pTB47wlgS0HeE8iRFJRPjGlGubQumepUESri6k3aRSO2kDioj5Gpw0AAaM8lNKQQbUdYCB2GFDo94Y+Gr7JiOEUnzwPVPkIGDhUVYlnn3kG5+cX+OY338dqtQq1m0sUZUFz3pOYVNt2mE4nmM6mWNcLnJ93sZQVr4FlWaKu61iTeLFYYDab4caNG/De4+7du7h//z4AYDabYTqZRQCjbZtgI1CElpzHIuTXdlgs5xGY5zSLosxQ13V04g8Pj+A9OdOLxQICAmuz3hjne/s7mO1MwCkdy+UKXUdrHAUFwtoieKdGBIdM52E6B3gB4xxaZ0iUMURgrbNom5Ycns5ACUmOnlQx7/dg/yAqd6d7dbrH8tpGOdgEtm1WHCDAyjmPIq/gnAsgmo4MGWY7cOm3sizQdS3W6yW6jmjMHmCVC3JQO9ImEAC0pBSbPMsA50gh3DtUJTHznDUUxbcGpqOyhFpJ6Fwj1wpZJiGEC464hgfpY+RFhuWaoq9SUFoMR2FZrTwVGePxFYNbYc8aVgFJ90qlqAwi7V/dxloCgOpcW1CaD3o2bVzw0dP7dUj/YwXzlH2zu7uLW7duoaoqLBYLnJyQkBkDJWxPsdPvvScmEQyKghzyGzdu4MUXX4wg0EYpTiE2AhpVVWIS3u9quaRa40Jgd3cX49EIbdtiPp+jrRvAByaMoF3XwYf0nQJS6ZBTbikfHhIuKJcTIJcjU0H0se2wCpo4UkqqliAE5b4rgUxTtPu3vU63EJ4ELIRElmsUeYYsz6AUAO+gtIZ0Ek54CCvhJSXCI6A0acenRmJcOxMjaatzLIbtuZqjyT/zNYbGWHqkf7uuPd4THUpDwzquRdfXByR1b4cu0BG4XjhkH92mfAR15d4P7+tNEIFpi6mB8TBndeNvIQh43bMOwYu0fd77IAa3Gf3mTZOdiJ6W4uNmG8/f0s5/1R3t9Lgu6taPr8iFDiUxNMqqQllVaNomUoRsiAAIQRuXsQZKs7jgtujx5j23OXJX7JNrAK6tjvdn7IPhOGIjnY06KQSJoYHyX+AJlDDWAI7zYSQKTxuPViok6MpAb2VaeZ/mEkYwdS87H8ncH76LbfN76MDw+E77iP89dDJTxwjonfd0bqlI8dzUQ9jWpjjfgwG57Z2x0Zo+w/AdOEfCIxxV43ZIoUCKpkTv9R44OTnF6ekpnHOYzRS8dyjyDEr10ZHN0ZBQjX1fHk4IxDYPSyCmis7bQJPU+Wba8jYwdBvYMOwDNsDTMX3d++E1jI0JpidyOZ6Ugu59/z6FEEAoycURAR0Alta1ESTdeM/0AIM+CGOWQQWJMM6HoPNVBhH3F7eT72faFm3XobUGQipoJWGtw3q9wN/8u38b+b/+R/DyT/5bqH/uz8Gf34sGWpZpaElR7nCDcG9H0QBnYW2oxx3Wrc6YWF93efwR7n3pf4PyyZdxcfIJqvoU5WgMf/YR9p//Hfihb/89+FtHR7i8PMdsZ4b9/T1MpmNkeQapBIEPkqwj7zwuLi6uUK6VVHFvIQdCRcojR8G8p8jY7u4udnZ2AVB+bFVV0bmRUkaKLEdCKV/Z4fz8HNZYlFUJISTu33+ArCigM42nn3oGnTWoqhJPPvkkdJbhrbffxt07dyFA+b3ee1KMlohR6I0xLDdtj/SL1woAkWlBoMMozms2elkIkAEinSncvHkLzz//PIqiRNs0gfY5w8cffwzTtIGqTLnnZdmXgJOSVl9SbDYhekNgIc+T8/PLjTWHxqKHcwrOKdSmA0ARpB60oYov1tgIpHkEtXIXNE2kghAOy+UKbdvARodDxbWD2WC8pMe+TLQjaK6wHs8m647ZISwqpTMdc1mdo5JeR0dHODk5xfn5Odq2QZYVMbongvq8c1TuaVKN0DQU7V4uF/H9pjnr8/k8Rvy897h16xZefPFFHB4e4p133qF3EtqlVQ4uX0R5o+ugW6AJiBaU99oZimyyqvpyuYSUU5x3l5jNpv1aFPKfu86EKgM+BkgI7Ccb9vCI6MAnJ2dYLteR7u4D2E25/wEcCxoTziHQbD2MM5CZRlaEig3Ooq27EIGlNVyHWtNSKpRaYzIaY1RVkEKg7kxQjXZX9kWm9o5GJEbKZasYPCChNBfL2RL7xiDPWTOgF1Uk9XKqR1/Xa9KXEIASEi6k8TlrAW9huhbOGSqTmGWhjHHYawKrI8uIyWGCwBcQ2B9dAwkNIWj/JOFnGjdKkMaBzij6Xa9XqFdrKp2mOljjEjaX22CL8fiOe6pw/ZqFfl9i0Im/UmZMOndtEHvTMgusXLXhI7BIKe/jzokY2aZ7EhA8nUyxt7ePqiTtjTt37uLslNKXxuMxvPexzCPlntN1SSSP2nzr1i28/vrrePLJJ/HRRx/h4uIijtO2bdGZLupazGYzTKdTVFWF9XKJ+XIJKSX2dncx29mB6Tqslis0dU0VQpCWWiORXakUhKLxYRKxWOcc2lAJS4b20xgjMIwZDnmWIS+yADaGVCHZr6GPc3yGSDcZVlorFJlGWeSQisWzgiorXMjLQqR4epAEfNfZSKFIRYqGzvFWhzv599BgS6+TGmePcmzT47rP+mBZWmfgERxQ2U8ApSTyPMNkMsJ6LeLiCJAQlPe0WLMTAmzmzKZNHD5DeqT9wt/TyPQ28GLbNTZpKHKj7x/2Wf5bGjWTksShmGrCbUlrAab0123t/O+i8x2/87sWVFtUSoEslK6QWqE1HVZrQqAtPKUxgHKjhOjp3TxugO3sgKGz/ahxfx0A9dv1Lq46kUxLDYE9wfek/4mQo922Bt6vQeXqNERVQoeaOMyXYR2NTQAoOCA+SRMZzJdt68OQ1ZE6iUOgjtFjHusAEmcsZTOIOE+YNr3Nqd7WX9f1f+o08r2GKTPpNVJ6vhD9hkwOJmDaJhrss9kOAIHLy8uQv0lRMwEf8tEUGPShZ+Wokt/44k2NHdPhZs9RZG4jC5MM1wdeVzw2c5eH+0OKnqd91J+32afDMc/ABaP+yyXlf5FqchWVc5meSs/jNtIGgr5q/57goxHN7eN7pe8pncNSUA6zDAa7dQLEllJXgB42evr33Ec0UiaBsS2V5DGGaooGpXcVwNO/80t/Dz/+w78PL/wP/7fQ63PUP/8XINYXffqXEBHMAii9KCrtW4OmrrGuaxhrkOVZTE1ouxb1ycdo73+InZ0dzA6JwtouHmD+zj+BfP1Hqc5tmWF/fw9HR4chR5PS1lizBSAADSBhKmttT8W2PcuEomB5jPx2weBquzaObxYAY0e8KqnEaNP09bs5f1YIgeV8heP7J8iyDJcXcxRVibbtcPLgBOVohKoa48UXX8StJ5/Azs4OvPeYXy5wfnqO+eUcRVbFMjZSCiyXDk3DtX8lIJIoYgLyiVCpRCm5Qetkx2q5JGEs7geeY2kpJCEpX/n4+DSOsy984Qt44okn8MYbb+D9b34TTV1jtVyjaymqOR6PQWWyWLCP06AcpLSh3Rny3CPP6zieeb4xOCwNRas7a+DaPmrPCsjs8EVGixMw1kJZcvC1FHCGnGatVWAG5QBSOwVhG+RSbCLuJRCbaz2ZbT293DkVKOVrCCFR5AQmEHjhICRRiI+ODoniv6wBOOSFRlnl6KzZWL+odvcE8/kI6/UKy9UKO7MZJpNJHIs8LwDg3r170Vk8ODjAyy+/DGstHjx4gPPzc+zM9uIYIfCohjFdzKPlCCVHN1drcrpPT8/QdQbjSQml9oJI5gJN0xDdV1AtdXb8GYDg8ZTnOW7cuIGiGOHs7BwnJyeRAtwvmSKMT6bPSljr4Z0hBXelyXn1QNtZrOsWXWMoDbMsURY5nCVxysl4jMloDG+ohrcPDk4KovJ85ZSQoijQNE1Mu2iaJtag5vnTNC2898gyKrvag6WIVQTaLtHL4X0SFkpl4T2FoBEAJQTKPMeoGqFrGzhjoJVAWebQgVYOIaDzHNYY2KBh4K2FVwH4933AwToL5TQ8CMTouhYXF+dYrVekZm77gCQxcwyUSoHjfq+j6C9VkuDqAP1e0IPuAOXiU/WJXggxllME2xGCSnENXEZuD9Db/T3YSZTq/f1DjKox6rrF/fvHuH/vAdq2xWg0QtdZXF4sNvZB3nfLsgypHTO8/vrreOKJJ3B2dobbt29jPr+M45wCmS06Q6U6Z2GOsQK68x470ylVmQBCDvcKLimLx4A6A9tcbcRZg7Yj0EJrUipfrolNNJqMY1rPul6iMy20kqjKItgyEjojMIbLoMqQT/84x2M73Uox3UP1CKDkGs7B8abujahJeH1kMDsa2MMo0rbjqqPW58eliM/DjNiHHUMHPo0U8N/jfbyHcTYi8QKcz0nX0kpDliGSHcTSmFZMT5wa8QMDfGBwDx2FYZuHxuOwvdv6QAgAbnv0jw21bbTyYV8BSBBjuZGryujZBhoHpqxc71QMab5bz/OIFKfPegxBhW3P9LDfPeyaw98NwSMAkFoGoQ0TaEUFpJBog6AIgRV8LdGnEkgyPsjfvjpXHuZ4D9u17fvjPv91/Z5e5+Eg0XUgAM9pkURHbXDieFxkyLSHVxQBZ0OK+zdV9pSyd7yYLsuuQ9rG68Z5uh6kjjd/LuYhJblSrD7Lnxk67Byx4vuyo5+OkaHD3rcH8ZnSsZW2dXgMI+xS0Pqc/o2ilr1ASpZp7O/vI89znJ2dYbVaBVRewlkLnekryrL8PMMo87Z0F974mN6Z9tcwGs3tBBBTD0wS8U77dniP9P3S7+WVc/jfKTjIuaebFO0+F47PJzR8c3zQ+t3PPRccYyXU5jiCByNOQoQaqyJonIS61+DzgxKq95tKvunXELBO9y+O2sfcc28hEfIICxLPcdbi//uLfwdP3nwav/d7vh/TZ74A9/V/FPuYZi09m/O96q2xBk3bogmRdBYqUlKhaRtifuVUv7aqquhAWmuBjPYhpSVKVWIynaAajSAESFTR9Aw4eMToFL8Dqn0u4R3Vo2XghnMF+ZmXqyWJ5gTQi991VVUkXqWptjo73ev1Gs899xxu3bqF1WqFe3fu4259D0WRYz6fQ5s+7xrO4t7du3j++ecxHY+hlIR3HjeOjnDz5k0SOJMeWkhIkcN5FyMkQlDlCqCnWHJ+Jbed9koX1xV22tjR4Hzd6XSKrutwcXERVdoBoO0kvvnN93B6eord3V08+cQt3LxxEzdu3MRrr3WwXYdPP/kEl+cX5ITBIc8LaJ0BECg00bg5T5vGONFjKRo8AYAYVKDxaIMj1yJTOqkXTPPLGlKz5vKHBND1DoSSEjZzsFqg1IpomzkxJyhy6qmmcci5dMn8T8GrZCeMv0+Vr/l3dd0EB5JK5xH1toEP68X+/n6gl95D2zYoqjHK0kKaLjiHHtYSxbgsS4zGFeaLHBcX5yjyPKjE90JenFbUNA2Oj4+xWq3w7LPPYn9/Hy+++CLyPA/51yRKpTTVufEece1r2xazUE6qqiqQgNoaTdPi/PwCXdehLG/FtYvtidFoDKpB3FP51+sVrDVYr1foOo2yJIG1LCuj2jmPuf799muzUpruYXvgte0MbE3rWNvUqNdEkS/CeyyKkoTHBLFVypAq0TQN7S9Fjq7umRDpHpFlFJ3mHF3O525C2UoCI/LgdLuQHqXi2pnnedAnEJE27L1DlvXsGMlCt85BwENrCQVJTN5MwrQk3qVkhiKnyLCxJpS+VHCCwR9Kp+0XURF/pjnSQaoMznnU7QrLxYKuG1lgm2v65r6HK3+jXOR+LyPbZHNvBnhv60HpGKwQMkSDRR8gintsT3UnX6dn/wlBwPx0OsXe3h6MIZ2M8/NzrNfrBJwBFosFVbYKoo9paklR5Njb28PNmzfRNA2+9rWv4Z133sF6TTbIOgSknLPIcsrbH40o5SUC5JMJxuMx4D2WiwWWiwVpQYSxxJF5CBEYFzrUVydNEhsEBTtj0LQdjCEgs6oqAAFIXpNAZZEXvXglPIpcA8JDQwKKWJzXaB5fOR7b6aZSB4roEZoMBB4M7JDzC+OIbnS+Ai2FF0WeWEODbWjAR0NSUOmBNLrEAyD9nh7D81LDLKUb8qC/1nGSEoH8D28J+Y80RS5GbztkSsIXOQT6qISnQDdM2Hj5+eNzij4SFJ74Sr+nEyI1VK9zzPmIz0Qki2sd9vQ9bTuct1f60Pse/RqPxxtCTGn/aq0hPNA7ln27UuTrOqAkvt9rW7f9M9v6Y9u/tx3X9VP6c+pg8b/ZwYjnhX71gkRWJtNpzM1brevYh33fyhhtEkL07I5rHNvhnBl+Bzad5uvmyEOfX151XtI5l15721iUks9TCKk1SKP2IgjMwXMkFwBMEGXpnSAlabEkIyAAYKJ/DxtrifehFjeBXKmjlbYz0oST9rIDlm4wvHCnVN70+VNKKM9P3mCG4iNusIbx+Wmkktvgff+Or+vv9Lm4XTSmHEWMQhoMO2NdZwfzr4MIOXf7+/sxj9YZi7LKY9QgFQjhewzbkT4Tt3fIDuANOWXcDAXSuP9S5zo9f/guUyc+7Z90zKbpLuy4coSQDUwWmAE2Bdb4fSC5ppQSYTvr+1+IEIEIvw7fRcAAuJ2bYiv8Tn2gKfZ7ATusw+fkKC73Bb8LfseU36kgBNVAphzEEXRekDNiOkitsTvbQWVrdGf3kCOosCqap875GEnh8c953E1Dyu6jMdFEO0N1YbXOghq3JeMm7AfL5QKNnkE5j7IqIw3feSrdwn1qrcXP3/ph5JocLzaqab6I4IgXMIaiEVwD+86du2iaBtPpNKZ47ezsYDweo2k6jMdj3LhxYwOU4HeYZRmefvppvPLKK7hz5w4mI7rGarXCzu6MIoY7UxRlibOzM+xNJ1jML2CtweH0APP5HD6UEzVdB9sZUroNhq5UAlnOJd76iA/n5VZVlQAqPkQ4TWJY9+OS5xIDWEx/ZMrtqu6gdRPXqqPDQ3SdxXgywnPPPYfD/QP8s3/6T/HW176G4+NjGsM7Hk0d6LqjUVDplWgaAj1ns9nGGgUATbMG0U/7XO+u68I+3xvV3pHiNYExZXSEU6q5Cznf8BJeK+RZAZVlYV5IaC3hjUVdU4SSxbriThKcDykUWLk5DSRwW3hv7joDYI1M5yjLKqyN/fqyv7+PrutCys05blaUW61DCTfnHImtZRJlRSJ3i8UC9XxFInvjMcbjcVxHuM84F/T8nASiXnjhBbz88suYTqd4//33ce/ePazWFBUcjUaoyvHGGjCfz3sxwLZFWY7gHGCNw3pd4+TklMQItcb41gTrVY226SK9mkGlB8f3IuvAOoO6IZG8ohhhf38PWUYMjdPTM6zXLOxKjreUClqBdJokKcI7Q2C5pUvCWkeq0FmGKieAyxoKOJR5tgFE5zml2ak8xzLUZqca0EXcJ7z3MWdXSgZJDKqqiime/A4plaPDfG6juNp0Oo00ZRkCGdYiyV2XsIai1BwdLfIcZZlDSaBZLwFvUZYF8ozWNuEozdY7h9YadNaiMYaENKWA1ApKa6iMqMxKa7gQbS3zAlJJLJZLNCHXXCoV02q6AGYWRQHvU/uyZxvQGtagbuoA3vV2Ceuw8PrRM65655wZeARuCgoU+pD77CmNN7UnyPkm5Xfej0iV/ylIoXB6eor79++jruv4XgjIyeJ+znsps48A0hF48OAB3n33XVhrcefOHVxeXgbAr/ehpKT77e/vB6X/BYzpMB6NMJtMUeVkU5+fncW1HUBU7td5Bp3s65016DoL7wR0lsN7oG7WMKZDNR6jKsguOL84o7KTbRdTPbRWtD9p6msRwqreIVTEfjxP5bGd7kCWoMEABuhFdAqis4r+71E8LDEkU+NnM8KwPdpLdEN/5W8pnTM1yrYhRcD1UTlg0wAf0gKj09cDVxtf7EQopVDkAkoKNEqRUmsTcgQk0xIHDuZjvCRGoh56zkOvczWK/DDH9GHXHoISjMSyMcmG1ga91F+NOA6d+I3WDs97aOv+5R7cH6nQDPcFL4JZkQcaJdUNtNZB6+xKrl9vSABhduGxobOHtG/b8VjgQ9+Yxzr/Mx0e8F6Qs+2TmeRI7MJ7h6bpIFUDQMJ5gSxjx4nKImmtEXwcuGTMcATR281oIXAVLY7gWfIehs4bO618HVKab6IRzEdKB2YwJXUc+WtISx++I2rLJr16+zli4MD17RCCcsdSxyyKwnkM7k+f4Y1eKY2TBw8A4VFVI5igIlwUHCVsyPgV/crEoBqDJFzXc9jebSBo+rfY96LPkUwp3sPPpe+O+4L2ls3I/zaGAb87fh8RVAlR/vS9pc/Bv497Wzi4ImQKeW1+hROQBEG2bAVDUGgY6d4obyL63D3nKN+a2peoZKvAVlAK3nkILfGF17+IH3j5ReAf/lW4228gn0wptza03nnK37bOwViLpqEc7rbrIJVEVY1QlRWU0nDeI89yeMdRXBfVodu2xaIxOPgD/wY+WKywXK4xmYxCxBNgUIzHRK0r2Ewj01kU+NkAXyw5qmyML5frWGKpKApY7yIFkWwCEvrJ8xwXFxfIsxJ3797FN77xTZRlie///u/HzZs30bYtnn76aby7+Aa8c2jqGjqIBB0cHEAqibZtoLXC/OICd+58isPDAzzxxC10pgPXzobn1AoDYvXxfoYYYTeGaN3WOpyfnQfjWKNp1nEf4XWJ0x/StWe9XkfDluuYn59TpFVIYlGdnJxACorEP/vsszg8OkCVFzg4OMB0OsV8vogATqTqgpR7mSrpnIulp0QyH6XsnUEX8vy9dzE/UnoJIQlAJgzVJHOF1gsb8m+5BrzOVCIvSGsIQLVzKR+0xXrdwJg+h5UjrTzhaJ3j2uiJqrBScX6w47ZarZBlpKzO7aJcXRpL+/v7WC5XaJoaeVHCgvuAIpZN0yAv+jJHHHRgwEQpFZ1AXod4TjjncP/+/Zif+sQTT6CqKty+fRuXl5d0vgwitZ5YGmQ3UJ+VZYm9vX2Mx+Twr9crHB+fRJB3Z2cnRil5fauqEsZ22Nvbw2q1wuXlJdF2uxZU2otKxe3s7oDTH+7ff4Cua2Mk2DuHLgpy0TPblUPTduSMhnWryEqMqhJFRlFha4huPB2PYKzFakE58KOqRF4UOJ9fwtk0qiqovKW1uLi4uDL+GIRiMKVtO3RtBwiBPCeQbr2uo/I/RUVNEuDgvSNoYHQdqrwAcgVrDTIlURYZbNdh3dYYlRUyTdoY3vmQ3RAcVO/jGG06A+EApcnJE0qRrlVcp4NQYdtiXdeo2xaQGbKwXyMpE8n7Sr//cH69DwzJEAhQMqbi0HlXWZ3p3nXV7h/kIYc9nc/nPdFaUvDP8xwHBwc4PDxAlmk8uH+Ck5NTLBZLlGWFvb29qB7OpcH4PkrpAAyREjjN6fu4e/duXPeopGooKRuc9J2dGY5uHFIedyixluc5dnd2o3bFerXesLmstaE6h4AIwENnDLoAylrnUZUTCEHrel230AFYABCE2EjfQAZAWkkSFpSC/m35fqG/Pgsb97GdbohedzX40QmNIgguCNDPjACE5kAISM/0ot4QTiNVHN1IJ1k0yJKSEKmhzINnm1G9zcFMz0n/NjRgIxLLVAwpYgxasO3kPFgQSgK00WgNn2fIVAZF4XlYbhtPruS+UQpq4Hhd6fotzzD8OTVq+Yh9lhqLW673sEOEhxaDa6RON+dsprWNe1pXf63r7j/8/cMAkv82HdsM8o1xCxE3dyrTtIzPZpNo7tXrAmyo/1Z6YRu4kjoej+pjFvBLr3EdWLLt2OgfpE5KQFc9OZjCU+4QEBw459HCwIsGzgMWQOkL2vjg4TzNHS+I0uMCSku8Dhae26TnctuHjvbQEWeDMl2b2CDgHCEq2zLacJB4/WC2Rwo+2Yc4ccP3wWANsaKurlNDUID6LGXvEKKvk+guRwjIV+xBIec2nVemQ3pLAlZnp+cxWtDULRg9Bwjt8PHevX4B/OY6xAYnt5NzdLnf+mdOAM9krR8+37BPuO0pxdraTVo+f/E57Myn+1CqlsqVA9IxLALyGudRHLGI/wZCffk4P1Kn2wGgCGjfft4B+vOiuFqyFrLBnTIlUup9CloQnVdCa4o+FzlH8CWMt3j9tS/gB19+Ef4f/lWYN/8RRuPRRkkWgOruWr5WUHRt2w5CknE+nU1RFOVGfjXPE9N1uJzPCSzOChz90T+N90dP4d/7j/4vODk5hschptM6UEGp7BAgYr/1hlq6ZiHpH0FU8Hv34L3ArVu3MB6PsV6vcXBwEHNnKRLcU9C7rsM33n0P5+fn2Nvbw3PPPYcnnngCKgDkdV3j3t07sF2LcVVid2eK8XSK2WxCxv3eLtZNjZPTY+BdjxuHB7hx8wjT6Rh5plEUGZV+Co5WlikYo9A0tM5zaSIeh23boqnb4DwQID+dTuO75rGtlIrvmqOebdvGerRlWVIOpSGAnwTY1nD2PkwoK9R1HaoiC5FUqm/LTiarolfVCKvlKir3jsck3sbrnjEthChjaSqAImAk9tbB2BBd9h5SWfjwrDap3xzXWBfEMAUgguq/FCKYkxKs/WONDQZ6h7bpAJARLYSCANlegkuPReo66QNQZEqHdc7GvqzrJjgQRK0XQgASUCGCNZ1OcePGDXImlkuKkkmRrO8t1usVRqMq9sVyPMZquYzOMZWfMxHs5DnCitrL5RKffPIJbt68ifF4jM997nVIKfDNb74Xo+J5nkcQh514osNqzGYzVNUISmlAAJeX5zg9PYNzDrPZDkYjKq9H8xIhn7kO4oECTbMGUY7py5gWdUOU9L39XVC+s4f3FhcXcxjThhQPwMNFNWznqeZ613F5QwEvFJz1MDBwzmI2nWB3dwe5UpjPL2EcAQdQEsv1Cqt6jS4wQRlIAhCBPo6weu+jhkHKCluv6sCy0TAdjdUiLyNLhujKm5Trfu310ELAdC10pjEeV8iVhmlbWNNBK9pHlaRyX16KkDrKpRPJmWuNQWds0LIS8LHUIgFHzpOtYgE0bYd108J6j0xRfjCnGKW7ifebAq08d6KQojFQKgd4ngUaOPfLEFj/zRzes0o8rUej0QgHBwdRqfyjj25DCImDg8PIvKESm44A2QRApCg3V55oogAe2xR9TXEbgRGtNWY7O8jzHHVdU+k+rSNgZTqD9YpqcQtslnsV8BGQIIaNgbEE2kmpACHRGkvghwCVmMsKdG2oJGRo3pWh+kymNemiwAPewVs7AEr+RTjdbOQCsD7cz/vIZRfJdyE8hJdwsCSpjz7vgRuYGjy8YW+L7rAhwb9LKeGpAZpGuzfy7rj1iSETae9yMxcz/Xz/e74uBtf0SYQn1DmNVHUVkQ+ZtVivup4unLTnaju3OGCDKP/WNzN4zqHRkj7/Nqf8oU5UePbhZ/nz6TtIJ090XrAZtRu2O3X+rvv5t3L8i3TeUyBoCHoQgp9BZRpt16FuGjRtC8BDKhUm/yZ4NPwugetwmMc86N1xXw6dvoc/Wz/2to2Tx3s/m+htCiHwX4QQCSjEY8UB1gEhf9B70kkoywI6k9A6i4YaX817Bw8BYynaoqDiZtSDZ30aBY/TlPLL5/OzpflhPNb551Qsi9cLmWyAXEoGwEZOc3zmQVrFdf2Z0tmHwMm2z6frHDtpfdoDibD0dOteCI3vlWUZDg8PMZ/PcXFxEaIiXaT9cUkhvmd6/21pQrwup1G8tB/Y2U3Xw85sMgWYbRCj9Um/8HV6Z5wc29QRTYEW/lwqqsPPRg7BJmAwTCfonxebczP8mx3E4TxL19+Nd7lljqV7XAoWpOBNL/DmN/ZQ70hpWIR3qUMFhJD1hdefewHZW/8Q67d/CaPRCEVRknBcyJml9EYfotwGddugaRs47zAqRphMpyjLXqxIQASHSYScT4F6tQKyEk//sf8l3q+ewb//F/9jfPzxxxACmM+XuBwvkOcFykDbpaiThAiqttvWKO89lNbwQYmZHMhJFEK7uLiAyvTGvB6Px9Bax3H84YcfYjqd4sUXX8QTTzwRHfS2bfHmm2/i7u2PoTOFoxs3sbs7AwTl8Wqtsbe3g3E3xmq1RNPUODl5gLZpUFVFdMCWyyVcMKbzooBzDqvVGsZYSOmCOCEFF5y1yLIiOgBMTXbObAj78bjjoASnEHCf5HmO3d1dLFck6MXzo21bPHhwjKZpKM97NsWDB8fw3kf6J+/rk8kEL774Ej54/wM8ePAgGPe7qKoyOKM6OGq0nyjV09v7nFVHe4bn9amvbEC/c+DXyqkCZUk6A3kWavYmYKi1LoAGlCdO45xtLIo60rkyON7Juij7aDlH5FndWWsNazjdpkOeF+gsOcd10yDPqIb87u4uzi8uKV2jLCJTk2jZNdquxWhUYjyusLMzwzrkHXNqg/c+sj3YceQ2Xl5eRu2Bmzdv4tatm3j66aehlMLHH3+C5ZLA+UzncN5jVI2CCjTVcZeS2CZMkZdCoGlrzOfn+PTTTwPFnYCTPIixAaRYLwSi3gGPMaUU6mYF5y0m4yl2dmeAALiChXPnYP0V7x2WywUxIpQmslrQrLDGYm3WsMYEhW+HyXiMuq5RB3ZDMapQlCVs1+FifgkTBO/KsiTdhSzDfD7HfD7fKE+V2uU904L246IgQca6JjbK3t4eqqrAfD6PGgS8Lvf2loODR64zrOsVtJaoyhLeGlxeLqGEx3Q6oXHrLJwgZ4tjbizU17aG9gxBJdSazqLrLPIi2LfWwwkBCAUPgaYzaLqOKksEHQXnOH4p4jjjZ+b5EoEoXvfRpzn1++7DHewNW9P7h4Z00mCBlBK7u7s4OjpCURS4uLjA/fv3sV7X2NnZwd7e3kZJN15Xgd4nSNMDeO6xLggz6IjFZWIg7+DgALPpFJ2hMmBSSkwm41CJwmC1XGId1jwlFYTvgyvWWriwfjpPgd/YFq1hjce6rmGdx2g8wXg0grMWTagrzwr/JAZYUEpB+I9AUZ9GkSJD4HGOx3e6pQSEhAcpFVrvIXxCffYAhAz1vPucbwgXDZRtTl/qeAObzjOfM3SI059Tp4+vPbxmaowOHdSUFsp/38wzDE4A/JU20c+40qYsEwByKKmQuxLGXJJB4zYVe8ngkNhmZMQ2XhMN3XrutvP89sj4Yx/RmNzuNAOIkT0AkdLFBi2sh+FLXfOcD3W86U6frc3/Eg4ey4zQVVWFrMjQ2Y4Efpqa02fgwkbHq6QPi4L3PUnl8afwQ1sV14VhVOxRR7AFH9tJ33rvNLUBm6wHbosQrDvAczX0kfdwgUZlQh6g8xYVSuS5BrsrfF0W6GFqMZL2D1NG+N5Dxzd1UtN+StU7mXLF6Hnq3PGmwufzHEjLOqWAXtqGdJMbtpF/5rmRRu6BTRBRKYpucH+xYwYQ4yV1eodHfB/eR2fm7OwM8/k80BSrSANL11ag72fvKZc1PdJUnY20nWTNTJ/TOrfhpHMklqN26X3Ta1Ef9AZ36nDzQZFAUoS21mI8HsfyUc45clqxuW/QP/o5SfN1Y8+N9HIeldsAz+H+s+1IAZx0b+Kfi6KIbIr0WmxQKOiwB+Wx5KA1xEb44ue/EweZgP3k6xgFo11xHneMrljYQFWvmxr1uoaxFmVBdM2yLCCDUeOdCzoURL/TikSqVDnCE3/sf433q2fwv/vzfx737t9FpsnBNsZita6xWjdEOdQsHCfwyuW3UMDCKo1v7ryQvFfeBQQgiHJ7eHiIoqjie2PBqp2dnU2VeUdlwD7++GOMRiM888wz2N3dhXOOSry1LT766CN8fPs2Cq2wt7eLw8N9lGVOuX/ewnkZlKxLjMcl1k1DTs7FOXSmAnOCtRQ0yqpAluXo2g5EzzVwDhiPpzHXvChK7O7sBVXmdXi/LuajAr2YVjou2KDkiKn37LBP4L3ACr2qcWtbnJ2dYrVa4nwyRVPXaGoqUSmEiBUMXn31VXznd/wO5FkRci3v4+zsDJeXCrMdoltzLmbbNtFGqqoKQnpkOsNyuY71uFn4st+36f3y85Aid4nRaEwGrRTIdF9y0DkXo9xd1wUgSURmjUwCIAwkylBuj+/ZA6gu7g2pqCsrwzvnsarXsM5BChKWrKoSR0eHuH//AYGMlhxIjiRaQykXZUlRsJ3ZDCfHJ1gul1itVjG31XtKtxuC3aSg30RV8nfeeQf7+/t46qmnMJ1O8dFHt3Hv3r0Y6S1CfrRSCMJVC7StCaBZjv39AywWcywXK5yfX5AIoFZ44oknSDwxYUExYFIUOZwzqGsLaztkmYYxLeaLC0wm5HjzWPz007s4fnAScqEF0cyNRJbTSqklpeUYRxHY1lM0WCmJ09NTnJ8DeZ5hOp2gzEoYZwnIC2O1qvrIPDtkaYoK76Ec5U4Bx9FoSqkw1qIsK0wmXGKsV82n4EPiJwSQXngBJ0nTpMxz2K6F6ToIT6XOhBBwxsAKAI6inCoYRs6SuGRnLZyQgFBw3qLpWjRdh9KNkCkFL0ljBlLBQaBuO9RtBwiFmHYKEIgRbYF+b+ExnqZJUEmxwOjzKUhMoHMaKOD1kwG22AfRtr7+YHtoNBrj6OgIOzs7WK/XuHPnDo6Pj7EzO4gVIlJmHzN1Uj2KtNQhA/e8/jLIzGJ+LIA3m82QFznajtL5ptMpJpMpOdyLFerVCl3TBkFSD9MZtB0xsoxzCfUbcQ9FSCsggNlDZxnGkykyLXF2usBytYJWvZBfkefItAIcg4YOzhqq5oVH9+G24/Gd7pDrw3WXHRBVsRlGF44oGPxuPZ+HZPkdGB28OHI0hDtngwK6xfFMowBDA2TbMTRw09+lhmkqrObD4kH0Ct/DSJ6UA51DnACpURVpjMojB5VD6oxD07Rx4El5NVf9OudyOFmGR2rApn1DPyNai9v6/lH95gOPdNt5qdOdTjbuQ0bCIfpI13Vtv87x/q0cvx3XeNT10+goLxy8mVpPKoy0uV+tz7zNAdroi9+i530dUDJ0mLZ/9rd27yvXwwBZDUaZ5x8TgICMZQ8HF0sWWReUcL2DcwW8z6Aypib64DT4uAlx/w3HHDt+vKGk68cmDa0X1EqdHKb+sTGVUqBTBJ5/fyVnOKxtqRI6fz7dJLcxcNJxM2QF9dcWIYfNXhFBFNgcr0Phxjj/AmWcomh7ZNAtl2iaFpPJeKNkS3oQzdyTCm8y1jcNgP7gz6d9MVxL03alrIThmri5pvdibbwWsWGwWq2iUju/y00QtXdyN8BgH3Bufh5sTk/+2cFv5COnzzAEgv/Rre+D8A4WPfg7vG/6bobrYwoOc98oSc/PlEtvKYf2Oz7/O/F9Lz0P/OJfAT76GvKgPM7AlA+1uI216IxB3TShdnIbjSCulc1jJAImyb6nlEZ1eAP1E6/hr3zpZ3B8ekxMAhnqyAbDuq5rVGUJrTTCJoEvnr+DsVtjpUq8O30uec/03KQaLCOt2lofo75FUcRIN6/D1lrcvn0bH374IYwxeOqpp/DKK69AKSodprXGN7/5Tbz11lvIlMJTTz2BndmEHCZYaE3zzHobUyjyXCErJsgyig7Oiil2dyYYj8vgiHHbLIylfFcaW0R5393dg3MeVVlhMpkBANb1KuQrdqgqSvEg57yJa08KyqUChby3lBUJoTnv0DZ11CUgoMMQcGYMuraJ7zTLMhwcHOC1117Dc889F8faBx98gI8//ghnZ2ewgVo6m03CHA/gpnexjnKelVA6j7WePeWtxDkrpYRUisC0UAvXOkdlfDQBL5kCvDNxbWrbLj4/X8daB+MtlERwRDQJVykJESrjUJ53ykxiIJdqKVvrgZDqOJ/PcXZ2TqWChIBWWajKUuDgYB97+3s4Pj4JjkIXWFYazrvQNqIxk7Iy5Zyy080sCyllFHVSqq//y84lOaVnOD5+gKeeeho3btzAK6+8gjzP8Mknn9I6JZgqzyxCilITNZzGTFVV2NnZIVp2vcSDB8cgwcMRxpMqsgS896iqEs5lWCwoemhdh1LngAeahhS+J5MZJpNRFCwTEDg/vwzibCJoBlgIJ0K+qwSkhgVFyKWQUFJhtSYqu5QTeBADo+1a6k+tYJ2NtbiZQsxrcdpvnKPP+zSvN1mW4/KSasjv7e1hNpvQ+tLUgzV0YPsCkCH6PRmPocN78s6iGpXItAoOuIN3wREOZZPhEfPEnQ+SWqHmN2lQhlxuqWgvkBJe0Pit2xZNa0AU5z7Qwk6ej77Fpk4Vr/MupGbQ2u+DPcTnXi9KnO4j244hcQtAyKEvQjpDhaZpcHJygvl8DgBRGZ6ZfRzl5n21qqqNAAW3k8GTLMuCovwm+4vZIlTui+b/7u4ulQYTwMXFAouLOUzbrw0OFm3XBmFPAsE9Er0f3seNQesMIAoUZYk8jCliCi3BpTZFqEKCsG7IyBpFWN98r1YPEEvnoT2f9OtjngepKLoEQVEkF7x+NqR9EFOQnuvY8cJHhrD0m87u0Chjo5VfNncmXXy7mFjq5D7KGX2Y053SIlOjj37vw2LnwDV4vAOEsDF3kNs6NBql9BAemE4nqBuiuXB+AYtPOMETiB36weIgfET4h4OTnzH0Rrgv/9zTcrfNs9TIfOhE9Zs9nxqN6bOzUcB0JVaWDOmfV9Deh72vf5UONkIY+eeoWdu2WDfrKJ4SDdTEYRo+75Vn/210uof3GY6j4cGbixDiinMh4gn9vz9rU9mBEYO57X38K8DtFJ4W07oO48nBC48cGh4kghMjHOEaxttNHYbkO9Ar7fMxXENSQImBstSgT0Vz0tSY1BniIx0j6Tjoc6sH5TyC80J0vnTjpbnMpUK870ssKSkTB9NcBfQCes7lQOiZr27oAELNZHI0SEW6RNcR7evyco7RaBTnNxlyPUgzdF6HDjH3NSPefN80Lz4FM/7/5P1p0G5ZdhYGPns4wzt9wx3y3szKzKqiSlUSoAFUJSwkgwYkJNQg6BYKHA7bYLfVgxuIdtNuu4no6B/QOMBAQ7hxYBkx2G0bNYGxAAMCCQkhWdVIAiRhqVRD1pSZd/rGdzrDHvrHWmuffc73fjdvCmGw+0Rl3Xu/733PsM/ea6/1rGc9CwAOgaLTa8mfNL7DOxVHzXOd+mazSc6BZOzHrAXaVHN7DoCC47xM5uCEJydIYQp8Du8wnxuX87tpfugs2E+vbAIGAEhzEUDKPubjiMgqzkpDK4OAiC/75b8aX/2B9wE//J8jfvJjqUYtB7pCpBra3vVouw77pkVnanSxR8GRiw8BJmOR5cBSPqf7/Qbz5gLf9g3fiF/41CdTRlax47lvWuz3DRaLHmVVUaZMtvpsHg3jRmvTaD16X+N5pVJfYwGAd7sG5+fUt/q9730vXn3lNVTl0Pf3zS98AW98+tPU+uvll3B8fISj1QIxElCuNOUyfN/TmGrqoVvP5jBGYbfbYD6vsFrMcXJ8hL73mM1I6+Hq6opaM7kh0yklJ1QDuYQC0SrXmzWaZgtrqXZX9k95pzLfcxZOHnh7pkXW8zmWiyVcXaNrqNez+FW9J9qkBLoSPDYN1TCut2vUsxof+MAHcHrnFPfv38UnPvkJPH70CI8fP4b3PSlrzyjrikjJCK0oUF0dHSHwXGz7jjVv2C8yGtbYJKDW9R12+z3KinpQ17aAMUDXUi94HyhB0fUdnCfqqLEFfOgRfIBWzOqwFra0AAKC69meDWyT3OaAGVGBhUwXixWc83j8+DHOLs6hjUFVzXC3adD39KzHxys8e/YUPvRwXsNYUgh3waHvuxRg2LJAPZuhKEt0fYfr9RqGa+ZFwVpJplFRyyXNYkybDdGor64vsd+Tr/Dqq6/iwx/+MMqywmc+8xm0XYMYK5QlP7chgLPvejjXcZa3xOnpHXRdh8srhaahAOni4gLzOdVKx0B7BwV3FtaWKCuP/Z7q8mldDy3D5rMljCmwXC7x2uuvoq6f4e23SfhKsaBe8DrVuSJS32JrDbQiYb4YAGUUeu+w2W5hGipDFQCuns0BKE5IOXgX0LsOXUc1/EVRwFii+pLQVkz2xliLzWaNkAL3iu3DAHzTXhZHOUnyXzQMFGZ1Ba3EhikYS61wFSIC15orsb8xwivaQ3vv4IJHZHvkuc2eKSx0wbRxKLhAJTjQET4G9I4Ap6KoYDSLs8Vhb6DnG/vJ0zgJETDagPqlh8xWDvT7qb990K9WYnB5dNKyIT+jqmqcnp7g5OQE3vs0n4wxuHvnXqqbF1bCbrdLYn9SwhJCyNq1Rc58y75BZQjSucH7kEAsa6nHvPMOR0dL6juvNS4viXnXtg3AmjRJf4T3z4ih5j5k4B4UEFxE13awpUU9IwBss1ljc30F1/eoigKFtbDsU1HMRiCisRoI0kI0Aiorac6Tsu9wvIuabspi0DsJhObEoV914LpFEkOk2o8Ipjwgy95lNAfhyIsgA11DDwhFZJVcPkdOTbyZ3dCYOimHAkSyexopvxZDMoiDc66S8xNDpHoBRTOSc9/s3YuTynVtariWUoocsBgxm5WwpYXVETF4wPdwIUAJDyACERoqRvqTXuGQh2KEZdg+JlnyKB8i54OIMJxxUUKzGDtvyJ71EKCR3vpz5lHI6rSEOh1jQPTgNggKRotYhEYMWVut9C7GGavgA4M24tRNQIiJE3rImAxOef6z7KHpt5PvyJwZB6vyd5kPgbOAWvE7iAFGa1RViVldoyipt+R+v0PbtUAg+l1iayggannOLCBiRgHdJTvs/PN3CpBvP/KxHf4tQfKhID9l8/iDUYF0GdT4PiMU2R12TJUakL50v5N7DtLSgudnBFG8wKCSAiDcwUQ613RhqaFqmyZlj2KsoHQNawYdBQVaKN73aezkxiQQIZ+RmCrOEaU2B8voGUyiAQqDQxxey06AbJR5lnJQO8/nYeS5M26pRZuoZ6oTZfIpOx9ZJRUAUyf1iDZGtNcoNVdGw7LDGTy1N1RKQ14aqaMKLT1vxzYGP4dpEKGNho6aqIRaYbFcQO0U1VYZDestKlRpbPNa6xAjRjY6X6vpuQcww7BjasMgPKmVgjaGy3JCOk8K9iI12YpMCY88yaO6Sb8f1sBQjy8AmfQhT0AYU6a1VtCG7HqMtO9pTbMycGDu+edybXnOqLK8gaJARxs+p9SfZutdJ6JaZEXakMRDPdO9fSCqbMOZpqIoYdmpUZ6cDu+pjYkKEdEUUBZACPii119H8fM/gu7jP4b5YkH2SMAeWfcSnPUOu6bD0Tf9m6je/xHY7Tkuv/cPYb/bwhhWcNWGNyTF4yIgEdfO7vd48l/+AXz0d/x+/N5/+7vwH/7JP0HMEH6vfU8O+GK5xHy+gI8ROursPYEcKu5jLrabAtGAwM6mwgBYS0kCBRcR6/UGu+0Wy8USd+/cwYMHD3D39A426zWuLy/x6NEjvP32I6gY8L7XX8PJyTGKwiZ/QzNLK0KhYOaG5yDWGIPddksq/zGg3e9RFSWOVksobThDI1lbAu59oGxzUZQ4Pj4hZfJI9dQnJ8e4ugowWiEGj7bZo2DdilldwTsWV4uB1HhjhFaA4Wx+13do2wYhepTWoq4KGBXRNJFrFMnhN9pQSy6t4UPEdt8gRuDTb7zBNcpz3Dk+wfvuvA/37t3B8ekR/tE/+kf4+Mc/jvOLC7RdC2NIAZ3WcA8fA5QKqIoai/kMygdsG6BvHXx01LfcKpTGwBcGfavQdz181yL4HprnT1RAD6DpKIPYOwfP6yJAw2qqa6VWYpT1LMoCxhp438PFAK0NNFhrQ2koZQagTAA1pTFfLPHSg4cUuDqPy+trdH2P5YKCJVJILnByeoyqLtH2Hbzv4T0FlKTQ79H31KLNBY/lyQnOr6+wWW8QdlusTo+B4GHLAjOr4VyP/b6hUgIAmoMAHzx2TYOyKNA7h7Pzc0ABDx4+wOvvew22sHjjjTfgXEDnGig9oz7TUaHvSBxqu9lDK4PZrEZZ1NDaYLvdkrLzfoNPfuIzuHN6itLWBAKYmp7vxMH7Ds/OHsG5nluqaYTgsNtRSURhSwCaeoWbEiEAT548RdNQO7GoFbzvACiUBb0PsO/bc+0xAtC0PbWs1IAtLOYzyiaX5Qxt3yPsu+RLdI6uXc9nLIpXkDAX7yHVrGZmToDzPZarJY6PjwAVsW92cDyvgnPQhQV8gNYx2S0pR6mqEsZoON9BgUpIrDYAqJ2hEbArSUiT5+JDQBsCXCS/BGyLQiT9h6IsERHhfI+u74nNYSogBPi+g44RhVZJ4T8q6vOsItJeQy6wJkq/CgQ6sXFUvO/lPdSnjLm032Lws8d7faQnC1Q2YfSgz0DnBO7evYPj4xWKwuL84hyXVxfw3mF1tMRqeQxjS3T9Frs99Y2HUiiZcRQid77oWuwbErI02sDAQHNAE3m8qDTHY7VcYsWMmrbZA4iYz2qslktYQ3P6+nqNru1YTBcUi4oOC21ONEaRxidGoDCWAM6uhede3KYwMAoIrsd+t0HbNqhKKg2qLInnWS3+E4sW8MakFKWbAer4oaLiROwvedDNUT1PtBgogBRXTRwfn2VWFTtOSml4+NQDjl555ugxOpkyxVpxH8+b4kDynTwAl4k3/Zn8nX09CLKfB1ZDdkQGLHfWaAO2xrJLxEIzQEL3VBxEmRTTO9P3FdFLtAJqXWBWUAZJw6PteiAIHTGk541KwSiLlFWPgDJ5uIT0u3SkgFIlPn+qk1VA1FldE8ZghIz97Yc4ieMjIheSS1ENFNhBiRG+71FaVk/XCrCkKijBy3SS+hDSnJJ5MA4ch3d2KAg9NOmH4Ce/3jT7JuMi8yHLZrEhpLoxcgKd9wC/E2oXU6AsCHHvWupv2XctIvcQzQaNnEiMqeU5bTU9Zxzey7R84tDYHToUckdWzi/AzHjcZG7QtI7wiIDcuuafs06Dl2cBoCIZHa24dikbT0zmR6LjqEEwTQKx4buDk509MVIbGUfZEHkWY2xqPQMMAVKIEQGc7Y4D4GGUxgDmULYm+MEOJNEPqFRTdqi+Vmr28gyxINU03oMtGJgNIjo0iJGR5kWyogx0RPQMyhhlAG0JeY8BITh4TxkfCToKq2E0EL1DcI7mHTQ7CwRIEKgQAPgRIJAfcr9JsEwBRVlAG8rIGUt0xRCp5lfo/iNqtDqMtNN61sn+C9CqQkj1VTTVKFsioJBmu6qQUfBl+k2Dex7CvDY+F6MSOqwE7pI9kYxx3/dADNDWQhvJmrFtjjS/leW+64iIqW/wcC+SKZC1S7RqyewASfE0OT4Q8hgABW05fkdI4+uDg/NcM4fIbWmoRRS1sdHQ5LZBxwAED992aH3Al33pV+J+oRDf/PmUQaBswICJxRjhfEDfO7RNi9U3/Ot4+vpX4b/4b/8W/tVv+ybUr30xdj//Y0wTpy4cFGjLmhvqRY01sIVFe/UEF//dn8aX/q/+fbz26mt447NvUKa8LAEo7PcttxDrobSlrE+yj7z6OfiGEkeTy3i0glay1ng/4z7jXecIDISC0QbLxQKzqgZCxPrqEvv9HufPnuLZk8fQCnjl4QMslyuE6FFV5ZCxsibNW6F9dl1HqtzeY7/dET2VgZr5bAYojevNBk2zBxAwm0ltaccZZ+pb/ujRI8xncyyXR8ygKVBXFfq2QfCkhtxpqb2tEDT1E1YxoiwoA06MuR4KQF2WaBU5qhchkIBWWaIsCwYrFZrGIyDCKANbGHhH/w5R4c2338L1+goPHz5AWRU4mRUo5xVee9/r8NFDW42f/dmfRed6zOoZVqsjAooiBcLaECCxqCvMihLVrsD6eo22kxY7BogBVmuUhUEMBoWl/6wlO9nHgNZHbLseXdvRO1QGylDNv+NAuigM14RTxj1wpg2awEdSKG/QtdT5Qmy3D0TLNsagqGaYzZcwxuBB73B5dY31eo3T07tYLBaQtln37t7D/fv38Nbjtzl7SsEggb6kNdK0LaANlidHmJ8vcXF9RUmVGKChoa2Gdx7KUCu+rm/JHyw0dEF7J6E8GrPFAlEBn3/zC/DR49VXX8W9l+7BBY9Hjx7h6uoa1AvawnsCUrS2cJ1D03SIkYKexeIIs3qJ6/U1QlC4utyg7wKWyxMKTqNDYWeoqwWKYgHn9mi7BhcXl9jvd7R2jCVV+t4jBGAxV1itVnj/+38ZZrMF3nrzLVxcXUNpDR8pYWYrymL2zlHgk1FuQxDatIfpHIwuUdcFl106uL4ffIeoYcuKtEFCgC0JKHI+wCjKJpMj4nHn3imWyyWqskTbdYkeX2gKnMgfJk/IsE0xSqOyFeqyRNPtoYxCwW2h6BYkQgGD4YKOkq3rIwXdPpL2gCRePEjs0RaGxiSCYyUK4FUI8G0LiwjDe11UivwTUAxFTgIxZI3m7g6aWT50Q4jsQ4RINcpS3hNjGPnkWg++Z87cEzZY8A6IngVph3Laqqowm9d4+eUH8MHh+voa19dXACIWy3kqkdg3LZqW2qX5SPsS9QEHeu/RM+3ceWINKcPxhuJEp4/wrgNiQF1VpB5fWPa7WpRlidOTE9RVjc16g6urK/Qc3CfwPgreHRF85j8DQKQ9QCsC0rqGFOlXixVCVCQU2pDNlQ4UpaV9rUhK5aymjrw7g2bX1ojLkcqPXuR4V5lu8ikGamPEkI1VbABFVTJJwPuAGH0qYM+zPPkATTNN08B5msmWiTQNVg7/HaNz5gFXnq06dO0UCHCwnZ0sfSR9NwMI8gybAWVXdAksFzModujbpmehCFB7MXbitBVaDBhZn9b+yrXV5M90R+PPxXHN9y/lcTjQHcaXEC59Q8Uwb9lz2zsn0ZQhqz/9zD/zQzG2md1nThFN4kX8b6lBG2qA9c1Xc9ulJmNw27v6Z/EO83PfGF8B+LI/8/tEpIxUTBtITNmzBHHEmwZJsaMhR0p4s6+tbn3NdA2iVLbJ8S/L4oCqNuW+FXKgIqZ3Q9QxlUCPUYZUDVltoWgKpTqBbBl4JTZKaF4qBfeD7RJQJwRSzwUApQ/YP6UgLBp63JD6lwORs5IOVUGOtVbUbzR4z1lmlVSo6f7G9i5RpjP7ObWJMo7yn8z7XEV5v9+PlM2H8p1xDZdQx/Pr5odcI9HIM3uV0/4P3df0PPJ+ZZyFZhhjTGqp+frNwS8a+7GwXf7803rrfL0EBg8iAqTj2AjcnM5ipfDy5m3Y6OGg8dby5QR4RM5aj4EaohILfVmuCSDZIKM0QtfBaoPeefzyL/ly/JoPvBfq7/3n0F/4J7Bc+kLfjWmteu/RMeV6vWtQfuAj+K//6g/gr/2N/w5f9eVfiq/+2t+O9eM30DQXiJFq/a0loEIrzU4J0xuNZtGjAv2zz2HRXODf+I7vwB//7j+dqWvTu232e+y2O9RVnfa75x3COJF3ke+1AVJnOs4AAeTM9m2Hi7NzbLdbXF1coiwIgDlaHREl3nHdtsZojeTzTFrXOOegvMc2cvlFXaOqSrS9S3POmEEQLcYNmqZlGuYeZ2dnuHfvPqwt8ezZM6w317BajeZsCAG73Q7e+1QfKXXAcm+iK7Goaxhrsd1tsdms4b3D8fFxKnVq25Zb+ZBNk3pu7z061+Py+op646oAbRROrk4SzfPVV19FURT4xCc+gRhj6vN8tFqhns1TsqPzDQptURQGSi+hlRppmTRNwyJe82SrrTGAIse56z263qN3Ec5T0JESITEiOrr3QtPcKks7OM2xR1FZyjhqyqQRtTmirmrahwNxCBEiuqbFbrtBXdcwWuHoaIWitFgdLUmkk21uWZW4d+8ezq8uCHBJdtDCuQjnqCf00ekdOO9xfHqCx0+fAErh6voaD+7dG8TcMHS40Soya2SwjWKTqD62pb7yZYn9fo/3vOcVtj0Gu90+9UDWugD4HM55hNBQSZAm0OX46ATWFri+voT3AW+//Taur69wenoKCrIIaCqKErP5DPt9i8vLaxS2oPXb92jbHoWtiHHjqR3aSy/dJ59VK+xyN6GkAADgsUlEQVSaVnIJnKnmpFwcMplpTif/W8GxUB5l2PtUriV7JG2BNNYxAMpqFJbE3rbbLcqyTMKOSpG4W9sSC24Q5aK+2KYwUIH0BKw2mM/nRH32jqjwTCU2mqny7IiQv89TkAN2H4nZ4LncaPAZCKC2dhzoUqnsoCkSvIdWVG5BgHyEsCDHAH3eGUglZljXddQjWnrUZ8mZmLV4lbFMd5/tp1qTBoIPHiXvgeKT17Mad+6c4vTOHVhrcHV2hWdPn6HtOsxnpOuhoNE0LdbbPVw/7LGSdJBuA/Te/ejaxN6ihIFmgFxaFGqthtKG+Ty9p91uh8vLy5QAiS7y87PNRByx62RvFBE38csrtqPaaHRNh653cE7Uyg3KwrJIqEOpbRp78m058ST+LbjTBsTvuCkUfNvxwkH3NFg+9PuQOUxypE1I21sDbuBm0C2/l++E0QS/KUJ16L7yyZv7PeO6a52c6NucOcowDBl6ADcmEl3wloA9+2xRlJjPuf4SDS8szU7W4JAYQy/xcPAxBN3iaPKTYYiOkO42QsChm+P7TmP4bo6DznGII6EdeZe5Q3toPqT3pg/Pu9sc2nf6N//0hYJXyUjLPU7VZEWBUSk1aoWQgIRfZIB8m5P+S3lM31UOiFEwOsz1FznXQdtwAEB43nsbzc8b6zD/uyIFWbQcHAXUdcV0McosKpC4iZxb3pesUbqOShuX2BfZ/EMcBD9krh4SczkUQEqgLSUJ483UJyVPpRS0GebSKHBVYxBQMsN5DZdmh0FACO89b0TTOuVxUD1iWUzG+dAaBpDsJDCucxewARi0OOQzedAtY3XI5uTAWwgBUU/qqbO5ke8Jh+YS1Sa70fnyemM5h7yPPCtOn72pmZGDRtPnGI2XT9yCEdh2m1396ON/hJnbY29r/LfLl/l+uF1akOyQZ4eIgknRD8jFG5OGhjawRQXEiF/xyz6Mr/nwBxF/6M9DfeYnUS2Wg3aIgBz8jtq2xWa7xWa3x+m3fhce7SN+9uf+B9R1hT/7vf8Vjv7t78Kv+ld+PzZ/+Y9gf/l22l6sLRJAbKyBiQEmGHZ6S4S2wbP/6g/iI//K78e/+7/53+GP/Kn/F7a7LQJoTjT7BtvNFifHJ1n7v5uHjJ+03pN1ktf3Cy9mKFVD6scuz3h5eQlS4yWBKFnLWpM4W9d30GaorcznW6qN5prrPPtdlCXKqoS7Wg+dKwqH/b4drSPvKKstQXSMMWWRlss5rB4nGISmHmNMYlMAEmAnbJu2bRH1MD+pvGmfbJYIu0ngLSJy+Xz2MeDJ02fYbbe4f/8+XnnlFczn8yTC9vDhQ+oR3lLQc3p6iuVqRcJdmw2qokrriUAZKsHJxZUoCzboLEhA1rVdoh/fYM9lNloowVVVQGuF0Dl0fQOlImpl0XUtECnzX3Ftf9d12O9aZkTRfNlu1ji31HaLBL005vMaJdNifdchRo+irKgfej2nemNPZUPS9s31gdomndCcm8/nWC6XWK9JeDLevUvvoLCwsIissh2D43pRmrdFYW/Uv15cXKTypsVigQcPXsLR0TE+/elP4/GjM24JVjPoRQJyeWAmNoHal3nW47jCdrtJa8JYDWNPoJRGVdY4PbmDvnPoOhLidM7DMnhkOeCljJ7GnTunqGYVHj1+hqdnF7xv5tTlcYtNnwVfAi42TQNrh1ZS+XwUwEXmvLWGwQX6TFWRwJcE7S2DYcJkk/UagoMKQOQOKCULTCoAfdejnpcQYTitpLAzIlKvW1Kt4jKtwM/hpZtKiGmvBRSXhNjRc4qfEQK1wAuBaO5Giw7NzYTYNOgWeyDv1jHjSXGCYtjDJz4JB+Tig+Q6LAqBS4IJJKC9xWIxX2I+X6KwJR49eoKzszNsNpvUIUFrjd1uh/2+xb7tEIOC0oMPIDYglZEqjLq3pHnhA1TSjKmSOG3ei1vsz/X1dWoZVhScZIjjQPtQLCH3JFoa8zmBUY5toeNSPGs0CkkKsu5IFLPD85lj/LT3KaVTyaUcL+qjv7s+3RFQ0Ck4RBzccs8CF6bI6wu4D+yLnH0yUaeOz5AFGAZzGnhPDzmH9w4hjAO/qaObfz6/torUN9ZAEUU6c75kc05ggNHJyaMXwOfVKi1SpYbNB1EQa5qk/QiZ4j81Lab8PQwe3VQbHjwr8hEPnO+7GdhMJ+nU0U5XfJcB3+j7EwMi15GM2aGWGtPzHPr9bcHboWPqoL8ouCAZUAm8xAHKBbXygHuq3i5I2IvcXz7+8szT53s3z/yLOUaBN1486AYOBxa33eWh5735TM+/dohA7D282yd2gfczdqZ1ouwStXroIazYZqXxxeBYj2jRyqSNQ7LcgpzmgdptYJ38XWwMgTY99511/PyA8hg5+VJWYbQRpjJntgOCpw1fKQYEuM47cO1com+HwUbcBiQeGvepDRjZwcxmyhoY7OtYJd0YdfB8Yien2Wv5XQq+M5p+brOnz5OPW/o+CPHP13xe5waMgzH5/aG1N2Tubx+7EaihqLZLUPH8fuVat61ducag9UCIu9gVpTQL10gmlwX3tEn1v1ppynK3Hb7o/R9A9amPof/kx1CvViQkk42FOKWkOrvHvm1x+pu+C09e+yj+8J/+Hjx+/BinpydYLZf4m3/v72L1m/4X+PBv//dx+b1/CO3VIwLXZ2NAxTDlPM80NZtnuP7+78GX/NZ/D8dHR9RPW5O6pgjwUAYoTPaufJ/LcGSQw6OZ5q5UDoyAacBDX2elDHxHmbT5fMbqtBbLxRLGmpS5JnaIB8K4lCTPPOfgW1VVKTuEGFGWFVPMVZZd7iG9qhXPp6qq8J73vAf379/H2bPzFED3fQ9dmDQ/tdaj1knSWmk2ozZv+/0+zVHnHAJTpyVIkb630o7p5OQkiR0JSwWg7H1RllBKo+8bXF27pMBMdM2Ipu2glMZivkSj9gAHeU3TpuCevk/Z4KrSLH5VI0YCZ0QHhYQGh9ZIXdMhoEfjqMRBQUNrS/6WGEBQXeasrkn4yij0fcsCYwEioEbtfQrYwiYw/PLyEuurKwDAYrlAWZYIvkez2yJy8KIVYErLrQ4p+dH3HQl91RUWizl2+x26riexp6IgXZYAEphsOxYHo37GlxcXMEqnAEL0P1AFqmf3SP6s9x7LOfXVNkqlddC1LdYsCPb40SP4uw5HR6d4/bXXoaLF2dkZ9tsdsSlSKRPtdZSVD1TzznOCbAcBpdQu0UFrBVsAxkQUhcdiscTdu8D5+TnOzs5htMVsUZHWATjqQIQPpDx+9+4plKZSyKvra/TS4i3GoY2To7VNZTFUE6/4OdumhZpVKU4QVucQpA0ADVRgoFpjuTzCarUksa3tDl3Xou8pgCwLCqJD7+BcDwViNmgobr9GGW4fCQAn5XV6NJMFUUopQGsor6AVko5HcAHBeWbwKl5/9J7KsmJ/gnQvhj1MJxE7EUaNUd0sv8v2SDmkjIf8B5f2uJQ04CUiwaEQhmRPBKiFp+wTFa91wCMW1CZNssLHx8cMZDg8efIEn/vc5xBCwGw2G4mb7XY7bqdIGd58n5WgWrQvaD8YbGre9qyyBYszztLvpE2dsISkDZ/snyleACVbcl8uH0vZ43PRUWNIp6dpGrRtA20sz22TxpTutYBUN6UYgEZ3tAfRtSkWzpME73S8i0z3GH2MkW4iZWIj1W/LZjs4NSpRx54XNNyeNaIjz3TL53NH73lBo3PEy5dBmbaouS24o39LjSAF0SNaG9+HBFs3UJYJaif3bVnZ0mhC3dbrLQd1/IwIKeMRIrEEMq4upuHMcM9T53BAHuMowzfci3z/trF7t8f0+9F7SIiSZ64S8IBBlXV6f/k5pwvrFxN4jgPvF3sWqVkdAgqT1BmVUsm5kdYmOVUsTPGPd3GP7/SzX+pjuoZe9Iq3zheOO/Kg5XnPIddO5yOLdvjEAPXYjBEhsuIt2xv6r4CxFPwZS8EIombimILK6CMho0KPgaFxn9xcaVzEv+Sz+fMNxn5MSwbGAU/6zqHgkgNX8jkHh0RExgQdDhkQpLQeikqUgslo8/l7kuvfBkQ9L0DPP6v10G5LEHgZw7ouAdwUeJHzH9qcBmRcpaynjElu5+U4RDvnF0pMB6VuPNdAYRyCxfyQcoD82vl7y8fx0CH7xUD3OwBE8TXza+XZCp/o8CEBfeTQlZwNGNSriaJbcLZCIYaIXbvHl/+KX4VX5gXw1s9jsVigLMqE2g/BJAfc+x12TYuTb/0uPHn1I/iPvvvP45Of+jTu3b/DPZpPUZUlvv/v/zDKb/gmvP87/wNc/MU/iObqCVNkqR2U7IWifUGskghfFIjNBkopLGZzDqUHwN45h/1+j/msSmUp07Ea5mQOJslc5nFjR1+CbiDrCmI0QlCYz2cU3CrFARZnMYKHYkXsQ6C0zGtZ23lJUV3XOD09xXy5wvL4FG++9Rb2+32i4s7nMwYWiMqatwN7++23sdvtYAtD6tEYgo48OxRCSODAcrlMASW1jSLFXxcCnB/acoo9lJZqd+7cIfE2nnvUoozbHgVLasBQ0MZit2/whc9/AbvtDnfu3EFZVmj2VGNZz+bMFKix2xFVXmuFvu7Svu4cqak752CtxcnxEq5nhk/rEltAKw/Xe/Q+wisLz8G+MPYUAKWptrWuKtR1BWs1uq4lobCugzEKVWlRWsuCt+Q4H61WWMznKK1Fs9+j7zvM6iq1vTNGIQRipQnNW2vScym4bj4ioigp63a9XqNpWrZTBAyE4BE8MQ2qWQ0XAgmOMWB6eXmJxWKBumIVc64zDmEAGr33qBZE8ebQBYUAmjHAssr522+/hf2uxcOHD/HhL/oifK6q8fjxU2zWa1TljEFhnfzRvu9RuC4FG1VVctY7pnkRgsPFRYX5vEZhK0CR1kLfe8QA2JIyt8KSKAoSCVNBIQaHCIO7905ZnI16cu/31PucWGIDsDBQuIdElQsBvRXFbqEpqxHALYfrqR6+rmvq31yWVLLR9wxkeCgrwR8HSspAwcMzULaYU82w7FUFZ7xFxnKQnFHJAdKc0Yxp7wa8pz8RqW46BgJjBn82oCiGvUcr9lUkyAa3KU37PUZ2ZgTAK2EGDP6JUnqQUs5BgoymDtA98w3AaKLnU4tGukcVkRh3y+USd+9S3+2zszM8ffoUV1dX3BubAI79fo/NZsPruuQadAXpVJX/l2KkrFwrfz5hFy0WCwBDezhq+3YErXXqNCIaOMIEiWC7H4hanu8X+f4qgLUAX977BDqKij/pXpBSvXzPGIPIrRIRKPZLmW8ef/oHjbmwAKdda2473kWmm46RU5ZtkBJE5cZEHoKyN8PAPO/c06Bw7CiMg+6p43joe3Le/Hf59XJn++BzhiwzdjAov3nP+T3lC0dqXZSSl2RhLAnIGEPIXtu2PH78zBj0rIaDmQYYHAf6e/7zm8+T01WeB3JMA6V3CvoOOepTwET+FIdRJmpVVQez3ekdJuXIIe8qVEKlh/Y6o2ume7+pfp4Hly8CMOTvWHpwS/9BoYKJgzNlTNANv1j4OgU9/nkE3+keJGJ+l8doPGMElB6tj9sCPfnu6P1HoXWlT4yGMiREQydaHZ0nwLkSZUnCGIUGYtQgc+QBGGjD6td8CkHah02LrpGjpEqpVE85oMjje8/Xuzj+YgtzwEmCdxlk+cw0qJRxFIVuxGFTkCEOab4AwBAQW6V4cxqLS05p31Oq+aF3cegd5fZXAlpxZoCBik+IP2/ySurWZKxvXCKda0otl78funb+b6UG5kAOLuT7yJQpNd1byElKXY8GhFtpJFl5JfV/jIbLuwQo281rKCT7TPuHYjphYCA0/SrQ9cRJpR68DoCCTbRFylBQUCZsKSQwQUPhV37JV+Bf+uD7gB/+89Cf+xkUsxmgeI5n+2jXEZVvu2tw9Bv/LTx97SP4j/7T78Gn3vgMlqtFUq5dLhcoClKY/cH//kfw9V/9tXj/d/5fcf2X/kN0mzMorWGjTTWKSgvqHxCYttlfn2O5e4rf+Z3fiT/0J/+f2DcNnO+pjZSox85rtvcY/Qf+M2S/CwxO5PTCEKk2Mnfq0j5n6UypPzUHNfv9Hm3bDpnr0N+Y61NATn4na3q1WuH+/fs4Pj1F2wesNySUFmNMWeemaZlaTuUqZ2dnODs7x2c+81n0fY/V0ZJorXbQCJG5OHRDoPlwdXWF5XKZtAmkFY9h8VmxI0JXFkcTQKrllsA99USOQOccgEGXYt93uGA6PgDUDDIjRjx8+BAf+qIvwuPHj/Ho8WNcX19jMau4znaFCKDrWnRdj8ViDltYVHUF1VHtLZzK3i+9O+c8fFQkZBc9jFKwVqMwpIgtNo+YGVvs9lsgUhauqkpYY9B3HWIEVuUSJ0crHB+fADFit90kpoMtClqXMVDG0zvAaCju1GCtQVlWCGGwrccnx7i4vMTV1RrOBZbb0LTao0LbdChrEhksjMXx8TG22y222y1lv4+P0nw0xsA7TqMFUr4W+j3FTQSwee+glOw9NFjr9TWstXjp/sv44Ac/gLKs8NnPfm60/1kRevSOxeM8isLCGKKxD7oEQN8H7LZ77tBToOs6XFycQ2uN5XKVROW89/DBIXQOEZKEiPC+R1nNcHS05KCT3t9+t4VSwk4lxomwEYCxzy1Mj9yH0tqkeIJKbCiDro1OfcP7vsdms6Wss9RFQ6d6ZxUDjKJOQEVdo65KlFUBjpZRWAIi5N9gsHvwLimwNdqkns/ka3BQH4ZwXYRAqS0VBcjeU8201pr3E1Jz94H6mCcIUakDbLtMJwpDmVHazzQxRjDyWWSPSmYqfV72OtnvBJSB91BKYz6f4/T0DmazObbbLTabLdq2w/HxCY6Pj7kMI2C73aFtuTWfFv9MI3Ja7ZB/AAmQU/xBDLXCDiUVwuiRAL8oCtqbGFjL9+wh+aD4f4dLT3NWqogu5v66tQUsi+eF4EFEZgIJtNaIyH1XibPA80SP9iSlNWxRpITzOx3vOui+7RChD0IRBjQ+d4ZkQPLBmaIj09/JkWeJgJvU8tuyNvSz8efkM1Mxr6kzl5w0mUBZYCQbfX7fhDwdCkCRxkMQe5pI9LPj4yMSRNLU45yMomdHLvUO4gfITjoK6OTf058P9yXjCGD0bg4xCH4xx6HvTTNKOc0yxphq4xJVD1NAJSYkMI214gU3vBL+Hd9DWiO0tQva9m4PpRS0GTJqRVEktWOhqQw0miHzORi7X9w1/3kfSgKid5gG0zUrP3ve74GboNih89Jrz9f4ALkAQ/0tIeealGHZQNMGRUh7WQAmDBltGAWtLS8HRku5tYTME61JgVWyW1L/KA661EgeQnfl+cRZlkylrP1x0BwRMdigPPDWmvSoAXAvT2QZGa4zB9P4AA46IgN4ClbZpLqd28McBMj/AwaQ4dAmlgchVN/n0jPL5inIctO0qGtqayU9ltP7MoacJDW8y9EciUOd9ZTWK5+7DVGWtW+NHWkr5CyFFFjrofbvBs1cibM3zs5rRQrskcc6ZUNihJQOIbqU0aCTDgFkUJRJ01qlyiACdAX4CZkTQg5oUXANojIpm2I4aza1m7/6S78SX/Oh90P90J+HeuMnUXCgJJR0eX6pndvuG6x+47+FJ69+BH/0u/8sfu7nP47ZconZrMZqtcTR0RJFSRm9GCOado+//nf/Fr71130jPvjb/wNc/8U/gG5/RcwE7itvjU17oPee5mdzjfXf+Qv40Lf/PlKDfvtttE3DdFqH/Y4oopdmAWcKtLYeBd3i3IRIABSUSiya/N0HEeKbzN3pHiQMAqUUCetkIEweaMvY5qUIMn555lvqpItylkBZApl0qnGu6xp1PQeg8eTJE2y3O6yvNyzoFGBLw9+lQF0y0fneQu/Sp5pduRZl0il4Ser0E19pu90mx1Z66CpF2fKeQS4fB2aPCx5N10JtFLxzSRl8MZvjQx/6ED760Y/ijTfewKPHj6GNweX5GXZ8rpOTE7pva9A7ag9XlCW3YVNpDdmCs/kWaK4b9F7GtofVGnVNQpGGP9/1LVzXcraqZaoyAa1t2yA4YhcoAPvdDogRzX4HazS0onkZHAMrCtRxwyju6evQ90BRWFSqhjFAcDQWR6sjzOcLosdLeYciinCMBKrULQnPNW6Pe/fuEaARArxzLFZWwHBSxfeUWKG9x6d9RRsFawyDXGSbqIyhh9YG3jucn58DULh75x5eeuklWFvgC59/E23bJXaFsRTkUSwUoDVYdFQx28JwkkfB9R57NIiBAmDXB5ycrlBVJVarFbbbDZp2j9VqCe+pP7mowGsAm/UloAvcuXOE+aKEMQpPnj5B13ZUlmlylqtoVAxlGvneJGtJRCQlCG/bHjF6LJfHWCxWCCEk2nFhqM1byVoJ8B6tb2jPtMT+mc1mmNUlvHPouxZaa1QlBV191yMobtsobLHMsdRKI6T4xbEdIpudbHekCWVsAaUNtzITEIHWrvMBrvdswyUfc5hVkwfSh/ZApRSU4+tmrC5ZV3K+/M/c9nVdh7ZpMCsL1PUMp6d3cHR0DO89zs8vsN3uUFU17t69m4DD7XbLFH6al7vtDqaooKhVRAaA8+LC0GZXko0Ad1spLUq2P3m99fHxMcqyxHa7xfn5eRJizIH4oigQ+546Eyg1KMtnYxhjHNlIAWlyMcSioPptYUZpKAJpFPuWN+JJ2T8EaKCkhtgzUq3/JQ66Ux2ZUMtp16M6bqPToo8BiFGcRXI0oAJ1Z8sRmVuO5znj00BejmnGYnzfQx/ufEOd1uvdek1Qz04DlVRpD01sqcXMn0GQrPzUtCEOz1MUpM5I6n0GZJgIgZU2bIW1cIGMFaHRLLjE72KaqM+fRSnpBzhGxPLgd1rDduhcU1Bjeo2bQEOGDE2OITAa7qGua1hrR6CNZhSKzhV58Sr+O/17mAdqfDk2lDEM7yg3DHJ7slEhQ8eE+hkD57BiTMIkUmsnys35mN6YS/8CBNDvdBwKjAUk00GlPu35+OWfy89z2/nlkKAmpwZPz5U2FigMTeJz8OmmkZWPhBjRtmP1+NI6bgVCSDjYUXLOQ2uF6CN6RvDzmm2hmsqf+XzNhV/yexhnYsVZjuk7gvTmQS7Z0gGo8d4TZ8X5QbFBjanO0zU6zfQKbS11kMgAy2kQkm9U+fkPAQq5nZi+Q3Gg6PuRMxg01mVZjMA1yn4PVDlynoUKNVROiZ0YzYvRGI9pmmNAUyfkWWz9rZT0yRhSAD3oZYgNT/veJEsfE2AzMGsOze98nxp+P3Y6HWdJhiBPAnLKBhhtYG2R5ngIMWUyf9nr74f9xMcQPv2TpMxsqPXa4MR69M6jaTjg/uZ/E09e/Ur80T/zZ/ELn/okjKXsjooB+90WZaExC0TppbZQBKr84I/9PbznW74NxcsfQPcLH4OzBjYWMOwLxGio57pQSo1FbLdQCpjPZojecVlF5P7FO2y3W/y1l78KFbcdGnqXAyJiqpkamURNY/YeMwBWYWhhJlR9orwW6F3PughDnZ8AHcqMWVAiZCX2vyyHsgkJ3NfrNa6ur2GrCrUu0t4lzpt8b28a/k6H3W6HhumUAOC8w0yX6V4kEzUF8vJyuLxzwHw+BxpF7av4s/L9PGCXZwGAxWKB+XyOEEKq7/bOw2nPeyZlfXb8u+ADrC1wfHKC5WqFGIGTk1N8+Zd/OdbrNR699RaJfD1+BK0tjo5WcM6jKIgGTEE+iZcVRZnt85ocYE29u6kVkkfk4KQoqK0YvWwSo+r7Dl3XIsaCSosc1dUbpTg4Dbi6usZ6vaGa4sB12q6DiGZx7c4wn4IHGCQJMXAbSqKO17MlVqsVyqpCx7T5CMDaEn3fIoAAx7quoZTCcrFAWRTYXF+jOqU6X6M1tKVgw3EQQGwgbnmpFAyDVkZraFgEHaj1sDEJOHO9x5NHj3B9ucbp6R3cvXMK7z2ePTsjhee+TUG+5KVoTvUADHrXoygsdxwJaJoWbdvh/OwS1hq89NJLWMyXmM1rzGY12rZBEUi4rixrlKXF1dUlnOuxXC5JaR4B1ios7QwPH76EsixwcXGO8/MLQCtipfgAL/Y5iIgl1UvLPoFItooYKUUCHKhFHIkPut6h6zv0nePSGlICr2wBrQCPIQDVSmG5JD2L4KkOu8i6j9DeEsXKk12GxDZ++A3PlwjJYkdEpaC0QfQKjlltXe9IwbwsAWUADbgQ4HuPru+xb1tq72gMlJF3QH6slKCqBObEBLpNQe8YGXxkf4a+R4+S5ET4QawdMrCprIP3xrqucXx8jHv37sFai2fPnuHs7AzeexwfH2O1WkEE72S/yYNn2bPHe51K8ZY8j7C2SGRyjnpWkhhaQwF3Xdc4OTlBXddJqVyy3PmeOUp0cKvM3L8R2yh+uQDWQkuXwL0sS8zqim0e+2W8HkQzJ+o8waehY/ZvKDgfAAHAOX7wE7/stuOFg25yUiOjASoNuLzE1MZAadiUHSTHOTnQk2z3IYf/UNA9dbhy6picTwb/UGAgmyCAGw5lfj+33YNS6mDWT66V12JOzyHBd34tlY2D1hp96FGUNqGZzvVQCmi7Dr33tAmlwDML6nli6FscPTDtMX9f+bMOdJ4ho5g71tNzHgq8858duocQQ6IJHwpQu64bCZMBmVjCwUBOspLDWIyf63ZmxfBuxj+ndXST+hxCgILiLAW1XxE2R57puy0Q5QsdeIZ/cQ+lCMFTyYsdxvfW53yHYxq45VmjPNgZ3Yf01h4xN+Tfw7wbZU2jKONHKEXiP0aRiE9VUeY7xknmzw9CGPkzpjZMmVq03LNsQNNxyIPh3EYNa2mglNNYiOjZJIj0AS6KurmBtnp0HzloOAo6tEoBt8IQXOdBab7Wp0DkbQH3cL8DWCCZe/m+lItIIBhCSEyQGGepnpTeV56FA2I0yelAjCChpSn6P67jzv8+fhfDPjDNcOYB+qGge0y1lwD7FpAHY5CNzp2VwGR71RgUye9HTh9ToOXCmF5IYDc9j7UWRlsUtkgBYdv2ePbsGb7x138TXqkVwud+lm2VqOMO2RLnHNq2xXbfYvlNvwtPXv1K/OH/9M/g0595A9po7NodAT6+h3ctdtsVTk6OcHS8xHw+A/U9VdhsrvD5yyt86Nf9DvhnX4C/fsI9tIViPp5jWgHu8gmO14/xO7/zd+AP/rE/gnVPvXwl87LZrtF2JyT+RH27UjZbZ+KFad2zaR32ILo3aYU2AHRC/g/JVoiYk9iX1Iov21unc2W6ngV422w2WK/XWK6OYIs6zbsQIvrepfcGgOnsHfqeugykc0JxPXpA1/kbe0vOTJExEEcyRmKLzWYzKK0TuCfrWOyGMYap2bt0Lqpp5PrwdpfYGj463gfIB8mZLOvNBp/93OfQNlTjfXR0jDt37uJ9r72Oo6Mj/MRP/AS6rsPZ2TmKosDp6R2eq10CIIqizJgkKtW5B1BZjvPUa56+p6E1a6WoAagUMTaxc1ZLZ4pxazkB5iMV5gJQUFreM7UYU6BuFbKWvXNAVHAuoGlbaEOCT4v5Aj2L8oUYUXDbvMBMByk/0lAoixKupz7qfdfBaA3LIFRuE4qiwKyqUvBtuZUYjIZJVGfKEmiloQzQtT32+zOqZXYUINE8IRCI2BVFxqwkwM05Aujm8xqFLlCUNtmdriPRPwFPZZ0VZQFjRSSPNAdEy4PGyyMGxcwDi9VqgbK0sJaEIDfrHTxrDeRBo9YaxjLVPyXCTAYUc8mB96jrmin/EW27H6j0xoIYYLSGBJAJIaIwGtYYCtQdATNakdie1rInOhimvYuPGqKwnhSioqRijBE+8H8RiNAIULDaUivhSPPTh5iy3oG/E4JHYQ0iNPXc5iBO/PEQPJcr5HvDsOdRfDVONEpb5hjA7LaIEFVqP5p8GAFwFM0j1/fwHMhTPfUcp6enmM1mOD8/x7Nnz9D3PY6OjtKcapomAXz5Xl8UFVxyd6ZlXmP/TH5XFAXKirRJghtK90RVvG2pVZ5oVeSJAjqXgNFso32AMuMWn/IZ6aCQ2+r8etYQgyeAMuaS2Y688QcMz0PlEZkvFWKilJdlmcDtrh/Kk553vHDQLen6yPUWOUVSEIRpAEgbkEYuJHboyB3O9ODZn9PPTR3OqfOeO2aD4z6cQ76TZ97yn4+cPaEKRiBkCE5+TOlc8hmZBKWxCCpg6vAOtS4UFNsCmM9rRByhKAy2ux22+5aU9rJCfZlYyXFPcgJ5ZvD5R76p5/edT3D581DwOw22p2P7bo6cgiuLRYJbrcfvOL/PaSA4fT5gGJHxOQZDQBTBAKhJ2yLerKWfa1kSOt80DfdWv9m27n+KxyHACQDiC8yhcUB881eHziFGe3q9m/eiDpz7UAA+PgQg8y6g2bdA0PAuICwiqrogdFkTLbvveyBEqvkxSPQjcUTz/xKlOwtSp4HUCGhTYl/y+aoRwjDXRdth9Oy8ebiuT2vBiGOO8RoFGMtk0CgFKri5TvL5eihwzO9/uq5ydDundue2Iw9IrTVpoxONCudconpNbUo+ljFGEGPt9tKE6d+nWXdSXR4f+bsZspEHMucAOURqQl0LAQNvgceEoj7aA72HC4FxtiGzLu9dHH9hM+UHOZiU4Xbes/M5BgysLThLU7B9pJrGp0+f4Wt+zdfim7/sSxB+4HtQPPp5lLMZOzsDgNL3pIK9bRosf8PvwuNXvxJ/+E//Z/i5X/g4qrqG857qIW2B/X6Ltt2h6xoAHoVVKAsDoysu0/D4/h/+fuiv/xZ88H/5+7D53j8I7/ewIUAZQ7S/bI1AKcT9NXY/9F/ig7/19+Hhg4fYbXfUs1ZrBOfR7Eikp6qIUjwFLW4rfch/lhz2OIAMWmsgc+DknAOoMYyRZLvye88zQ/JdmS+SBdpuNlivr9F7CiYWi0WiYw7gz2ExWGHIiR8lQEL+XNP9OV8rXddhvV5jdUJ9uUVbIZ/Xcs9Ch++6DldXVynbtVgsBJ4ngKPrOcBiAMhYRB/ROY/zswu43uPxoyc4Pj7GgwcP8NJL91HNZvjiL/nlMLbApz71KbzxxhtQSuH07l1opdE5BxMpQ2iNhdIGBfd7L6sZbBEAoxGjR9ME+J6ca2nvo0DsBcVBUVlWKMuC6uRNAWMKauUUHClXh8ABruIs5eAP+DAALUYDKmquwSV1bAUDpXoumSUQej6f4eh4ievrKzjfA1Apc+6Dh+8d+o5qwrXSqWxhv99js14DnNFT7OAr0J/WGFjDAblSxAAJABLTJsIxnVZ6SQet0bkW6/UVvA+4cy9itVphtVri7OwMT548wW63ZRZEnTEoOjhPVG1hwtjCYgZiH7Rty73hiflF9e0ljNHo+wJbro2vqgq2sAxAdFwiFaBUhaqqsVjMEMIpAOAxnmC9jvC+ycBqFoLUGlAaPg5081ldc007vfeqKtF1A+uDbJqAtTRWMUR4DGCvgkJpC9R1lewGgTYCQEQGMcBAPPf4SXsEgEhBd1AKzkd03qMPAUFpRG4ZJ9uMgube5hWUMtxeTsMHqi+3poIxZLvLIhDYwAATdT9QUCpv7ynbuazhsZ1LSZE48bAmdqOuq1QvLUyzvu9TF4STk1MURYmrq2s8evQYu90eR0eU+Z7P59hstmiaLqn2Q7L+GJKqdJ/juEZqpwYwhcp46rqmDLcjbryAhaLrJMJpgzbMTRFTWj/ElOt9gApD6Z7oW0gJqNjo0Rxg/yWxYzIWnKZJxXuBTiAelAK4tl96gld1hbKgtpMRkcspfomDbgmMoh4CVaM1t7MZ6Jgqjh0wodzFGNKkkJeTnKyJIymboRzTTSoPkuX3+eY5pU7zpxLCNg0sD93DyOkMIaO6HXb8QgjwcVwvTep6tFDFMTwUOMr9KaVQlAXmmMEYclZ8jNjtmoEWld1fcvaH/AqfW4aaUCdh6R4KsHL0KkfTp/d76LhtzEbj85zYTc6fU3eFwj1kFw+c88A9HQoWlNRdZA48fW74jtDFkYEiuaGY1dTOYLfbJYrK/1wC7tuOFwu4gQmkMfn37eDLIZBn9PnR1w4H3hJy5+98OBdtpN6TMVS8WUQAqiRlcB2pLEP6euab3CG9iNxeTbPG+T0M62kIusVxp+/mNG8NzQJUg7Mfk01FNh4xhtG4ydBIUCMBI318zK55pyMPSHNbeGOz00PLsOln5SD6VpWcf9n083GcBtlTurwZDNiN3+drTz42BQBVho4fetb8mH5OZXXbaR/L9rP82/JNEdIZ3s/QS/rQ3pbP6Zg9I9VK2tF3ZZ4ZbSD1gVIX2XU9/qWPfjV+26/9KPBDfw7q8z+N8vgExlgADm1LzrBzHk3bYL3dMaX8I/jD3/1n8D98/OeJkbDfQxmNoixQFAaI8r6oSyYUeE7Sz4P36LoWP/KxH8F7fsO3wL70PvSf/WliKwmInAHtxmggGihH2bCXH76Mt956C81un/bIvuuw2WywWi2wXC7SPJkCdFN7cduelq9Rlb1zctr0jXci8yoP4OVcMu/l57K/yzXarsNmu0XvkXrMbjZbdJ1L1wghX0MUdHnOaPV9j67VMAqQ9kC3geLyjHJI4F+1NQzvnYPSfZ/2UqVU2lu999jv98lJtUVBlHGFVI+qxH9gxkRZ1VB9j+gD1usNmqZF03D/66JAXZID/eprr6Hrezx+8gTPnj3D48dPMJ/PEzvG+4Cy5LEwFmVVkTNuA/rg4X0HKA+nwaJqAV3PPYUVsSZIFKyAtQUATS1Xe3BZnofSoEC2sFndN9sLH1hwjoXKQLZ1t2/RtEMdaFGUmC+WODo+RlmUKKuKwYmQStIEmNcMqHjnUFcVjDGZwnaDi/Pz1Dte6NDBhsHhj3SDwXumuQ8sDZoDRLsOIPsQI2XnYiTBuquLC9R1jYcPX8LJyTGUAj772c+iafao6zIBOxrDuxd6u9EGdT1HUSxxeXmB3X6Ltt3D+Q7GUMu0oqgZiF5iv99jt9si+IiqquEjZfgiqHTCGE1jNyex2bIo8fTpMzx58pT3gcG2OedStlvGRhg6fU8JDmMM2a9mn9Zh3vkG4BIxT0KAlttAzeoKVV2i3TcwmnoxKwjoFaBizOjdEdJve/BBpDTHoQ8erfPogkdQGtBkA0MIiE50VAoUtkCMQNs60O3R76gslBI41hQpMI+p/SMG+jI/k6xzWrsDw817z6CyQuTAcLALQ4Ce20PvQ7IFRVFgtVrh9PQUx8cnWK/XeOutt3FxcYmqqnHnzl2UZYXtdpft3wPbJz9S4s9MfaYxeJlrIYUQECL1S1/MZwmI2mw2iVKe27s8tku2OiUqkWx9bu/zgDv3P+Seu76FiTFp5Iw6DqVrqdG4OgaIldIwVqMsKmhtICJ3XTe+zvOOd9EyjJQI4T0UHLQygFVsnDWMKTjoHhwIQpWo7Bz6sAM4DT7zwb09C5bf19hhlEEbEOabm2v+vSmFbOzUqdRvUEE8kMw5V+PJ5cNYQE6apw9Ky5Gd+5sZvmGjFSV4XnRKKF+A6x0G0SeFhNqBT5+pl9MtRghQczN4oWOE9KsBBJm+o0Pv7bZ/T89x6MrTIFnGUYyDtOZq2wYRgcADhp4iB1WS/cPkShH5tfXoevT3MXoYs28IfaUsh/YigsCFMAhrHQoW/qd03AZc0F9AvYbf3Rnf8RPvFASON51D55NQm/4uaG/++8EYA0oZADq1JQrBI84CqrKA1pHaimmTMkPSTSB/mmlwmWfBRoHZ5POH5oawWvJz3jT2NDkLznAjEt2RAruQAuzRqGhC5SWei/LZ7H5eZNxzW5yDifnz53WlefCcZ9Epi0FUaK07dG1LVM19C+d86lurFb3NwA4n3USEtja9Vwm88o14oJzdLDECFLTG6Bmm71EA4vzZc/tL3xXhtYGWTCUtN9utCfov8y/fR6Z13DmC30HDQKNjZxhAouHLubU2XF8q9Wpu5Dx9xZd+BRZv/gzaT/8kFhxw912PtmtTv17n/VDD/dpH8Ee++8/gE5/8BOq6xna/Rds1KMoSpTVw3rHtrXB6eoLT0xMsFwsYS9kFegaPEBQ2m2t87vIKH/q6fxXbv/gGereHtQWUBlHgTYfgfWpT05+/hePLN/E7fsu34403PoWnrofrKasaYsC3tR/Hg/PPwbpT/NjDr0Zk2q9SlJ3U9GKHd4ocBIlp/URI3SPZdq5qTuCavA9A3icJaPlsTU5ZZeL0itNPdaYDuNTs91isTlDy+6OWSYNQn09grYGl1rBwjuu3ux6tBgqrAQw1nNO5mzuWojEiv99st1BKpcyR9POOMSZHNp//ACVSdrsdfAy4c+cOjLUomKLed/0gPslz0VqLqKjncghUC/706VO0bYuXH76E9XqdnF3pDz70mafxFwX5NMZKUZ2rsihLi8ViBqU8Ghb/clyDH5wDImC1BhJ9OaLrHLrOp8mgFJiqn/kJGpASDSiiYTvfc511AW00nA+4vl4zkGCwXK7w4GGBk9NBhFEp8Nx3qKp5shHyviSQ1Urh+OgI83qG7W6LbaB6Vmp7NkvPLu8x9HIOyuKGJGgn89Gm39HOpJNIpbIGzve4vr5CVRU4OjrC66+/jrIs8ejRW6R4XtC1C26PJCrOWitUZYWqrjGb13B+kQT8NpsNvPeYL+a4E08wn8+xXK6gteX3Qm32FBTX0rOOdd8BIcCYAvO6xvzhDFVRQUWFwpxjt2tIpNR5Yo5q0RwgraO+d8kPJGBRWlESA6iquI7b0t6utUFwBFYYY1DWFaq6oP7LMcL3DqoAoBSiotZQMbK/D+pSQX4lsvGlPwIiOu/QOYfWebgIBKUQQBp10XuEPiRGhA8Rfdei61pAkRZTVdfcUpEBrEgJvJCJo+Z6S2Tnx+ytfO8IQeYBmAWa79lsL/jPtmmIVREB13WYz+e4e+cu7t+/j+VyiaZp8OzZM1xeXqKqKty9exdVVWG73eL6+hpFUaR9Kc1VSVQiFx4d9iuxxcI0EvVwKUnw3lHQWlILO6VIzHG/34+UynN7MWUWIrLGh9JwwY8YimJbBDAQu5cna5OyuaEAWpus5IRy2ZD20OSfMOjHgJyUyHQszEdz1r+ICwzgXQTdCiSAQGII1MqEaidMeimUXRkmLv1dlF3pBzdR/+dc8zmBdn7IS0nN47ONZZqNmQbeY6r2gGinF88evBqi1xv3Nogkje9PrjV1zuXPPOM1fI7Vhy1TXK2BNSX2bYeN35DRCGO666heO44zjkpJtvfwGObOc06/G33/OU77895hjHE0D6efzR1hGQ8pYyhYgt+5HipGeESoVDOZZeDyTEhGIRvozePMtoAV+fMrDKiZbHJlWSIiYr1epxqiqYP+P4fjYHDCm9CLGpHxMXzxtrkzBVxun0N5kH3od8jmtsqWJxlmrUxyjPZ7CkKCc3B1DWs1lXKoiK4jDQVxVEMIaVPJ1+ptz3KIYn1oAAUsS5nMSVkLDwbVzbG4jthcH8jZVSNGCr87Nc4sxpg8iJHtmdqfQ3ZxyiLK12be+mwKGspzUbDDGR1G/gOL47QtUdUoGI9AEprLUexxKCXXyu2oOAL5/Q33cbNjQr4HTOe7PNswbgDiUA5AH/WQjEF+jvw6KfhWuDGO+VyXDT+EgP/P/X85BXPiGMj9CHih1Vhd3toyARG//mu+Dr/ywQnCz/40VkcrVHUFYzQuLi6w2+0hWGvnPBbf+Lvw9LWvxB/7s38BP/NPfjZR/WezGqEqE7WuLki06PhohTt3T3FycoSyEpVul4IDEmXr8fd+/Efw+rd8G/RL74X73M/AlyWMIgVmay1cpnjb766w/qH/N17+9v8zXnrpJTQNUcrFsXo9XuN+u4Hb9lQ3J61ZOICCGgfdGK1H3stjvg+TgxoxLuUCB+P5uCul4DI7nwNiIpom708ybSKsFrxH23VAHEB8qfFNfoW16PctABFCpb7QdH6Xgf9jCnvuQ+Q2KA+svfe4Wl+zWvRQ/leWZTqvjDGty4FNIYF3CAHVrMb9+/dRFAWur69HWaLk8GesMRGSa9sW3nVJfEkootKDV8Yhxoic9SK/a7sW8+USxlrM5jUiKMim+lwSN5IODj4GaBdJ8C0CxMqgPZt6xgvbMiDAwfkApSO0BjnYSnHFILGMqmqG5eoERblA23rs90/Rth1mMwrkg49omOEm4965HsZqGG0T60TGWMaK+nNX2KzXiBmQURbl6J2OfUGZwxnTRGfaSYp0f2LUCDoieLEVQN93ePbsGTabDe7du4cPfOADmM0qfOpTn8J2t6a1AJnrND7eA73r0TQ7LBZzLqMrSPdhu8XV1RW22w2MUQnkKYoCJyen2O8bXFxcoO+bVOdtLANk0i8+RhRFhdPTY1hjsJgv8Pbbj3B2dg7vHIqq4G4E1NorRjAAPvhledCltQcQhv0zUjkEbXcZYKYU9+4mKn0ICkERZZ6CbhEuI7ZJBEOmSgGgDDdihI8RnXPonEfnA31WEfvUC6gXSOgOUNg3Lfb7LZpmjxgD6lmNsqowm8+AqOGenWOz2cJoWp+WW5dGDAAt7UXTPWZgTGmtObU2DbhVmjNiFtuOhBa1ogB1MV/g/r17OFqt4JzDF77wBVxfX6MsS9y5cweLxQK73Q7r9ToBZXnAmtuBMYM4C8DpU+l7VVWlll1DWzsKxI0x2O122Gw2qY47D47zkqJRYlAeNGsXK/ZYqOo5K1VsYooJg4Pve7ZlsqUMJSdKjRMRiJQY0Onea4RIApgNl8/lIOg7He8i000wouK/i/MANuBJnCbcDEjoAcZU7kPnz43QoQANGNf/5Z+TwZds5PgchyOIKZIk38mdpPRNefbsuyH73hRFp/FgWmmYUsSGZxm+Sz+XSWCMQVVrwFgYXcFwT83tdksGJTgSUmAnPY3tgYD7EHKeH1NgQN5RnmE6FHBMAYxDji4OjvzthzgX5OBzOyJ2gnOhhMm3RldJ9xrjKJge7mv8bcqgDDV8kglr9g12u90o8zG8219URPov1PFcwOTWYHf6uen7HZBimYu3BatyDzdswijWztfw8G95rzmAMiCh0klAcf/jwEEDoBC5Lq0kJ6e0aU4456ANj4saRECe+/y3ADAxDgrK+fPm1GFrSEAstw1KKRTaoDCW29OEoScx0WYQjRk75u+wwm4LNvPf5zWu+efygE/eU64iOqW+UvCmR+eVWlL5fNM0RD3M1KDlTwq6b4It+RgPSuU3AxNkwZIct+0Zh4CIBFgoBWgaW8XUw8COlgKIBsmfIf+HwQ8W9cmau3JwAAhQDT5P8ARIP3zpFcxnMxhjqdtHGjtqv0PnIIdWtCV+1Zd9BL/m9Yfwf+fPoHjzZzFbraCg0DQtrq+vsd8THRPa4PQ3fRcev/qV+ON/9i/g47/wcXLkjIYtC8yXVN+nAHRti9VigdIWmC+oNtNwDT7ZXk+BCwM83nusN9f47MU1vvgb/g3sv++Po18/haoUCq49N5YErhLLo2ugtcbpyUmijF5dXPL5ApyPKcgVRoQAENN5MHpnioKIQ/VM+fyQOTn1N2T+5fNZQHgJuGRfkPMkP4O/t9luUSdK5aDBIi3D9rsm2RqtFFH6iyIBAvmaOgR8JfvAtZDSYqfve/gYsN3tEt1cnkfWWYwxOb3yuyTOGAM2mw1c8Dg6OoJSQzeRwAFlmIyji4EYjD2tr099+gzve9/7cHxyghAjmrZJwf9sPmPHnGi20FKmExDaBi5S1nO1WjLYbpMWkNYUSEvfXERq59f30loKUErDFBpGU9kQVABUhHZUSmQsZ0Y1qI2U0oCOsGWJajbDyekdLJcBwdO67foOJ8fHmC8WCCGg3W3R9R1WqyUePHgJ+8/u4FwHW1tYbZICcuDOE84Tm0fEV0XHous6DkA4eHEOUemkpi9zmQRyycaIHoC1BYwueJ0oeN8jBLCOxABgrNdrNM0er776Ku7duwetFd56+81UHke+zAAYKaXQNA0uL8+xXK5gC4NaldRXmgXw1tcbeBfQHnWYLxaYz5Yoixr7fQPnOnjv0HUR4PtM79YDfe9ZUO9kNA+32x20MQgTnzGEIQgCwO3FBjZm1w0JImd6VEWAVRpVObSXI2aEhw89s0ciHNPPIV0zIlO/gx+B3wCXCnma470jfQAJtD3AZSFk2BWQqMYELLejNo5957ijEynFb7d71JXCfFESmzWwhslobx5iCqE05/uctDC+SaaLKeDObabWGsvlEnfu3MFsNsN+v8fFxQXOzy5QFAWOj0+wmC/R9w7bzQ7OBZRFxUGwTfX3pNMSCCgxKkt4TWO3HBis0/6fU821Ib2Dq6urxKrIj0MxySjQD4CPbtRKTEBEEXDNbXju16uo0YaAwlCbMB0xqGJN/Al5JsluWxZP3LO209R3e5HjXQXdWusRpTpy9A9goBBhnMGiiaMQUmNSubH8TxpEyVPmCStCc8Yob755ynXGwZoeDVx+HNrM5O9TZ4y+S+0e5CyBnbIY40ginhyc6X3IBk/ti/IAQT4j15P2Qvl700qhMAZmYWGKoSfl2jv43rGTNwjzUJJGjbLy9O+bgff0uQ9NmDzwPuSgHHJip+OKA9ecHtOsmYxP1/WoqpKUaiefjymjwa0TZABuCUBozuQhInvCKVCj9zyraxTWYt/uU//MPODIEcmxIZhcT57nHZ/+n+9x0FBkw5RGK2ahUAQ7t+8U7mGcmZpcc4ReCnilVFISnQZeN/99yyU1oLVNfVCH98RKlt6zTXHwM2q5o41C23Xw0WM+m/M6lpZeN0XTBCSL0ohZBieBDTnDJvJ5hvITgJwqpcZzX1osETwgGe5hzLynVia2LNLQKg745N0o3FzP03ufrtWcziaHrPHc3h/aDIfPU+bXWMpaBE/BEKHQljPhHvt9iwhGtQ0AaH5nmrIl7/CexW5ObT0ApjqO64Dl2aYb6fgZ8p95mEjOTVAqWwOcdUOEtREqKPpP0UyIGPp70ufT3yCzQvprAwrGAF/y4V+Jb/7oR1HBDd9VdM6gDH7h/AqffONTaf2FCLz2yqv4ipfvwf+d/wz49E+iPj4GoFLWQJyO3gfc+83fhSevfgR/5Lu/B5/49CeB6FFWBRaLOWbzGRbzOe7cvYOqrNDsd4jep7pZ7x3aZs+B9hCkyTPQe1D4gb//AzC//pvxoW//P2H3vX8Axu9Hjo7rHZTSiSavtcbxyTF8oE4d+92O1XE9glfc5slBK+oDq1WEtTqVWQiEr2JMfyKCSrE4GX7IMqUysokYoPyX23qZM3ltd575nq4RqSWr6xrHK2qX1XcO680WSlGtK9GEc0E4masWRiP7+Xju5n6OZHTm8zlWK6kbbhGVgrEW2+021WpTbXJxg3IpzyBrojTEKtvudnjrrbdQVRVOTk6wWq0Q/dBSrCxLaKMRPSlhw3t4HaG9h9IGb739FpQ2uLq+QoyKxAW9R1XXSTBKnoPhUmI0OIftlkT0rLXpzVG2ngKprmXqaSSGjwCikX2dAA9nuAKQZJ2JMRg1oDVsVCDvVBJH9G+jDVQEyqLE8dERuqZB73ocnRxjPq/hfZ/Ydg8fvARrNN5+9CbatqFWiJb7j5PzRWAcCDCquI4VkYSbZPxLa7lsW3zCQHWqIOCAatINtZ8yFs47LtFQXM7gEUJEgILmGuquaxACZbzPz1uE4PHqq6/i9ddfx/HJET7zmc/g0aNH6LoOs1mNqqpGvujFxQV65zCfzVCWFbX2C5H7Ye9xdXWNtu3wEq/jsqzw6ntew9l5hbOLZ+jaht51WUFrC0AjKmrvRYmwAkdHS8T4EDF6PHr0BJvtnm3yYCwNJ688908mwycihx6u5+Dce/TGwhUOy9kcZTkncThFAb/WgNIWxsg8CQBCwke1UhyRaHEYaB4FEjjrQ0DvPXpPgTaVusQhyw3Fgp8qgUvOkxBfWVaJtdK2PdbrDbyPrOBPIBjRyoXNMwWYx5nj6X4b43gPz745sh1VVaU9MlckPz8/x6NHj1AUFqujJeazObx3aPYNAFLlV4oYOcZqFLaE0kOZLJsuGO6DHtL+qZKPrbVOpS5KDXt1XdeoqwqIwHqzxvX1dQKDtNbU7UhTw0gfCRAMsvkxCC4Mpp59OQE1Q6CODtIRaRofiq6EJDyMJn+LBoxAcs2aLogEngXeA+p6hqKqYKDRO59KaXJ/bgoc3Ha8OL08kmCBdK8TemPfOfSdQ/Bc72QLpnjww3BGKkSQyZMNL2reVChoHGhhmfeKmAb5eUiCbE5SQC/ZmGmGElBpQsvfCUXKQ6SBWphAhhAALRR5IHqeDKCXb40B1AEHznuiQ9EgIHpQJkcNWTgfA2az2cgZFIn/lD030ssxwugIY4Dtbou26ykwUOCsu3xPRNdkgyHhCJ3VNyenWxx0cdaDGv0M6iYgkebEBNg49Bmpgx87E9m7y+eYyt58DFABcJ0DVIRVFqY0JNrhqY2aZhQ4BjKEWonYkKYsYQSUVUmcxrkeCArG0vvw3kEBKEqLmutBqFasQ+haIHhAWa7FYRaBBDdCPeWbzg0njd/wfC8WKt48FF48aD8EXNw43wsicQBLMEi2WEIKzvIhDoZ3FHFOzh/ypTzcxQBIKMkkZs8aI5SiuqfhkWQ8ZULGhAIcCjBpY2AaL+mS0jMp7kAAYLsnkRYfI6At6lkFY6i/ZtvTpp3WqSIkVEXAagGiHM2vhHSCqd8EGkiPYKUGCiDVFZK9qRg5VZoyDa7rEUOALUqURUl1QkojKGZ2xIR/I0Kh7z2sAUhpF2kMASAmmm3mmIL8Ct690lgSkAfelAiYcpx5oQ1Fw1qNEMb0UBH1kmCcNjkLaRcSoydVX++5Fj3C2KG1ous77JsdQixQ1wpWazjfwwewo80bWSBqqOW6OM/9dCM01eN5dsqUZmJgBED9rGXOyNgEFloSIFgrRa1OI4nqJdXzGBB9j0DtKrj2PMIHjxhoXnmeyVoxDVyTart0u5CAJq0FznbESHWLfd/jSz78K/AbP/oRlD/1fdj/w79NWRrZByNQvvph/Ipv/l/jS371V4xsq40R7Q9+D/wn/gEWiwWstWiaBmtW0XbeAVrjwW/+d/Dkta/E/+M/+VP4+Cd+AfP5HNGRam/X7BFcj1lZYFYW1Fd5UaPZ79Ay4Nj1kWyjqlEaDaUNdOCyCAx7Wec6fOwf/QO89+u+Aeal98J9/mdQFgXKguijwXvEqBBNBtRqwFiDk9NjdH2LR48eJZtgNImKqeiBQMC+NgqhD7BaJ8EpayyVHnkHYw200WktxAkDJq8TzOtwbx4aMbASfYhQysBoytJaUyR777jtl2Ru6tkMd05OcHJyjLoiFWcTNX7u4z+PwlgUxia7oRQFm0KVNbaA1Qp1ZQGQyJfm4KvrGvjgYQwpOy+XSyyXKw64qTVcUUQs2YG02mCzWaNtO7iuR89tmGZVTe1eIwVmMURoKBKyUgpRB8xmFIiJijVlqRcwtsDFxQWMofkQAtGSrbVQxqLre9IDCBFvP3qC/X4DU1YkXqUVfAD1c9bSGpAyiYKtuhgAF9I1rS2wXC7ZPjXwmtoqEWWYgNCkmxOBqEhsSitW+M78lRAA3zuQhFcEPBk8oxWUi+i2DTbmChEK7X6HotCoKprv0ZFNNjFisVoiOIfVaoXlfIGLiwtEF2jeIUBbA+8jrq6ucXp6ivV6jZcfvow3v/AFSIJVQ6O0JSpbIjqf0gVlwXGfMrBm0BSQPtS0S1JgSGUJAS54+Mix4lAaD6iAru+w3W2w3a1xfLLCgwcPUgb27OwMbduyZg214XKOygiur9bo2g7HxydYrZZYLJaIUaFrW/TwuLhgMMUF3Lt3D1VZ4vT0LgIirq4vSR+gaTGrDQPMFOT2rkPb7BHLElVp8Z5XHmI+r/H48TM8eXZFexj7F1F5aGsgrdkRQAk7FptTAKIHPLitXHONyhoqIbBA5Jp7rSIKq+FdDw3uQqSkTDRQezoA2hb8TGTf+95zUG0QIuCjhgsBnfNwkZTHrdHo2h6+95gzc6F3HWdyKwARXUc0c+8VqooYD957GK1QFMTeCI7bfyoNrTT7GZxGYh0norEDvfPonYcPvBf5AKMtwLGODwHGgGv9CTCNCui9w6ycYXV8BBc83vz8W3h2dgbEiOXRCvW8BjRwvbnGZrNDjB7WlIjRYzZbwJjB3/Hw1H5ca25DTv5VwXbXOY/gHWbzOVarFaqygvMObdMgRmC5WmG1XNJcW69xfXWNrnfEZI3imyg459E6B+8cfASUMeRbic5G38NFh6CopV01o7r5pmnggoctCUSU5IfRg4YCQkDvHazW0NYALIZGILhFBHVM0Epxz3cNY0vYooQ2Fn3n0XY9YlQozMBmkrZ0L3K8cNCdZ/fGzgQ3unc+IQVaacAIoikOLxlJ6qknhzjWKv1bAZnznv85BDL5kVON85rsaUZDTjtQDfnMGVIxBJeDg5NViEGCi8hOmJwn1VNywJ3uMwbqw6s1ByncHiCdUZzxIXOrsnsPISQHJxqgqixCqOGjQ4SHB6nmQUl2cAiSfAxAJMQoV0a8NbOZ/5NTyxERyqgUeMsxBUBuC8hvPw6HoQxa85yh73vvCTCwhlUDCyB69H2QwQIFM1RXI4GhUhZGAV3bkLMPRYE6FBRsyjyoEFGVBeqKWmN416HvWgRHPTYDo5HTxxk9nwSXwy/T84ym97s9frHR+oFj+j6mDucNRoisRX4bvP+xQ4vRGqZPTc6P/NnpXNPvKgaX6HdjmlVESN9lRGh0xajkR4cHN0ap1pK7SWEmoFiwJQK69zBtByiDsjIkkhI9isKk+4uR2hCR/RBBJ6T1DgFfsqw3BZ9ZQM5o/RhIoZ/ZrP6SxDvI7kQyLjwabMMYmQ0+wENB6wDlM/HGODxzzlARIJECj/Fd0HOJTRyQkpjsGX2HBNVjdh4WVPMRkkXKJy2NAZhOOZx3NqvQqMg13l0K2guuJ85rxoiWptjZlH2AwT55hogEzNI78FB2mEsDJW+YmZExIs0gwJAB4/+EYaAZFIrUnkQ+EIMjh95LEEnRXmR0JF9v8g68l17oEQ8evIzv+MovRfETfwn7H/wLUIt7pN8hdxgDuk/+BLrP/ROIyBDVIhoCxFyTFGG7tsdmTWKPzjvoosBLv+Xfwfn7fg3+1J/7c/js5z+D5XJOe4wiYMX3HaJ3cF0H3/dQMaA0GqhLKO0R4en99B2VZ4RqqItTY+G8GCMurs7x2cs1PvT1/xr23/sH4H3LLc7I1obgR3ubcx18cCirAkfHK6w31/x5AubLghlcIh4YSfhGW4M+eijP7inPUS39dhPaOd7783eBiNG6kJ8HT7R/oi3H9FmezYgRKUMlf6deuES/PD46wvHRERApgFgu56iKEh1nuGTdiOheAm81CfosFuTk7vc7qgsNgTN+AVpTgLdYLHB8fIy6nnFW2FBHBm84yxspSRDJEezaNtGeFYCyKFLbnlQmwg9JGipEg76+vkaMEYv5CvP5AlobpoLuKSMtwkgRnGUvYQxlhyIM359hZ9wl2zuInAlImyBY9L1D1/VYLErMZnNIRq9tO2r76AMiC/TKuk4Ck4G4lBEANMmnSlmIj4CLgAoRhSX2oNUa2gO+abFTaxLN6nooRFhTQiuaexpUs48Q0expzS1mc1yeX6Jvemh0cC5QUipGdD2DQcrgwYMHqOsZXEc17VYZGCU9lw00aE5HtpPEctLEbpQyJACFLqh9VYwQqrWPFLTHGNH3XZZw4nEJHpvNBk+fPkXf9zg+Pk7B/Pn5edoPQiCNoPmMhLWafQettzCGxQLLihNpBXa7LdbXG15yCkVlcf/BfRwdn2Lfduh6j67t0LGOQ1mWBLoFVjZnNtPR8QLzRY16VsOYGucXpAtQcVlB71qEQIwA5zy9x7SOdTILAYFsmGvR9nuYXkFxMozwZWY3RolFZP1zFhVAVBYRKqn2dxzYQtG8DpAe7syKgAEl4CUY9dg0u6RoL+JjBAwVSQlf5isxZD2pnrNOAZUoyZ5GSYJhF6d9LkQgZOYogjLMsn8B8nv6hA8BfdMnVkyIkQJdrteu6xoRAbv9Dkrt0XYtAwcEJpZlAVvwHhxIn4ISXazgbTTgHags3bNCO1BXxJIorEXXtam/93w+x6yu4Z3HbrvDbrtLqu4CngmrT0pIRchRKQ1tLZRm9kzw8IgoyiIJVnZ9z8CDSb4QJU01l/GJP8E16bZkRgbFBbJuYlSIwcNzcqUoSurcYAqECPSBrl+whoQC2xjnR+U7zzveVdANTERnsiNwukAxzRyg9heUrqdJKyhJTpVQqT/ybZGJGFiNvC58+mdO/5X7lcD1tiOnVk6dpIGrL3WKdC8pG63HjucUjBiNTRjTU/P7BMD9qMdKt4k6CRBSxxmVelYhsoqu99R2wPkAabVArQ9kbEKi/+f0ytHoZtmAKbVNKaKP5ErWh2jlt43rbee/Pcswvi8J+xwzBmpbch0d1eP64OF6kenPVKEhYlWA9RqAh1ZE3QohwnctvAKsJbpLWVhorVJf4V76QmrzTxf4/mKD7Xd5HHqnL5rVnr7z/MjjymkgAbzA0Ezj5Sk4MT1XQqOGL42wjfwf73BxeRQypkMtEDAIM3nWgdjvNdXH+cCBBaGqxA6JyTGldUzjpI3E2gxAqdwWeYibO9gJesCciSOUVa11aqsjwjwje6F1llEfv4NDtiVfX3kZxJSuOoxVHNlLEUST3w3jj/RM8l+MAnIN+0NuG2UDzO9JHDKlhC5Jwfd8TlnuXLdB7ikpA+e2OsbkSJGjOd4fpI5YM3UwF2mRAFwce/odZ8YccztipEw6hFonQRc5OCNtB6HOxnFLKrl/qWlr2z7VCRdwqO48RITHNgZoBmi1JmAwmghER7ElB+sCBBcsGgMobLcbXK/X6F2PqDQe/tbfjc2Hvhb/xX/zl/G5L3wWr7zyMmKMePLkCa+rIUh1jkRn+r5HWVloo1ItKgAK5KVmlcc3Z5SJze26Fv/9T/043vsN3wzz0nvRf+GfpD7z1rAQm5IWkMSmCKw4PJ/PcefOHVRtjcIGwA71dzmlUhtqU+pHZQ9C/sz2mjjM6/wcqT97Zsvy53A+c/gmfsMUWM7FPmOMaJsWTbMH4hHatkfPolrLxQK7/T5RvLUo3ausEwLvXVT7eozttsLZmUfbNam2uSypJGC5WlE5jLZpUVrDNksjCXoJlVnUw/OggPq8Z/WnkeaDNgbGKA50WxobGMxms0wgrU+2VcS/ZGy8D0nrh+yaoQxZol1m3VYwfgeyxvu+Q4wzVGUF8beUoqwguI6cBA3pfNTVhPxPFajbQFQKRivAGmi+PxeJHRGj9IfmDJX3CPsdfKRwx1jLPh91togADBSBnCyid3p8B8+enDEQ4Bng6IluXpA9P1od4d6dExwfH+Pq4nKwQ8m3pHu0VsNHna45ZLZV2l+M1iTiFQZNG8UZfcjczQTvZO02TYOrq6tEtz0+PsYHP/hBvP3223jy5Amur6+JKWFL7o0d0LYd2qbFfreH60l9erFYpmztfr/H9dU1XO9gSoOTOyfQvIarqsL52Tn2u93Q5SXQuAlxTGtq5Tab1VRzjhm0fYyzszNIJwFq/ebYBgCyb1K0rbKgm/osU6/6a3jvULPNOeTPhhigApWVAYCHQmQpNanj9p78ACAgKAUfFAe3GjCU/Q7Bw2p6z951o4470iml73sCaBYLBrPcyPcXcB1xLPRM9zqObfLf089lvfnROaltm0u/s9bgzp07OD095TFaJzsg9nC32yXbQ4xQEpmr6zrNK7EhADgQZR0vBrrF3oidqLmcRAQa53MS6QOQWoMNPdsHQCQlcNleBEQOpGmv8qyL4JjFLKBz27Zo25b2Ju6UgUjMagF+Fe/XNN7Ss1un/T9dV8R3werzFbc6ixGOGWree1RFkd5HLob6Ise7DrqHFy+B0WA8QyD0KH1GFYyMKOLjZyIxN7MwtwcJacFlC+lQJhvASDxg+rl0z2rsON52/ZRtVgMNMx+PXAF0uinn180d4xy8kL/3fZ/qQsQRTePCn2WmI4qiTDQLyTqttzuq8eEaGKWlJQ55kWPH+bbM4IGAW55BD47pdKzeKYDOx+W2v992bwGi5hmhQoR3EVrTd4uiRIGIFi09uxe2gKaMUyTF0+haQAXKInHLEwdHgbmmej1RmnXOJWROa5OC/n9uR5xW+9w8XmQcb/veIfDq9i8gBbqH3vk0nlYqz2HcfkRGZ0fnHG20wzXzP18EtJHPD9+5aTdIqKVNAS8h0xa2MBgo5jHdpw8g+lokJzdRGcVGJfDn8DvJ7ycX+8gzu5JJyz//TvYJwI31Kb+fgjB5rZPcxxQ4lEBxbKOH76carJDEONL1aIMegpMpAJqrfYqwmrSxkU06t5Xy3bFq6nDNkY2P6dLJiaX7GAMF+XPl+wAi4DHQxFIgj+Gz9N0wGn8pPcHgE43GMd+YY4y4vr7CZ7/3j+J93/6/RfUdvx/+r383QtehqErEyNlPZoUlzgk7DsZoFGUJrRXatsFmS+qvMAYv/7bfje0X/zr8zY/9OB49eZScLhIv2mLPraVkkAh0IiexqgrEEGGsSU5XjEQ3lqBIxhyQ1pbDu71eX+Hz1xt80Tf8TrR/9Y/D7c6oxUpVspihaJsMYJpSKtUQV5clCuUR8rmVHVMnU66duoewpkquKyPPIPNSKRbPmawVpRQQ/GhuTM+Rv3/p5yxCZrv9Dk+ePMZisUjZlBgD5osZzIWhlk1FgdZ0zMbKbAAU+p76qS8W1KfcWI3r6ytqmRkjjo6OcHp6SuJ2RqdsPOFJg+AWiR250XPnNkDWnQhpAVnZhTUJDJOAfLNZo2HRoMVigZMTaim03W5TYNU2e/SKavLzuka6/lDSESOSEzWMfUzvFhg6wSglSsElgJiYDq0iobPgB6V6YdjEEOERuLxeU8BtNLGEApffKaDXHtZQNstojZ5rN6EV9OTd0zyh/uLgFkh3797D5z//Bex2O9jCQgUF33cpyxZCSHN6Pp/j8vzihu1RSkEZ+ZkE3WPBLBofEYikoaJ3TtlwpZgiHU2a3zkQKNeU1lAvvfQSPvShD6VWd2+//Ta6roddFGk9VxUJaIlNEKCmLEssl0sopbBer7HdbhH3EY8fP0ZRWqLdL5eIIaJngantdosqtYoSQNkNAU7UWCzneM97XkZZWjx+8gibzQYx0nyRWt/BXlBiiewtJeGMMej7fhDjWiwxn2tE1nRxDNaoKJll+i9G0oCA5txyJCo3AUc9ZcEjs9KVJdviPQDKnAIKvuvQdz1ms1kKNEnIrhkpdMvz5jbEWhJKjVlsMPVpBh/mcIwiArFTkV/Zn/NWXbvdLimEyzrLA0Ypz5V3XRQFMR94b44xpvUu95G3ECvLErMZi3JyIJ63V5R9ROZVDhQN/hPSvI1xACTk3wIkyr1K7NV13UjfBSBwfJTI5DInOT8GU5T2GtnX5Z7IVnLbxb5L+yCAtE6kY4FSg7DmOx0vLqRGT0KbZoxE84kY+sPykUf84oxQlvGweIkcLxIo3LYh5ueYOqm5ozPdPKcq54fvQRD1seMq1xDl9vzn0wB2+u/8cwJATO9/eD4kJE6pCKNIGXYxX3DwWUBpg92uwb5pEXyEVRQwBO5/OhV0vW2RT8caoGvHMGTCpue4MVq3BAeHAu7bPn/oPgAOSDpqGyEbslKG0a+OmDpgAaTg4INHZWnBIQT4tofj91EWBSFoiOi6Bn3PTrHS0Ibof/9UWe5fgmPivx/+zGR+5T9/0TWVn2dYC+PPKRwu7xjd6yQRPZp3zxnLoIRwiRF1U+KnFMtkryROQLAbxxQFkO+NgsgBMR6vy4Cio6xP1Bx8y73RSagVkgGU4cyIonq7lPEOQ3AoSK4AlDmAJdefBriHnm26/nLHOv+5/G5q+/LfT4Nw+X1uv+W8Qx3sTeQ9d5zlu8TcuQlsyn2IvZSAXDZB2ZQlIJCN9RDgO32f8vdARYD871yxerhfAUWA8dqhbMEAMB5idQ1BprAoDtu7/FnFsaFnEjExoHv7M3jyV/4E7v22fxcn3/57cfbf/HGAnQqtPVPiKaNlDJfEWI26qqGU5jruNTlTSuHlb//d2H741+Fv/viP4fHTRzg5OcZiTtmHvu/w0vYeHr9NGQapJ3SuR9Ps0fcdlFqkMZIMtDEG+/0+BWE5LVn2nyFzA/zwx/4e9K/9OnzwN/8f0f/lP4gKPjkofe/YhxjPDZkHxaaAjmE0V/J1Ig4XgNS+SIK0yE61rLV8XuRgzxQ8GuYwZ+IMoFiZmAI52kOp57dJNoDmCQm3+eDQNHtcX19jt9tiPl/C2iKpjJdlCR9IZG2321EAl6YN06N9QNcR+Hd8fARtFIrCYrPZpIzV0dERtDbwwTGAMXa2d7sdLi8vU5tLGT95RvmZONWp5VkH+IhU91raAlpp9F3HgnCUub937x6W8wWiD9iuN6TbEyJc33Pr2JgSBzlbgLKog4Dc1P7Qe6LnoXVKbbMiImfwK5SWHGAunkPHWUvFVHKAeycHDqgQQGUpKgkxaaaCtn1H7D1VY2ZrDngpqaMU9f92jij91hi0fY+u71HHGbSyOL17B/V8ht2esoTCiBOArefSCRJgquG4ldtAfSVAULo80DsaxmXsKzHLxmT7iR4CEQq67I3gLl87EpRcXFzgrbfewv3797ml2AxvvflWyhJK4CQ9k2XO9H2Pk5OTRFWWlkx93+Px48coqxL1bIaqmuHk5BRaGe7h/gSFKTgGMLCW5gEpejegqmCL49UcVfEACh0ehQ5N0/DnOuiiACVSDESlSCsqq4D2UJZZMw0FP6UtSBNEEbvMhQAVRTKNwQtYQBga2kBFBQ/uEsL10S6BrRpFoSnL6h2sLVAVFfreUwmIc7DzGojgUo6A5XyB+ZyE3QoRBgyR2BoAlRvEsS8ga5T+G/az6WfSHKDNeLT/58FwURBj7OLiArv9ZmRvc79B1qZcS2y+JKDy3+VBdwgEZEjQuVwuGXD0ySYL+0GAEQnepzGP2MGxLSbASe7ZMX1b7JeAnfv9ngJuRXGmAKJGS1s5IDoSdAxehGxt8meMGdhzOTgpjKAYiXkh811AS2ttytaLbXsRf5tn34sdIQ5ZGXFakrOXOXryX579NZFqIEkRTz/nKoePKBvgO0RBhxxK+X6O+uZGLf8TwIH7i4wEDde47br59XLn9VCgfegZ83vLJ6ME3jF7B0VRYKEXKIoSxhS4stcIMaJrHd+zJ5qMF7G6F58U46fPHNosM3foyAP524Ls6TPfet0U9E+YFD6AFJGpRo6MS4R1AUEFJEVQ4omirKmWqvceXdtCRYW6qjFfLlBWNfreE7LJaLe2TC+JEaRGbG69x3/mR3z+jH/euD5vrh36/DQwm16HqFC4Mc/TZzCOcQ/DV7f/cHrtpFgJ8n9VCrIHx/p5iMSUpXAI5JsGqOLUxxig9yQgVpdlonimc0ElmiQzgjHUOXNttR47T5HfpRj4XPFSNjdgCESn9zjN0E6fLXdyp4DjFIyc2qu0iT4nIB/Q4HEnA1mT+bOS7UcCNaeaGbJhyjkkKyDfzx1H2bSnz3or8yrZIBbmSfeu03wZngWjcYoxgnp0j+nh+aYqP9dZHZ5SA1JP73m8D+bgRZ69B4D+0Wfwhe/7T1B85/8Nd7/j96H5mR/G/pM/CdV1CejS2qAskDZ7yXQ2bYOWMwrv+Y2/C/tf8fX4Gz/+Y/jcFz7D9LsKhaVgyFqL0zunaPd7ymDs9jzvKGBs2wYhegZxkZwLYWDJOAllOR8L+UyMBJz85M/8Q7z21V8Dfec1dE8+keruFAB9fB8BpLSdgm12cBQrHZK4k0tzR64v80nehwDnEnDIvBhhffw+cgAlfz+HbCRR701imEVPYI73JMdFa03BlQ7GG6boN3AXHo8fP8H7379EXVdYLpdwzuPOnS2u12vMZlcc1DkK8lK4SHPR9QGbzS7R8lerFQdCNY6OjpKj51xgJ5iCVO892naPy8tLXFxcoGmaEbCRM+gkWyOOZVEUxCiDRe/6ZAOHbNIwdldXV0Ck0pCjoyMGYPK1N/afAlND5b2FEBIgIuCHrEGaa5aeKQNBjDUwMBS8KJC4KagGs+8J/PJRA5H2qKByf48CaJKCUNRjOYz7sxtrYQo78mtipPpey/fZdR0F3RUFJMfHx5TR0xpRKWjDQn+JHURgllIKJycn0JrelQBUBDAAktBRGSA4tmmZ/5jZ2xAB8Hvvug6mHLoCCHtIbI8EzRKEPX36FG3b4v79+3j/+9+P4+MTfOIXPplU7+fzOY6OjtI6b5omfV9st4g36laj63q0XYenT59BayqfePjwIXa7HbbbLYF73sMoDoSURutlzxD6sMZyOcMv+2Xvw2Ixw1tvvonLy0uo0qbPkS0cQFoFKVt1PEbgQJiyzAjUto8CdgxMJKUgu0lUCh6aAZqhPWfM9lFrqXQj9B7RBwTt4foebUPAymoxR/ABV5tLdF1H3Qu4lV+MouNys+tN7nvkNoh+Tp9NnRTMeN+WNZOvNcNiY8NaKuC9Y3ZSwOpooH3nmWZ5r3lP6xhjyornwbbYJQGRPYM5dV1jNpslVgVR221SFY8xpp+LryGfkfntA4EdaWzYbsn+6xzdc95vW0pkCGQo0/gkcAukbUD91Ic9mMpMPeCJKSxla7R/0Hcrztjn7AwZV6nbF1q9tC37JQ+6hcYgk8eD/QzJAJPEa6qB84HoODSg9Hutp44R0kR7pyNkRig/ps7joSOf3MDYwT/0/TGAQEZYUJdBVIuL/z0pnI6vnW8q71xTLi83d7CT0xeIMk12WSdxEK01rNEwszL7vMJ6vUXTch1VClZuH/N3GnsFNXJS5DxyzYMI3IG/y7hPg/EpAHLj7yoDdyI7VJGyHk0jdaMWsxnV9viO6oEUAGMi9utr3D1ZYblYIcYlirLG8ckxZosVeh/w2c+/OSCAnihoIUV08t+/mMdtY/ZuAm757vMAkPy88nmlxmHtjUw3IUUvfGQuBl0L40z5u3ke+j4XXceYsh8xf68RIGVi6vvqg4N3EZ1yyYEvK6oFSkGBIhRapQynOHeDwBrZBxIayTeYaUCcG3QJuuW9WVuQkmYcWDk5TTRfi/k7OUQll2sdCrgPrb3bPi/OYn4PA3V6CsgODuIQpA42La8py9H3fJOVcg+lVAq85RpCc77NltC9SmsRruXlDBowVj7On8czfVBn9GM5v7SHHJ5vQnMGA9MQXY0wQv2HjZ3tvHR1QET7+A387b//g/iWX/cbcPT+r8TdT/8DXH7fn0ToWgIZ4VhUi3oYi/o50VhLVHWF+qVX8SgA55fP0tjLnBWnYDab4f79+7i8uEBwPmWuhUbo+h71vE60XXk2cZyUUkQrjUOGIz+0Irrf2fkzfOZqgw9//b+O/m/8x4iXb6N3PcwrH0L5df8afvrxU7RNM9IO0Frjk6v3oQw9Wm1H/kbe71qyG7kjFCbvJrFhDuz3yH6XM0RijCRcCIzeaw5G5etE3m0+lzf7HT73+c/g4cOHWCxmWC4XUEqj60lIbDar0/swFmwj+NoMNGy3W2gNzBc1ZrMa8/kcZWlhC2k9itFacD0xFS4vL3F5eXkjmyROqDyXONs5cGKLAsYqhF3gdm15Odzw/e12i77zWC6XSbXd+wjvaT0KC0LeK41xTGtO/KlhzIe/54BKiIONlfIVbRSqykJhBmNo7JqWAi14ILiBSZTWM7d8pDGgOnoj+JhXaNoeATuuxS5QMMAaoTiLqBCVhi1KSB1+0zZYFAUACkDr2Sw9M7UXo3VBdaYNjo+PEu22qgpo1o2gg/uMT0qphnk22BpZ07RPDJoHhksZcraWgJgS5Ms41nUNY0yaJ+9///vx8MEDdG2PN998E+fn52iaJrV6EsG1oiiw3+8RY8RqtUosiXpeo+ka7PY7XF1dIcaIxXyR2jCdnJxgc73GdrNBz+s1X6eS4e9dgyIozOc1XnnlIbQGbGGw3Q7CbcOei9E4BZ/VBYeIfduwzzhDFSrMynIARGXtgoKtCFIF95GUt3vHQTdk3ltYZtMAQF2VcCFg31B2dVbVqOoKu80afd/CWoP5vEZVFZmfrJjdBFRVib7vGIiSve5mIkBYYjnYm7PFZD4IvVtrTXukHZftSuA7X9RYrVapy4X4Es6F5HektmcZUCPXtBlAmu9rkeeUlIMJo0IYHpJFlyyx2IcEJmT+gveUjZbn0mpYy+IfSYY7xohmv0PwDiXXlxurmVFNyRKtFLELIgnTEauVgBrFfmGIlJwMYWD6Sa24LYpRyamA0BLQN9sd2rZB3xOrr6oKlGWFFzneVdAtLyF3sJLnnW1YsplJ4boOhGwfQmheJPNNm5Iorz4/WDz08zFKNM785M90mxMrtcLDrarkxB/OTg/0iGnQdpvjK1mEvCY9OddaJ8OsmCIlE0kroQLOSOzDe/SO+gIaQ4hgdIejn9vGcOSEZ5nIQ87tbcHQIcf+0N/zzx8K/BSGTdQYKlMIQaHvPJzbpboVocrtWln4BlVRYD47xntffQV37tyDjyFtom3vsT6/hOu5xk5TmwvKbnDLJ0UI+v8/HO8MglGQKb9/pyB92ObkXPnfb/3Cwfu57ZrPC8KVYhAQMneHiyjkjrgGqYxTkCZdGGjDizBqyCJozSizJlpS/kxiD8RBkMyC2JA82ynXls0rd5gSClyUB4PX3C7lzyrXmpaqTO3bi4zd9NwD1XoI+IeN27GtMdmYCuB4SEF9QNWHDOkQeAEkACTjItmbPGMn5z20d4iNzJ8lSPZCDXWtWqvk/ObvSClFmRG+15ySHJGzu+j/0nvhsRGyaz5Go3HhIIYyDMNnz86f4Xv/+l/Cw4cv4zd81dfi+Df/Hlx+35+A6hrEOMxbay0FTX0PYw0qWyHEgPbnfgyvv/fL8dFf9VX42E/++ODgZtmKwhYwIOdou9mm5xPqX9d3qFCN5tyQ8RSan0vOyDTjXbHT0XUdfvQnfhT6q/5lfNG3/h/Q/Nf/d+DeK6i+7ffgZy8a/MDf/4HR+Irj949PPpx+lo+ZvGehKe52O6Zp+9Ruk4CPIejO14vM5rQnYfhd+kwcOpVMndz8XHkv7/yz1loUkWo6Q/DQ2mA+pxZcy+USxdk5yrIAQEGq1oZKVKV8zTt0PfWY3W4BpYHVconZvIb3bhBbNRqlJl/KOYem3eH6eoOrq6tRP+3cCZb7zIPhfA1adiTJZg3rhgAjpACAhLEizs6oVv8973kPyrKGcx2CJ4XqmwyFcWZvCsQOAZgZRJv6HqhLvm4kATNLwkezWUUOtAaoDqDjbi4sOU2rFDGSsFtUzEoh/jeiMcT+UBgCjKrAbFaPbAyUSqrSs3qOBtS/++z8HL0jKj+gMJvNcHV9DSCmrJuov19dXQEAUY1nROmXtRUCtdOamrB8vspgBe4m44OIb2rumW5gbIuu6VPdvdYay+UyiVrJmsmpvmKbnjx5gv2qwUsvvYTlconPfvazePPNN3F2doajo6MRy0jquEMIODo6wnK5RKVr+HWAbimQ2+126NoWzX7PAmwLaADeuRs2WQ5qHajQ9Q3arkFdVXjlPS/DFgaf/cznGOTjNTsSKyXGo48eIgopYGCMMek2lGUJHQUgB3dQoZJLj0h9uGNIAKTsK9raBHw3bQtrhXrfYLtvqFVVabHdrNE2TWJ/CD07105YLBYsrFal9mxUzmNuxCOy1zxvf5ZDs0C1MYZ9YGKrSClQ0+xZB2KRAmDZC8juk40oigLz+Zz0GbjPdb73yZgL2J3ANRCtfD6fp/lXFAUWi0Uqq7m8vMR2u03jK/ZB9rEUcDtqLZp8LTVo3PR9DygkX3+zoU4dhbVYsEBbYMZEyZl7cIcEpSS7TQyaYZ8nEFNAbTmkFt4jpmx2CAHFRNxTlNmBiKIouZXj8h3fGfBuaroV91P0DtpQfYXWRM0QlHbYiIYsVeCAmQxCTpEbVG3TNeKQJckdqoTWTouT3+HIJ8yU3gEMDu4UTMjvZYqik6M1FOILmkWLZ3C2BkRn3ArshoOHsRL6oWyVAqlq2oJr0CMAHxGYrl8WBtbMaBETmQWbDdEHg+cWBHGgiU7H57ZxAzCi9OeBz9QxOvT9/PPTv8sxpVum6/K/XSSBHEBRexJWLlW8oXedo3ohpVHaApjVaI2iHn99j3JRoigMZrMKXe+w73o477Dd7vD06RM0uz28UoggI2u0AbQG9Y7EGI5/zvEiRvJFjnHAg5GTInMwD2Juuw8Z70NjPg1gp/Ne5ryZfm5SFyvCFADXYKvsHiLXWMq/+WdiD2gK3868iBLB3nJYqZUaDxEHPllwNDm/HDllVsZSxsA5B8UZGhVpTRaFR1la1EUBDc2ZRIPCWCgt9HRyUq0dgMfc0QUGEbIp6pvfv/dEk8vVhnNqVg525UH89HkPBfs5yHfI5qUxVAPaPtBRy/RKctq0tdKuL3D7jTFAk9eB5chxvgcM1MthnstGDiAh50PAqtKGrNSQDUdE5lgONrzve+qFqzUrM49njjjCMk75/Mkz2QkMxZhZoLicgNpOOR43yrRpTeKOUudJY0HaFDRGQFEYFIXGxeUz/MD/90fwjR/9Wpz85t+D87/yx6C8g2WRK8lMO+9RlAWMNUBQaN/4KVRv/Rwe3v8SlFVBPWKdR4yen0dsbcBiMYc7PUbXtdhuNwAi+r5NGYWcfZAHbVVV4ejoCPv9PtFRhV5Hjl2FkjME6/UaP/HTP4X3fs3Xovzob0H84Efxs5ctfvBHfxDAADjJnJN3pvXhfUMy3Hfv3kXXdSkLJ3O0LEsUVZkCu2kWe2oH8vecxISsndCAwWvfjs5Hc4XmYNPsOeNt0fQt5vM5Li7P8dJLL3Hpl+E516DtaN7RHCCRManVDw4MJsywWMxQVzWVi3UdwN1K+p76d1tLAPN+v8WzZ89wcXGJvnOQ7Ks8o2ThZQ2Jcy4Btbw/YwxmeoZZXaMqaqIUO4fSFvBBAhnw+itQMM397NkzHK1OcHJ8jOvra8xmswTIUB2zZgr8wE45xIYhe0JrJYSApqV2c/IsOQNGAZyZPkJVlVhvtvDXWzRdyz26DQliBSqzi1oD3HLPxwioAB0NFNcIg1tTOu/R9Q7GFtS7OQX8JORqrEVpqafvoyePUc1n8IiJyp+rh+/3O8znc3zuc5/DkydPUFUUiJio0LQ7KK1gtUH0HlqP9y8BDWn7Yx8rEqNB+gA3TYNtR4Gelbp8ttFVVaGqKiilRjW5Mu5CG9eaWtTVNWVBJUD33uPp06fY7/eYzWZp76mqCvv9HpvNJl1vdXzM56jw7OwZnl2dYVbXsHcLxAjU9QylKVCVFd5+821cXV1TIK4N6zH08L2DggCoEd4pKFXgeLXA+9/3Oved34KGV8M7CcAVmq6DrRW870lQTmtoWAQfsW86LpsAqqJEVZYkquc8+sBK9zyWAdSbOYDKGWxRoCgqaKXRuR51RcDX+voSfe9hrUZhuU55v4fVBsv5Aqv5Is1ZUmifo6rIZm+urtE3LaIP0BawmhgVAQNzZWAsDKCv9x7BDOVdZJ/Jf9ClSZ+hdpEDDZzsA6mHd12fstfCyshrk2V95oriyO5LPidZa7End+/eSZT1HPBZLEgbRETlBPw7FHsN+66CtVWylxEEduz3e7JPcwJXr66uaM0BHHcFFNZCc4kIwpiNR7XeBkbLeJItDUHo7QPwsFwuUVZkw7Zs172PCbypqgpt22K9XgO8L8r3ZrMZXvR48Uw3T1JxoAWJ0FqTSLbzo81SDnFQJA2fb6a505UHofL74VCjP170uG2znTrkhwLDVOOR6FJCIb0Z8Nygt8VxhkezovaNcZkEUHl2Iac3mknrKsmtSG9IaoFA7SdWy0VqWXN5eYWu7YE4iCjcNi7PHT81jM0UJJFgYHrP+bg871rvFKxGskCTzCmLTURiADjn0StxKqgOre8V0FMfQkJLA+aLBVp3jYvzCzx+do6z83OEqJN6TmCnVGj5SqXQ+9bjueP3AvzqUZB587eQ0x/+/YFrxsP13LcF6fl9HFy7o4DwZvCe/SPdq8rC4RxYS3lhCcpf6IkOHzEOdNAbvwOGpMf0PrPj0LMMgadKm0wI1CMWkXqmkriPYYRdAzFAagqngfA0qM8VbvPP5gEviQCO1YZTBgY5zfDm/R8ELw58Zxpw3zYO8hn6E3yuCZU9DrbVqIIzMjdbnOW2/lCWWq6TO9t5/Zl8x3ufAiMJYg8BB/l/gEpI9/RZ5bv076x9SHYYo6Gh0/3IHBvOpxKvKST7L3XHVFctzqvW+fhSTaexigUcIx4/fRt/60d/EN/81V+HO9/xf0H7cz+K7hMfQ+86tF3HbZUAZXSqO9Vaof3pH8R7v/VL8Cu/+EvxD/7hxxJNPB8PciAKbmczR9s2wzjipgjoeAyofVReZibUwT1nt/Qoe/8Unzy/xCtf8vX47JOn+Ls/9ndHYM8QaHM9qtHJ8c9FaiRYeOuttxKNVaiSWlO7vbz2PPqbJV2jZ8neew52Q6v0bIeAyTywyv+TdSDZHWKiETNEFMDPLy6w3+8QEXnuGiDVblImk/o7D2OT3wf9F+BcTKJCF5dXuL6+4sDfQ0FDRLXkPDLH8/mcr2l5nv1+j+VyidWK6NAXFxe4vLwEoJPaNRgwlfcm4ErbUTuq/X47Aq/oPoYMWb7m5LkGcCfwewDapoUKwGxO9aLWWvhMA0LmIgn0RfioEKNF7zxc18OzwF2MQ1aUdFpIZFF5Ty0hDQXfIQj7picGE4NsRofk90VERBfR9w7r3XYMmmIs1ifdGyjI6aENr68cpNYKIcgmJcmcMRuA7h0EVk+SMfnci3EQsBtYWTqBjTtu4ZUYLV2X6OfWFmj2bQJkXnvtNRRFgcvLS+z3e9R1TVntqsLZ2Vn6vrTpKkqLej7DfL4ge6dUoqIvl0voCMznCzx48ABvv/02Li4uUFVVyr5eX19BWsApRUGw5vt78OA+FBS+8IW3cHFxzUJYFEDFCKgYB9FMDEwkKXmifTvC1Q4+gEo0nEfvHRDBfbgZ29eae3srYkgEZpZYg6oy2O0ILC7LCnVdY9/scX11CRMVikWNigFhCVKrsqJ2Zm2XAs8QAsDvCpJxVzeZaDLNBxuA0Wfk3z23dJM9MA+qrbV48OABAGCzWY+YLTJvtb7Z5Wlqm2Wd5iKaVVWleSF2QGjZkunvui4J8uVZ7jzol302xgjLyQUBUUVfIleBb7g1mGdaOd3bhN0XYxJ+1prig9yW0rMO+32MSEBFVVUA2/m8g5RmZEyYOG3bpn1X6tkFzHyR410IqTHFW9Bp3mDNaLJEgFtZUGUEHSqScp84G3nWRx4+d8Jyh0+85xd9oNwoTSfS9DP5tfK/55lqymjZ0Xnl3g85tvnz0XWp9QtRocbBzRTtzV9yTnUyIuIUBtENCkQjqXJHqZ0yqJh2FEJgA+ng+8PBVE7XnP7+RY/ciVLTuYDxuxy/1xc7hjtJuDRlsxjIELp913kUhUVVkqp5YQ2CBdy2w3qzR9P2mK1OEGLE2QUF3F3XwdiKA7iAyJLYFM/Tn+Zd3Osv9fGLGS/53qHv5EY0Pw79LL8+gETTvvXeKKWd/pqcCBDeFFX+Lg/cc/ozjqhotx2HAJ3ROo/A0J/7lmtGAQpy54ecZUTS7OlFNESQTUNq5nVdpYyaOEfUX/mwKvkUWQaGmtkcqKNsMTmKU2q12Jx8zeUA3/SdTwGw6UaS298pwCI/z504Gi8CueQeBA2Wzc1YBe01Z3lvdiqYggfTa+WbvtDdJLCTZ5VNOxedS7ZeD/ZnTO/WSWiGr5icF3kX5ARI+8HxPqW05vp/EeNEAqFH+0l+L1nwFFkB29osoOO5R0snQqmI6Dyi6/Hk8Zv4/h/9QXzD13wjFq9/GY6+6CO4+qv/MVzbEKVSMQshBqo9NBbtp38K1Vu/gHl9j66PbF3Foc4vhJAEf2T85vM5B/1jwCJ/PwKI5PNYa52c8M1mgxiQPtO2Lf7q9/+1UWCdg7NTxobMGRnjInPEBHR5+vQpZrMZjo+P0XBduGTkdCpVmFDUJ3M6f2cj4EUDpFswDq7lc6m/L7cV6nsKrrQmZe1ZVY3Wc3quGNA2DddEi/BOpKwqzynpfiBZIwly6XysHwZiAoTg0fcdum4P54niGFK7M4zGO39ecXJzcbqkO+AC1us1YlBYLpc4Ojpixk03ctb7vh3GC6Ds57bH6elpAhxyxp44xXS9MfWfxnUIusXf67oervcssmVgbQWldGJYyvclA6ZsCWtrbLc7bGKAD5rHZABttI6pi0lUigJgTdobfaDsp4cCjEZUGqR87mBcD22ovZMLVNax2zXoWofeBUjUFyIr0qvhukVpiY3SmKGmVMmeI3vNZK87sEnmgJmBQogKPrjROMr7kbma6znI+Ms5lssljo+PWS9gCBZFRE1+9vTpU+x2uxSQL5dLVnSO2Gw20M0e9WwGpQ3KsoYxBbq2xWa9RdPsYU2JWVWhsBUePnwFFxdENW7bDk3Toa5LWGMQfI/oGERUHCgxc/HBSy9hv93DtT26zmO/b9A1LbQuks4BoKgEU2kE0Lt0wSFAQdkC2geYEIklGUnlHoHo5W3nKBtqDDSXFKZ9NQaoqDPBLo35vIa1BQWyvcPq6AjHR0ssVwuUbK+I6l2h73tcXV7y3hUorx09jCYWgw+kVTCOF4Z4Z1jD46QZwHoOzsPCDsJifZfsJtnqBTMbeq4lH9hlU6Zbbndz8EDmnrTrAoDZbIbFYoEYBzaaBNxak5jabrcbMaEOldJN90mZoyL4CKVSn/Mh4PZjPypy9xlP2XIBfaWPevIl9BA/KGMQzLjdmdx7P+nOISLUXd+h6wcgwRYFyqrAfEE1/CG6Ebj4vOOFg+7cACQn1ABGDTXIIVAflXEQOQ7AJNuSt1GQ78vEyx3JLF2FgxYpO6ZOp5wnD5BvC2DkZU+dDbm//HxyTDO7+X2MNvcwtAiZTrjcMZ0GqoTUmNHvFfmPo7EgNdsO3jloXUAbEnQ4OTmCUgbr6z2Cv9kr8Lbrj/7+DvHPFKiYjvXzst23BXu3H0NAFeVPRXMkQkQRFKxVMEbB6hLa12h6hyfnl2hdxLPzc1xvdohQqGcLuAAoZRAU9eOMolys1AsFf/9jHVOg6BDAMT2mTnP+3fzn088dmgfZSuSAQU3mfra+5OXkIzhKNN3MpsbhFIkh8LzRz23J9HmUUsReyG/61mPI0NN5FagVj7QMAVOSPLTuYLM6LGMMrGHWBQhB9T4APTk/3rtRwC2bITDQzGV95EJqVBIyCK3lIFzuTOf2KLd1UzsyBQWntdH59/O5ldtC2hDFcR8y1ZG8/Bs2k8xeGF0/B1fza+e2cgoEyhjkNXfz+XyUWZJzUX3q4CjkQVNub3NW1TQwQQSVP2TPFCP1fpZ3ECP3dh3NR3ajGXROQkdmWBcpyNRUy/n28iFK36E3JYTyhmxuXV6d4a/8zb+MO3fu4xu+6mtx9G3/e1x835+EcrSfBAZ1jCHlWq01EByOT46GNZXuL8v4a80Zd51qoquqQlmUo8+nFTKxNeIQ1nWd3nfbtmibFt4NrWKUUqMMax5sT+dcjBG/9TN/A3O/x87U+Muvf0ty7pxziVqutU4lBRLo5YJCuc+Q5l0Yg/z5vMn/03YQwZvOT3n3cjgH3m8CikJBKVHojizy2aAqa1R1iTt3TnHn3h08u7hAWW3RtpRx1M5z0Enf885jt9tzKUGBojDQZs4CSSQQKg5nXVeYz+do245BIsWB+U3QJF/TufOeO8JKU2/ujkVY5/M5VqsVvL+mfstVxQ78WI9Bzk913tTn2Vqb2swBQ8BHgznMSQmylQL11FbEtgiRgI2u7bHfEZW0sBZaW07yyNykc8/qAkaVKYAHYnLQB5BsWO/y3OSfMFMJUipj0eseMQLQtIYWiyWvLabIhmFtDHNEVO/H7e6qqsLebPj78h4mczTzDQ/5RLnt0ErBaEBDp70i93HlfuTdyNqRdSj3JEBV17Zoud3WZrNJtuf+/fuYz+d488038ezZM8xms1S/K/XqZV0xdBATrd0ojWbfwPuAzWaD0DsEH3B8dISjo2McH5/g4uICV1dX2O0sSjvQ3ktVYnG0TDXQ6+trrFYrnJwQENA2Hd566xGePTuHNRHlrMa+bRG1gs3HSOxAslvyTgxbbcO9ub0MMI2xmvjzkTLvV1dXUErh6OgIALDdbhBjwMnJMU6Oj7BaLBPQKO34QvDY7bbYbNZQSiV176GkJlKmPg42Rd7zVDNCmKZTv8lmoDP537SHiD1crzeoqhLLxQJNa1IwLMw5yVDn58gPKYOTkgSxu23bkrged/2RzLcArZvNJqmVT+u4p8nKIakwLn+IIaKe16iqin8+9OiuKmohqJDZOvBYKmYIsP5Tvr9P15LMdbl3Cvb7G3GM9wFd02d2g8rdKOCu4INPOiMvcrxw0J02SiApuea/s4IQcbZHKF409wU1GUvG55SHXGlRJh1NApqg0qLl0DHdXKabjhzTwCU/8uw2MLRMsdbCuzgYR8VK6vwfgQpyziELDa6tln1+JI8x2ewPHSOQIBBi7NlgaBUZUeWA0xOKR++mh0GENRqr5QpGl1AosN81ifYzddpzZ+LdHrkDldcPyX9TmqZ89rbg7tDzp9/kkRl9iTI93A0oBoe2dfBOobQkOmPZWXjy9AxPzi6w3e7QOg9dlAie1YZZcZqMr05Z23cpIXDgULdN2X+6s77ASafB9fTfcp6RcR997vZAXsmkf859KBDVjAASdnojEJHVfnNeexQc8H/vhLGlwDySEqlQw6DyGXL7+L/zuhv0EyIGius+Ar3roBTRRFFaVicdHC7XO97QB2GQIeM5BMc5DXCc9VOIGGpqp44jgFHAfghIe55tma67PCOUO+ZTttD0+2LXFQY6dgoC1VCTJp89BFIeCu5ykRXZFHN6mmQ4xfHPbVnQIZXd5GMQItXxAeDxpgArt4dyj9bqG2OSv7fUZikP7mMgtdRA7QylH3cIBBQorVBa6VdMVPKfePAVMgqAc1TzDQNrNJRl0b7ocfbsbfztH/shfNOv/fW48+2/F+ff9ycR+ha972E6dpoUnbP9xz+AD3zrF+PLfvlX4Kf+8T/IR5oCexAlzxgNW8wwm9dpDKydduEYjoOBmiJ6nYzfbieB1lACMKVJ38bSoHtQ0FwKJU7+bDbDer1ODs29e/dwfn6OzWaTalLbth2x0cRJHe59DBhIrf+NPSfeZNvJs+cMDaVUckBlPtF40Pe22w3Ozs7gXcByucLR0RFeefllXFxeo2laNHsSOgrRoXctBc0+ojAV09G3sJZ6skflMZ/Xg2+iAKsMisLi6GgJgNbIbtui7zz6fsjUyHuVQ5zt/D3KGgveYVZWUMpgt96gb1rYooAKEV3TwrUdd5Bh0ThtCOBSCtYoXFxcYDarUpszUcp2bhBzI8d4bE/oDw1jSm4Vxq3QODDZ7fbouh6rxYJU3MuBKSRuqIKCLUhMlp6b2rs5R5knH4kmnmywUnAxILietIl4jhgdETyXUnqH0HAXgLLitWGohaiWzOpgP+SehFJPQbge2UIkF3YK9A6JpcgMUXIvBfC0IGYyBRcUwDNw5B2kimSaEBKW5snJSQJvhcUggFkPh7Yhlsr19TX2+z1WqxVee+013L9/Pz3jdrvFZrPByckJZrMZqeQr6iLTuaFOfLVcQSmV2gT2HZWenJ2dQSmFhw8foq7rVCpSWtLbETBNa00si9Cj7fYI0WOxIGZLjFKCE7DfdwgsfOtDNqe0gmZlcGiFfdPC+Qjnke4JKlBFGIDZYsk2iNSzffCIwjYLDOxHoCwNFAJ22zXatiW2zdER6oLEI3NwnALeNdbrNZLeBNtCYZxpK3Z7sEsjn1f2LQZ5pmClUgplVaWOEaJ3IEEs+Q4OWtcoqwLOD8Gz7J1d16S1mWrR2UYURZFYZqnELgyt6Pb7PQxIzT5nxmy32yScBiBlukXxXmyP7AMSY4UYUumC9x62sCMNExHOFFCvKMjviPy+aJ0oWA7gDSdDNALFozH3ZcCZcY2qKpO/QQKulDgexpD0yHo/MEbqmsojqpqSKPv9frRHvdPxwkH3oSBJXoLWGsYW6XNCiRIDGCMS9Uv+k7qt3JmR78v5EyLEQdA7pa0OOZyHnIhDP5N7yvvVkSNi4V2HGKefRwp6c8eS/gPRHFWGMuNmgHPbOKf/MB4LUVpWnOkWo0P3zPQrbZjGFFGWnL2NFkZvUuAg55/S4Q+NUXyHyDN3PA6Ne555k2c59Of0nKOfj149/SNyAK7jUO9NNTwOXgcgWM4WVPCRekN2+5bocoYQ9c4FQFO9vgKAGIY6YU3nNf8UfbqVeqcZ+2JHmkPPmTfTMX5eQD39+SF0XRyD9LsYbzzLoXcXI1GNlZxfvpeuKdiJAvjd5QLxMYOnnvu8km2Qa2ToV+T70C8w+M8bW0K/FQCNEEkkres69I7U7cvSAaFmxo7F4N8GzgaPEepp5nd6iL0JISBCH1ynudDVIRBlilofWmc5XV7OmbMGcrVq+fxtwTLZynFAJmBpCkjDuHVRHghM718+lwOC8vehlnANay1ms1mq503j4zyMPqAKi2HPomeiGvWcdinvW3qtjwBcYDRGCgpajZlP1AVB81wwEHVZgGiExije8xQMdMqCR/D+EVTqYS1ZEdfTNc/OHlHg/TXfgLvf8e9h//Efx+anfwi9c9As5GWMRffZf4zq0Sfw6sPX8VM/DV4TCRVGiIFbm4GC+8wGTG11/l7yMZIxmVL8Q4homza9q+mczMdf5nVOAwcYqtZD/+1ppkKc9jfffDNpLnRdh9lsBhfGdctySN/npmnoWlmmcpp9z+dMfv8m819kjub0SwKbyOHe73c4P3uGru0RAcwXS9SzGjEGbjPD7XhSIB+Towseo81my8B6D++XmM2oBlcQRWMMCf+UFWazJc6eXWCz3kF6nE9ZJGI35P7zjCj1SKegoO88up7ooqcnJygLciivrq44wz5PWU2tNSUk2JZIRnW1WiUl591uk9rMyRzI/8zHWQJLee8hOLRNgyY2iD5QSc+8RlWVMJbKfKjvdoQPklku0XVV6oAQaeEi8Bgba0ZzDyBRK5sxi6AVtPcwhn6/b/b0vMqy30drKDIIkdvKIdAGr4m8hOa5OHXaO6fHyCfG2JbTPjjsEVKSIXMyhJDqt8uyxDGLn0kAWJYVrClSG7Gu63B1dYX5fI7FYoGXX34Zy+USn//85/Ho0SNcXFzg+PgYJycnuN6s0fU9uqy9Y11W6Xok+EbAx/n5Obz3uHfvHk5PT5PfenVxDsPZy845XF9v6B6X1N5wvV5DaWIHzaoar7zyANYaPH70BG89fkLBuhsE42xZpLEJ/7/23qzJsuw6D/v2cIY7ZmZlzd3V3ehuoDEIBBAUg2GZsuWwaZgQIxz6Gx4e/GNsvfhRr2I4zLCsIBWySIVM0xQFAQiBIMBCd6Gqa8g5b97hDHvww9prn31O3qyqBgiFH+6K6M7Km+eeYZ+9117rW2t9yzk0dROBqDQ1mexzGdcKM++n2V6sKw4O9iEkZQLUNZElzqYzlHlB0WYh4/plQI7nH+uyFIAxxiD3BQG/4no3DgZm+F60cr3vcxs+rVRc7957KN1di2W9XmO5Mr3UbO87lneOZKfzjINly+USm80m+gwpl0Nd1xgXeUzN9p5KDq6urmJwj8eCwZ/hXAc6sjZrXK/nNTP9cwS5adpIVsq2pQo+FoJdQWnkqvf8wbDvrXf+nNYERdK5hM35kG0HIlds265EUAgiKhyPS2onK0Svdv1t5e3ZywebsQdFDyRocreh/yjX3IgYKRE9lGGY7tehxKLX+LxTyhQtpnl4s8YaposB6BkJwM1GfN+A7DtZrLh4t7sOCvRRruGm7T0gtjiuQzSLv9MzqBMUzHtKR5GCDEYhqEbJR6PFBe+lm3TE3AeIGSnWLMtCTU3di0BvS/OMjsK1RMrtkj5P+p6HY7bt543nS78bfo/OWzhOBiIrclQsoV+eUs3bFtCqBJSG1hJe6NAiAmGsROz/Hp09T0gXHKWU4pf3uXvPvk1e9/xve76bzpEipzf9m8/XM3rj37ZFxl9z/94Hlnn+dvIOffdZRPl5Y+M0O1Ca2k1CpkV6LzdnSpDL+sVfXPq8Ljr1/bXu4QEHrNcbIrSyDiJ497Tpsu7pohlpXfewDjl1Olj/KKVipJs/HwIDw/ee6g/+mfJSpMcMI9ipoZFG5tO0RRU2eK098pyYlBnNlkLHzRwWIerRzbebSN/Se0rHg8eo50xHEjIZkfemaa6nrAl/bTy9j6haonschktHSmJNFUmUKoISAwfRJ/q5exZA6yxB1juiN2KgtmFuOeo+wemmMiETEypu+rxuyFiXODl9hT/+s3+F3/mt/xTzd7+JWx/8Bi7/2f8CY9oYqZZSovrLf4Yvf+9/xLe//h18/0d/iaF430VxUkcMr9krU4e837e+m3dKaWz0ptfflCUl5hkCRtsAJAZX2BFIr8cM6jy/OQ0y6o+hQ4d+XfNQun27Px/T8RqCWDw32aFN9aq1FlVdI8/JsNU6i2RAdWDkzbI8PpPWmrIzHBnO/PyXly08DCActD5AXuQxG4GBPn4XzgFK5QAuexl76fjzvbGkz5pnOdUtNg3yPMfBwQH29/cByJhNwGuRI1epvVOWJdqWIvjr9RpSyhjt5pZCLkQQ05RsFmYKt85ByRZOaVB9PaXMbjYV4F3ss50jB3UEcJGHwbrOecnznCLWUkYCs9g5wCP0dw57v/ewFoA3EKKG9aSDskJAwUfCPp1JGGfRNAbGEAmWCj3DjSU7V4gO7HOOWkOxwS+937q+hnvycI7ymFlr4WUSzAAgJJcnkGPD7ZrYkWB7j2u1+ffO+WpxcX6Jk5OTGJXlKDinm49GIzx8+BDOuRgNjwCx97EH93K5hJb0vrl3c1HkQJ6T8yxEbDdXFAUePXpEfE8BPIPwWK/XODo6wl4zi/OH5i5xLYxGBe7fvwshPDZNjboxcKt15+Tq0JXEhr0V1BKsMS28AHIEYDOcs23rEE3u5kOq03QWosJtp4f25nNMRiNIIZAFoi/O+KH06qtQQ83ZQwgtwoh5n/YGB6kyeM9kbsPyrn6npbTrE0D+QmtMDD6w/k9LPuqanNimJbCR361zLra3Sx3wrh49j2zl6T2kJQpZlmFvb4/I8qSMmRJVVUVHO3XiAcQga6p7eF5zhJv1Iae/bzbEIp7nDLTJLvovBYRSASjvWo0JJD4VlxY4R9nXgtZMFnSylDLWnhOwrIKeQtjH+uBk7EsOyiSo6wp1XUEIvDWD+ds73Y62NBk2Z3JZkr8nTjKjt53yEDDMaOvJcJXewwnAG1oUsqW0HxHSyD1AbKKS2PuYDfe19+j7SDpwna18m7E+nBwpOgyECEayIW9zvPl7aSopfeg4tAdyOAJhFzwEFCAsnPWA9JBChShhMMod0KWRA4zYSHB9pYCHCL0yDaxxgDdQmjIPhJSQSkAoQOsJdCYhpIexLYxtIBWFHYegQs/w8ERKEjzSrWPOEtmcQe/LWgets97x26Lrr3NM4zHx6hR1DUkjEFrDGhs30UxLSJXBgphehbFoW4e80NB5Bl9RmwcpJYTMIOAAIaNDCN/NayFIIb6ejus/nvDcvcl4HMrrnO30fNt/35aa3TcYOK2HATFuEcbp+QiG7DYHMdwUXYdBMnQzLJ4n/X0gNwMQ5My/aYi2gQ/8k9e8FwBC6ychPSBIH63Xa+Q6Cy3swnMzUZYEZEaR7+i0DUovhgBh3OiFjCn3vHEMo3Hp826bBylw2HMUfdd6JAUmh05q35FSETCgd9k9E+tVqUO6vKVzsBOYPmeqgxlY3aZPOQLCxpZzrreJF0WBW7duxXYkjKqnJUpsiESnS3B0Nt0bOlC0+4/Xe985FELAG0LBGWiIG2DQixLkiOdZBqrrNQAc8ryEzjRcMNaJoNwDNkScBTGXa6WhpaJe2lJTO75ggEil4J1DawxOTo/wT//5P8XhrXv4b/7eP8D+P/zvcfnP/meYtg0lHRLNZz9E9vLnKMtRZ8ShW6csQ6I/2ne364kuQ8D10pRTJyfLckhBRgwbXzy3uDYvnYdDkEdKSZlLQkanm+coOy5Pnz6NNXjMbpvnOdbVptcuK76iaK+ISPTlTOeU9p0dfh4i/SKWfmJMBkxMjxRCBUK80A6sadFaC9Zg9PfAED8eYzodYX9/hkePHuIXTz7D+fkZAEfv2HtolcF5j01dYSSp9rO19L61lhiNSmw2G+S5RpZNKLVSkJNnrIGxLWazMRH9mQbG1KjrYMAHsq4iL+BBzqnzvpeJ1LYtWlOTozyiyJV1LU5OTrBarZHnGgcHe9hs6mAE03stJ2NooSC0grAtyrKMRvzJyQmKosDBwR7m83kXCXIaXlC2B+lNSvC21qBtLYxtAHgYKWOJhlIEcBjr0LY21JWTPrLOkH3kBUzboG0awLuwDkNtviQiRBFYr72hNlU+zC22gYiPgVqLUTsu35t7IugnZ1o4ZyBBkXPu+wwIwHXROGstTNvCewvhu5T/bfs3AYMBhA56luwcwDuar8ZZwAt4oYIdLqGkRiu6mlnmU4i1sd7jwYMHeO+99zCZTHpOt3MO5xcX2DQb6DKDRo48yzCdz5CPCxyfn+DZ82e4fesQ9+7fw5c+/ADPP3+Op8+eom1a3L59h7gbQro9kepRRmVZlhBCYDwaw1qLy8tLzGczXC2XePHyJe7fu4cPPvgA1hq8evkSy8UCWZlDSInzxRWWyyXKcYl7d+5hMlVQQqOxBqL1GE/HeCAfwAuFz1+8RGMNmqZK1r2C90TwmWU5lQIZjxYW3lVolYpR0kxpKCHhBAVt4pxxtAeNJlMsVytU1TpmlxQB/ALIPsjLApPpFG1LrQzPL87DGIyI1Nhz6z8gCyzXzrloI3l7vXysp38DBwjrXZpDEm3TgEnWCHzu76NtS/XHeRZKiARlpljrQqaxi63CRqMRiqKIJHtlWeL8/BxCiF7LLwChF/coZkEA6LUf5Npu5xyEksiUhpcCTUiD1yErwAP0mbFobRvnMAUvJKylfT/LslgTz2n0cA5wlO2iJNVvCyl7tjs73UCAUwRCCZEM9kIewXtjHPI8g5DEvG5C73be77TOoHOFItMoshytqa6BBUXRcaK8Tt7a6VYQcATYh2iP7yYN2H4WsDLZULWK9RVN0ySIc7c8rPAQ3qE2LVrv0JoaOs9QZDlUpmN6b2x/4kOKXEjtloLxKQCKnMxULFxUgvT1m5HGYWScF6DSnWFAxycpcaT7KJIBG1qrWQjXGZRU36ZCCr4ncglPbYEAEOkTKALrrIP0IW1aAEJ4ONGlXQoPmDak3ENSDzqhILUM0RhiiocPUWAhoaRANtLI8hIQLVqzgXU16roN70QOgIEuBcu7WD0LYNgrPY58Iik4ImCtQcq+mKJbQ0WTGsmpY0euWeLQKYQuTR4eDlTUrQEv0QIw3kOKDAICi1VLRpT00JnAeDqHzsmIaYwJvYeT2kL4uIG6ENW0W+4v3ifeIK/x/LZFanubcXLyCDiwoS9o04hlC/wf2Bnbzry+LZKzzfEBAB9bmtC8UD6sw3CLOvREhaN8CIraMdooYE03TxHPQgvWB0PJJ+hddEThqayBdc3gXtOfadpQ57iKDsAarPO0JCY9T+rAeu+JxZavKVl5O5rdIWXPW2IlhmnhmhZ+bjAdjaEL2pTqtopOWq6LaOjUFfWUhfNQQhMQh0DWBUG9ZSHhJN8P9ZcEbNxY6TmoNREbakoLIJzFe8666oxWaw2c66eVe0+peyqkP1ObegE3QLkdHwtHBo63yNOUMecg4JEpBYyKkNJHaWkcgbWWIgtUb5UFZD5N4+a+1tS3V0S9JyICzdGk6XSMPNeoqhrr9RJKqdADtoS1/dTyOPm87Pas8PywFtJyFoJAnnUtWFLwAd7DGiKrJAI9Dest9c6VwXhTGk1Tk+Me9iJnDYxryYEWEibBL7/38s8wdjVqXeL/eu8/B+DR2BZe8DsSxLYbWHelzgJZlsDZ2Sn+xZ//G/zub/8O9r/3P2Dxz/8xpDHQKsx7b3C4tw9niH1aBTCHyf0QdEQaIVcSYLbWXjqes0EXAJmSlD0VwE8Z5h69e4npZExjqCRWqzUZdU0N7x2KEEUhg4qMYhU6TbAhaR0xw0utsLpYYzQaQQjg8mqBFy9e4ODgAHfv3iXgRgpYRy2AtNYRrIo6Imgv6ylamBVlSIM1cABsS+RklGaYhUQx2v+ct7QGwsonR9izAQQIDyUVdFHCQcE3DbQqUI402rbB4mqJ+d4eZCbhYbC/P8EH77+Di7OvAN7i4mKBprVo6hZK59B5htWyQtM6aK2gsxKmbbBaN8hXFW7dzqDzMWQonXDWQAgPrQA1onVYFiMU2T6UbnF6UqGqG2S6CLWfAm1L0ULnAOE8vJCUjqkExuMJjGlx+84dPLh/H+v1Gp9//hzL1YKAiFxjrMZoLKVTaptBtBJGyBgZMzWnhwrK+PBAUzWoVIXbB7cpyl9tUFfUF9lbBHvCQsECyobMSYAy91wwplXI6qPyBdO2WKsN8iwPPdQNmrqCzjKM8wxWa7RKY1zk8GIO6yzqpgkMyC0UABH0O60Bahvm4SGkhoCCaR1MbSFKgf39fRQltfprTQMtAds2MJayGPIsQyZz4vIQ1CJWesAZCy2BUZHDc/qzVkCwNx1C2r/v9szYck/4OIMbY2AcsV074aEUOVDc1pIlz/PIc8CAJANfZ2dnePXqFVarVUwJvlpe4fj0FMYaYg5XCsWogM41NtUaZxfnqDYbVE0FJxzeefcdvPel92Bg8OwXz3B2foK9/VuYz+ao6xpGtXDWYb2m/tB7e3uQZQ6hFW7duY3NZoNXr17BC4HF1RVOzo5hvcHdB3fhvMXZ5SnGk7tYLq+QZzmsBF4en+Dd997B3dv3cH55jpefv4D0HuPZFPelgFMCTlC2mRQ62K4KbWuxXm3gufY9gMWuMRBaoMwzlKMxynwEGwI2xhos11eo6g3G4xKT0RSr1QqbagOlBPb39zCfzyClQG3qsOfMMJ3P0TQtnr94ifPzM0ilMCqpjVTbttiETAkHkA8lJIRWaK2Fd4HjI8koYztFCASARGI2m6Ec5SjLHHXjUVctprMZsegHUDoTBKy1oa0k9fNuouMohIydR6TI4EyN8YxISZeXS+QqxztffQdf/9pXsbe3h1xpPHnyBKenxzBGoG4aZFrj9uEt3Lq1h4Nbe1gsFjHt3gqLxjQw1kFoWrNZUUAKhdYa0je5prF2Hlmew9gGjaXIcp4XyLMM8MAmZBKWRYEi0xFQh9eAp+BaJgNI5R1gPPGJBX4mBQHTGlhIKK0BqWFti1xrTGcz6KzAJqwR5wWyvIR1Bt4SuVy9rgHraK16h1xJFGUOLYGqXgXSyQrOO4wmox7HzpvkC9V0RzP0Bj9iaNSmRg9HF/o+SNfWxHkPZwwACZhQU+0V+XlCQLqELdd2zl78lxC05aZGdEi5phrnt49XDg31NFqT/t4ZZTdF3NLP+qyo3SEMQkSMJhwfHiU4Ol0ETkLKrq5TStqkvOc6ww7B7gxyQQ6599CZxGRSwpgG3js0jQlEDVyXxzUj9L4cfEAV4t3GUe8jtoNnFvFJeg5NOsbborDDOSOECKQq3RB5j5jSaxkZFoj3GWJ44RxU79s6Bx9SEVWWIfceMmFWjBEtfr8BifSJc7YNpRaDd/+3LtvQT9H/ewSUegddB5f6pxW9cQe2A1J8MXrrVHPmEz3A5GgygBUy/BeDgBDJXAhfc/EvlMIfDua17OLPmwGLbdK9H/Qc9zdlUgzHgWJDwSgL7QJEfEqKFEnb/76zFrAutjqpqgrGtTESyEATH+9d0v5DCAifRF6dhwhZKLx+uvRWdIBYHKlumgjBazREkkQXrSGgodNd22qrYyqWvw4Kxei4EIAk3og4Zs6HyD6gwGzF/flEX+si7fw7z8V0fFLdkP4UQsTUXr7/qvKRxIXSY0uUZRmP4x6p5Fj2SdPi+3Me1jYU7Qr1oUp10XqpujozADCmjQCGlhrMviok+2WOdKn3EIquq5RApkfwjhD/qW8xtg2UUFCCANTGMdDUIfS8NnihkFMNnBy/wh/933+K//o/+c+w/3v/Ha7+z38M37bw2QhKSHxlPsLHH3wFjz/7WThn2JeT99rtI9f1wLU5IajuVggRCAyH5UgCgI3RCkL+Q2qsMajCGkgZa8kZpKhcVW2QwaFpG1xcXODw8BBZluFnP/sZjo+PYxRlW9cT6z20YEUTxi7oRo5/1HUdo/J5nsOZjkzMwUdiMCEEW8cQ6DoG9Och6Qdn6XetM+gsRwQoFUW7vSditdVqiel0hK988nGokf4PqDYrWANs1jWEzFAUEwIdnCDmbEF7e9MYtK0JpVC9R6T5IELpmQRGI42D/TEEHKpNDSKNA0zbwllLhqh1AcSTUOUYk/EYbVsjyyVmszHGkxLr9TqkxFIrKZVnxF49GePFixcwrkWBAjpXUJlEvaQU1q4e25FzvKLJy6UMeZZDQMQSBLr/QLrqDIwhYAge8MLBWkD6Lo2fAgo0j01O2QdlkWN/fw+Z1hBSEWmUMZHw1ziPLLR8Ajzq2obooocLdhPZUJTmLqWLNbrcgzfTGSA8slAzqoSAFQ5CUFspBQ0nLEQoS6N3El6T87CiDW+LotXpfjO0lSkRsgPVXQSi070sgNee0sjLknRe09DaYaLBu3fvYj6fR8CXx53Z5a2jnshCSownY0xnUxhjcHF5gaYhUsTVZoVXx68AARwcHODevXvQSuHk6Bjr9QoeFP3k1GW+p+PjY9y5cycSiXnfkXAdn51i01Y4PNjHRx99CaNRAf1MYblawViLLAfyvERrDV6+PIKUGvP5HPODfbx69Yq6AxQFyjLH7du3cHh4G1rl2GxqrFYbLC6XADZQQsdAnBAApIMUHlkmkWcKxjiY1qJpN7GEYjKeYjQu4v0KiEjsmGUZjGlDKv8Uo9EYVyG1erG8omynokCWZ2itwdVqCWstRmUJBODZOYuiHBED/dBq8317Waluf8xzjSxX8Mgwn8/hnUBdEajC43t1dQXvieCMyntyeLaVTSgpUhJ5nuFw/wB1XaFxFW7fvo1vfOMb+NZvfAsPH96HlBJf+9rXsFwu8erVi1gesDef4/79Ozg8PAw132uqhzYtmOug00zku/gALnUZNgQAm5b0EMU4dMy2agN3i/cOudDQilp+CQSdLAAtCPyFd3Fv49CI8IgcDg4i6vgsy5GFspN6vUFdNwT8Ku48IWFM3bOPBCgCPhoXKMsRBDyBePWmS2Fn/q63tFe/UMswNri3mbBD44iNHN6sUgQn3h4bxL6rK27bLi2UH1wrHZ3C4E/2Jmc3SYcP3Rku2xzheNRbGOWxpiaiUP3UuJvOwy8wje6mqaapE3cdpODndIOF2LH+AQrCEirGRAPx2sl9OGPhnIeWCtPxBHDkWKz8Bm1jOsfNcbuCEAEfRATZ2aYvvK1T1G/Tw+cbktOksi0C3o1TMt8QJ0v/ip7mKzvFKaMr12YwWUR6jRQYgSCypP55b66/etM8+nXK9THqUmu2SQog3DRv0/O+8fqDqPLwu9si+cNIZFwL3ocMFZqHN63dm+8xpFB6F+9rG6jzmodhJA9gIM/79A9Bv9H5LKiurW4M6raBNAqbugrkWYEoxBNjKjFrg9B5IUILnABlBR3m2VgbPKsLae5IjuXMk+vPKOOa63QNOboph0QYLjgLCBHSxYWKBl06xrwuhm296O9Uw+zhoWWXmp62P0nT1fmcafZLmup+7ZUk7ywlP+O/MZlJVdWYTLpe0fysqf7h7w4zb6y1IQMDoeaxI/ICurT4tO9orCkHEa9IFVJ/WY94H8puuJ+zhnMayprAgBymF0IkxBEjwU26NdZgg8CPs7Nj/NGf/Qm++/f+Afb/2/8J7bOfIPvoN3Fx+yOcLBY4OT0Cwn2kz7BtHWzfU/ufD0se+gAGOZze+9gyTCkVU805IuM9pZ9yTd16vY7lAploURnS1/fu3cP+/j6urq5ihI7rPFP+F+ccmkDk5AV6a14IARVWk024V9JnM8bANJZqWZP3nUafUhIhALE1HZMM5XlGIG0AyPletVYwpsVmU8MYh9u37+CTTz7BZlPh5ctjVJsGq1WNqu56g1P/Z1pjUgVQ33kgdNugTBQ2cLvSNymp/GJvbw9lMUFV1bi6WuLqaoWqoiivs102Q9vWIYIE7M3mWK2XOD4+poj0ug6GfgalOtZra0IpghSYTKjPM6dZMijCaaBpTagxBqPRKL4/gMsbHLw3gYsBkR0cgjlpRFhzNtZlsq4w1sM6JkQqI0gmZehEYgioyBWRzKqQBQIPVHUVUsSRrDXKBDDGR13VZ+D3PX3A8yf9t2CHmVYZhKDSSiUkRGzr5oHke10pYt9W9bEFmgzmTSgD9LzWSA9wWYWUMjL+F0UR52BK9KSUwnq9xuXlJZq2RaYzGGejU6m1JkKs5RJtQyCkNQab1RqLywUe3LuP9x49wjsPHiJTGo9//hlWqxUODg6io8dkWlprXF1dxRpublPGJGvL5RXq9Qr7+zPUTY2Dg4MIwDFZppQSq9UqrsHYwzk8y+3bt0MtLWUnAJeoqiY8e4G24aBKAOJDBk/bGmht0NQNrPHYVGsYYzCfz7C3vwfvLZbLBYxpQjr1JNbsCmFitoAxFifHZ7i4uAAATKYzlEUos6hrNDVlWiqVQwHwfom6NhiNLLKsAIPg2/Qw6xFeK0xQBwCPHj3CdDLH8+ev8PLFy7gXjcfjqGv5HLxXc7o0g0nUetOiHOX46KOP8J3vfAdf/vKXoZTA5eUl6rpGVW3i2p7NZrh161boJtJisbjEZrNBFcgz7bWwz3UuDBo/0l9VKH+AcBBSAc7D2AZVtUbbNCiyPKaiKynjMlUhK6sLsgpwcJX9AO/IR4JzaELGHY9f0zSoagNj+vwW28oAdaYjRwF9t0bbtBFgZDb1bTwaN8kXinRvk9R432akAX2iFDJyAjIhyAAVAb3glDYX6r/TzVxL3Yuy0bWQ/Pt6ZOW66Tq8+TcfwtIzzHynlIfGy00KOf1+elwacelHDeIJIyjB1+Z32zdimXl30PYkGOA2pH1LSUyRhMZraKWxWm5COiiPeTCqwVHD4fNxqndnZF0f25Qia+AMJkbbtvFIZZthuO3zbd/hiFG68COQE6MxRTQm03Raev7r1932LNsc3i8qr3OAf5lzdTeL3r299tgt9/M2x26T1CkaGu98rpvfOUWnrO+c3PS8Q6Dq+qYVFL4nxZy+p23H3/AEybVd8pNBnu46CKRnTdNgsVhgXW2ADMgKjbIYQ2RhQwi59CIBjRgZVtFR6NrXSdE9P+u7PgDnYxJKL10+YGLpWqNxI+Ox6xUanorXhwGkdDE1fzhOnX6+zpuROig2rCPuUJFmk3AULAW5+N6HP1mGayy9L+7TzH9noqq0TUtaM9wBv9fHR2udTLeOwA1AqKvrgEJrO4c96g9vUMgcXko4Bjt47jsHiwS0i85h4viHFFJ/bR/rJI3y8zhdXJzhj//sT/Hb3/4tiL0voXEef/LH/wcuLs+ik5iumy663a3PDsS8PuapbFu/3fk7Bn4hRFKfR8e1bRsdNDYenXPBACfws6kbtKFdTNM0GI/H+PrXvw7nHDabTaztG+pKJnQVUnKQMJlANNaZzuKe07YtRU0RGHSVhHEutI/qAwrpPOCfnE7IWWtad6nxSmkolcF5Mu6V0hiNqN/4fLaPTz4Zoyyn+PF/+Cv81V/9NYxZBQPVUL9qR6zceaZQFCVmsymKMoeUDPQLSoe2Dg4hHT/hcaBIfoGiKAEINI3BpVuEuSBRFCW0FjHyWVUVJvMxRFg/q9UKpiVwTSXEXcvlEmdnZ6jrGrO9eaznrOsaushjtwheXykRIZORpY65ECLOiazsskhSgI9Jpqy1AWP01/RB3TRYLleh5j2Ljmtc66FLQdzrfSgjE4LatTkJSIBbvjKvBJMBMseEEH0gyjkHAQUnO9vBh2gSlYakBMIBShs4H6lt7JI9h/eW66B+39aQUmIymVD5phAxvTzLMlxdUW30wcFBnLtVVeH09BSnp6eAECgn5GwfHBz0vhNJrIJjLoTAYrGAMxZ5luHRo0d499130RiLo6MTLBaLGG3ntOqiKIJTVoXSHxmBNq01WlNjfXWFv/7rn6IocnzpS1/CvXv38POf/xwnJyeoqirOI47eN00TGKTH0YHM8xLWugiGxrIr7wPLfNhjROdbENmnRtt4eCeiY723N6dxWF5is6mgNbWsLPIyjn2elxSFbw0uLxa4uLiAMYaIxUILsvV6HRzhLM7X2B4ryXq7yV/g3xm45rprBhrv3r2Ljz/+BF/+uMbjx4/xk5/8BJeXl5Gw8fz8PNj5fds6nXNVtcHe3h4ePLyHr33ta3j06BHyPMfJyRGePn2KP//zP8fjx4+x2WxwcHCAw8NDTCYTbDYbnJ+fY7NZx/XhPXF0pfbNNaA8/NtaKssiTg4uPbOx3KdpasB5iLzrEiGFiBmSWivKQ6RIQVgc5JSzX0IZwC6m1qdjn3ao4vWZtsFk/ZPnOcYTIk7TWqNpqLXeer2G0P397dfudN9ktA4NGv7Jk4d/T5VH92UZsDtGP2mDAEB1xboz4jllqlOA6Xm6yFm89+F98mdv6UOkThmjtylink6woVOQjkHq1MW698RgHY7Z0BBKx3foBKbnSz/3CE4M5WKECC7VJ/DmrNQlrhZLYgiFj0as82Gse47P9UHrv09+JyKuh/676s+FYXRrCGBsi35tm39bHULfRXhY2NDgMSO0sttc0yjg64zObb//qg7zL/v9bQ7769bo8HvptYcAwpuu8aYxSsG4dA6k5x2eXwCIlvNWPGfwIX9ncAy7ygKkSSIUd41lve9i00FvQOTiyQSk0lC5hoPHelOjXS0xnk9g4CGUhbQaUqRtvgQQ0phNWM82bALcgsSHjaP3PI6yVTo90hEi9SPFDGrSfwCv/y7iG53+BGwSjsoprLC9Y1JndWgwpG2dIhtqgrKzpBHSXgpqsgGmEcWtQx7Ol7JFp+An69Llch17ZjISHdnV0dfH/Ht6//BMnpnoguQ5OuNRxKgCR9H4PrJkbwConj7tcpHpkNItBEpb4x9+9kdRV/27g2/gs+m78XnnZoX/8sW/ie9CCARnnecGaG78+f+KP7z/99GW03jfX1k+wW9c/DSk5iFO+KF+W2QT/PH9vwck7+3vn3wf96qTMEZ8PQHuSU/jCHx28BH+6u7fCd+jSfv7f/O/x/FiI8s6+um8g74gg+VPDr6F52siYZJKQmkFJaln79HRUXTOUxCF50D6DEpRrSyXBTlBdewhCLJ1KUutYu9eay3WVR0OZOC5IwXt5n4XLEAgAeO/l6Nx2H9pXi0uF1CSuAa01hiVOZTSGI8pQkcpog5VtYHzElIRgATnKG09kyiLDPPJFKOC2JGlYLTP952KcFWa0wJZVmAyob7bUuqQhrpA21pAeGilkOc6pK9XePniJSYzIkeaTCY4PTmn6Kgnfcntg87OzgAgpNnS2i2KAtmtPLbPMcZASAGliczMWQvjHVbVBhY+Ol5SEwmbcyFLAVSz7FxHdkeObddjOZaHeMT30DQNFs6hLHOUpQ+GcOCLkJQpKOChMgUpSxopbwHv0MCEVnN9R945csw4w0IpBSGJW8M7EezVLovJeQLNIEM6uPew8LAJSNCptQC2SQXKLgo623e2bAQHvIfxzEsUSN/CgR5kGzeXl5jNZjHaLKXE3t5eTO1+9epVrIllh1oIARmiiNPgEHM/5KauI4dHlmUYj8Yo8hzcao/reB8+fIiPP/oY4/EUn332GU5OTrC/v0/1wIEpndcqt40bjUZR/2c6QzEe4eTsHNPpFK+OT/HNbz6AzkscHN6JzmwGicWSGMqVUnjvvQPs3zrEer3Bes0EXgTUzWYzOOdQ101g7e72MebtYIBVCoWioDrnPCdwS2uN9XqNzWYDIYiBfzabIS+KJEpM7O6r1QpXy2V8rqIoSI+ENlfsaLN9qZSKc6kDaDoZ2kXszLKuY+CIo84H+/v4+KPb+PCjD7C3P8Nf/MVf4OTkhBzGQoe5H7L+hCTqKCHgPGULiCzD4eEhPvnkE3z88cc4ODhAXdd4+vQpfvjDH+KnP/1pcOQzjMfjEHXvWoZx5hLAABHPbQqOMj9B50/4CGY556AzSnOH89g0lN4v4KGFhMqpW4BWVHolBJWS0t4nEidOdhmdogPOPIjdHaDOClnRZeQQ/5Ci3uvJOKdlv6zXuKRgs9lgsVjg6mpBfdqnE2idB1/Ux44GbyNf2OneZhANjer089TYYulHwPoOHV+HiHQaMho94LKuXqiL+mD798mW6Qz6wWV+Wddo6DikhuvQaRlK6nCnrYOG6NP16/WvRWh3f3PgekI+9nokoEtzBULfdKmQFVmMnFCkxcK0FuScdy0XvOAoXXJvvfg3kmdPHa7tY5HOl23jNXS8hyBGeo7h8enfyQjrp4Sl0Tod2j0M74nP6X2fFu4m2ebI/qoO+C8rvesO1scQEBre59AJ/1Ucb/7bTQ4U/z295+6aBNiIJGR1E9iROkTdYzNrL7na3pPxw2nA8VroHO7eI7DiBdCPcnd/5DWb65BipMh4bJoGTWsgqxqtsxFMlKWEEHkEv+KaCwo/HQOpQpolRO++Uh3MutO7zvns9K0jZDg6pt3cHwzUtTFNndH+O7ke6R6m3/IxHv0UdnawWQembSHZcAc61vWbdEJ63LBNE7NYe+9jb831eg1rbYz8sAzZ3Xsgm0+BiKTvaUDvuTaV2Guz3nhkWtO8lQiGQpfWZx053lLKLvobr+kxtlUwsgHl+pkIwlmMzYYmpO07wOlzeOfSrn0QQiCHx8SFntngtcF7ZHdwI66DHYWtMTaBFVgAXFMnk3fh4SHbTYi0SchQ81q26zCpuK7PwQkPKww8PJQAtPcotEKWkR7+4/wbmI9LuECaJ4TAxcUFLi4uYlsefgcRKErWjaNJFfdA52kduMQO0FpDceuocI7VaoWr1QqbTR2jcBy1I9CG0nfX63WsKc+yPBrRzNRLrZocTOgbvFpR3+y6bjGbzXB4eAgpNS4uLnH06hjr9QZFWWJUlqjqFkKBuEo8lSTQuOTIcgWlQ/TGW3jr4b2NIArN+TaUqCAY+x5ZrjHPirjHjUYjXFxcYrPp+uEykWFrWmw2oLTj4GwaY6jdUtPAhLmRtpRaLBbIsoyipEXe663L7wDoQDJuJ8ZjpcKadc5htVr117gQ8XwqrJmYWQgul+syI60xcIErgVOrpVLQWsFzGn5IM+c5ZJ2lncK2kSYo3ePYWeTx06FTSh/wy9DBusFOGqSXx9JIXBeahzaZx4GY2fnIwxOzgYID2fUID2s89N+ezWaoqgrn5+fR+SrLknrYG4PLS2oNxr2m9w8OUE5GsM7i7Oysp9+NMZQWnufQoTVdrrOoZ1erFV69eoWiHOPBgwcYj8fRSUudwyzLYso4ObIidh9QOoOxJjqijx8/RlmWuLq6wgcffICyLHF0dBQdWK4b57GdzWZYLBa9vvRFkeHWrVvRsX316hWRNroWGTJkWcfR4OExKks0TRv2FIeqIv4F5x0mkwmm0zFGowlxEQiBPCugNTlh1MZOxOg+zxfed3if4SgqjwfPa8rm7XcPSedFquviHhN7gTfgbOC7d+/i7/7dvwvnHP7yL/8SJycnGI1GHeBpLTqsjrr6AMA8gIF8T23b4vnz5/jrv/5r/PjHP8ZyuUQWHPNbt251adTOREeV14E1lFyuJJE3Bwyp81E0EaDxPUkpURYFtNKB4Z+CCplSYb/WRGCtEj6pMDzOucgvlq4px5khid3IYy6FjI69Uhmk8N3fevaJiPqJgRTWW9Qubx3eXZfB0o3x29n8X8jpTje51xnBw8+994HJOCDIkp2/xPi0bTDiiLQIcCFlxEHAwtsWWrPjLcAkQp3xEQx10TfQOkfwZuP/i4zBNsdjGDEZXj91MHlTTw2/m8Yspi7a7vupEd2hYGH8k3fTS9H0HkoIKKmIhd6F1HQB6DyD3JtBC4FMSlxdLVFVVSB88ICUXQkRuk0dCarVv/3XT7whmrwNbNh2PH9nm6Rjkx7j+YZxPboFIKLZ/Hd2Blg4XRARxUuvT+PNn7ARDY4oQST/vb18EWd96Oynn7ExPzzudUBFeq6bxnrrdQbnTp20tznHzTeC3pC/7vh0ndFXr697dug7fZG+o/RYD7ymrpaP0KGuS0rA1A21DjKWIt6rCqiAtrGBMRQYeUTGb3aSOKIgk/kplUKecwlImrlyM+jZ10E2stmRv9iV8bCQfpCQXpIBj24N2RBd4uPS90ogX0dilUao4/FAD53n5+WocPq+WHgzTgGE9O9p+vwwLTpNZy2KEvN513uT6/9YJw5LnYagpw9ABkXzuzIiSvFrYo9ipfKoy733MQ3Ow0M4Dy5NhQC8BLyS4DpdIQScF9jIIpCxhrkQnO5GyBDNons0QmClOb2RwSMRowtChAihINKaVB86naPKRsncHwBMYV6tZd4DUwCgkhlWKk1R5D2262vtvUcFFcbLQYbuJWtVXtOZ3ntYRVkSeZ5D5TlmB7ewl9M9n2qNdo/6Cc+rKqaSq2CIcUr3EASK8yKCZYnuC//jFS6EgFAKwtrYhm25XgfnfkHtS0Mmw3Q6xWw6w2g8iumFRVFASSIYzTONvCxgnMXy8hLLzz+PWVRUIzsBsY2vAEgcHt7FZl3j82fP8dOf/gzPnn2OxSXVvxrrMMrJGIQAJuMSh/t7mO9RjagUEt46mNZASuJpz6SCA4jZOhiy8b0Hx4kd1lu3DoLDkOPk5ATrdUWZBcE5mY7HWK6W+Oyzz0LGTU6RO0+9mUXoAV2WWU+vG2OwWq1Q5qQXuEc0t6vi9Z/2bDfGoKqq6NgCQNWETgeB90BmGbI8R646gESI0N3Be3gRMpkEgRTGWZiqQt02yOoKo7LEaDxGHoFOOlQCyLMs9JEGsqzGRjVoWhujcAQl0XqnzjNZdOZJh5lIAEV6hSLWnPrPzj2tBxngX1qvHBd08LFvt+PuUTLUrQqKTlrrYLynLFoIhEB3tAd5LbPeZEDzzh0iumJnVEqJo6MjrFarOO7MiWCtxeJqER1iBja0IgKrTFJqrxIyRr3LooAzFi9fvIRQGu+9/wEePnwIKSUeP36Mq6uruFay0LqN3yE7KDwvZrMZiiKPteZHR0eoqgp5nuPevXuxHt05F7OWqBf2Mjr2VDLVgSGTyQhFQc5UXW9ijXnTWHjPfe1D1goUpCT9tVgsUNcViOgs7zn5UiqMRpRtslryOStQr3bKrGiaFnXdxh7u9FNAyu56UmpIqWEM+TcceU/3IxYu02FdR62taL09ffoMB/uHqOsGd+7cxWg0wnvvvYejo6NYIsLn5DWe1nRznX1d17i6usLV1RXOzs7w/e9/Hz/60Y9wenoKISjaO5lMoBS10mqaBs6bkC3RD6B6AEKGzjGOMkDa1sB7Cz0A4zlrxYV2b9Y00FKiyHMCGjMdo9wEmolIAOpd6JYDJP18RVyPzhMbutYaRVnAC6CqajS1CaAYoBIfjO0EXj9SSupYUBRwzsdOAFw3z8AT2wV1XcfyjreRL0SkdpOkTuU2BxIY1O6RhokbKE8IRnHS8zAC0rr0nIJYYkXfiGBDgB1v/uxtn+FNMjTQ0gUBbK9F5HNHBDcxUqNTnYxN98wu+Xu6KHHtuo7bk7n+s4puYOLvVG/WoWhZJjGZjMm4F9zwfQNn2xjL9sHB5nNcd/ZS72j7eG97D2/jAA7PMbx2GqlKjyHEqw8SbXNSOWWJgZAUYeShY8M2wTXYprsORMWIUDIkbynDOXttTnZ28xvPwV+IbuQNINkQQNoGrqUOz7bvpJ+9zsF/3Ry46e83ybaNqvfuJYKC3R5tH47T9YFNPxuAB+GaeZ7HlLKqucJytQKch9QKraM+zW1L59G6Sx2NV3Cu5xwww6e0FlJryECgM3Qy47tDN8fTz/sOeJJ+heG7o59pZowQgsgU4XvXTMc8LWVhoye9R50Ainw867I0Qj183+wosCObvuNUR74OzMkyjSwj8hlO6+PzMKrNNZq85nvOeMBa0r3JWovWELs2Pw+DnawzImGepdRVUj/9cUqf1zmHP370X0RdzxGNJmH2F4Le8SKb4g/e+24cB97wuR42dbKklJBBJyql8Nmtj/Hz/Q+jwcV1rX3AO/Rg5VTB8H7+5Na3e2PL/7HBngKZNMbEN+K9x//2wffi5/z83vvYI5hJ0urlEsWzZ6EvcobFYhHTZDnKuL+/H5nH07EGuhpr76m7AN9rT4JByMzpAHVLEVKiCM5kY1qcnJ6jbmpUFTFxc+0ok+jMZjNYa+P4S0lM6FVV4eTkFM+efR4dhocPH+LRu4+QZyNsTIXVaoOz08tgMD/F8+cvcHF+ieVySYZcLsBZaForTGdj3Do8wGw2oUi3IlfN2tCFRJJjJ0QoLQjrg9eOczaka7bwXkIpjdl8FqJ5VazvBsghFlpEsEEIqnW2lmomlVIxTRqe1tWoIMBxvV7j7OwM43ISHKgiGKsdiMbGKcuQZA1AJKmSMT0VgQehcygFutTt1OaSUsI7iv7VoW2ZEIKc9kAyll5fSImyLKCUQJ4X0LrGZkOR2DSy2LQt4Ns4pnzfTdP0wMOyzACwDuF70oB3IRLeBQA6m40ciV7wARKcruC9h2E7xAfgMwFdU1189+7dGOV+9epV5LTgd1nXdYwYz+fzmDILAKvlCovLBfKCsoSqqoJzDmVZwAZ2/3FCzMbZgc45rNZrmLrF8dERpJQ4ODjAJ598gk8//TR2G2BHOSUitNZGJ//e/TugHu0tptMpFosFTk5OYr/o0WiEvb292P6MarEJAFgul3E8y9Cii+YJZ0JZ3L17J84/5hbhsTPGYLO+wGw2J6BwvUbTEBM871lKkZNPJIDjyNtyeXkZQKUMSum4h7JOYJCZo6lpRhf7OwyUDe0TPo4dQNbdnP5/eXlJJbgO+OpXv47xeALvfbynPM/DszRx/0n1dFEUmM/nsfaeCNMqPH/+HD/4wQ/w5MkTTCaTHtFl0zQh4wCYTMfBf+nWZnS6E//ItDaUVQVwNLEtyeF2aNuGOr0Yg0xpaK0if4oOmWOsw1lcyOiK9mai7p1nwMqGSHWJqq6w3mzgbBcwYMCG+US4jGRvb4bxeIzZbEb7VYiOdzYDrSsfrs0AB4P7byNv7XQPo7n82TZjfrjpicR5SzdiCGp51U3GhIRDZlHJt42Fd20ovKd0CJ1R6hATD3mfKvmu3Us8se8bkamhnj4bbxYsUsoYDU1TA9MxYEa89P7SSc4TkeuShuPJRlyKAsXxdP17Zac7NXis5Zo3HRc0o8xKqegk8Dm66wLUu5d6gx4c7BFSKz3Ozy+x3mwALwiBFf13P3Rib5brjlRqNPN9soLpG3HJWXqGre1dn79z3VlN68q7TYqFEVfeUHm8mDGyaVu0oW9faqDyPXvfn+99MIYdnhtq7besk7cdyuvjfrM3fhMIdpMMHTv+LHXGh841X2ebI/w2ck1fCNC8C78M59zrxi4d/ySXnAwZHj/4GP2Ibcl8knYrJRG5WWoDFp0GWHDJxGQ8wXg8gVAK1XqNqrXwQkFnxPifSQ0vHQQk1lUN5y5QVRWm0wmKokSuNDKu73IupljxXGHnM4100z13dc/OW7jYbaADNumzLprQ9RmXAHSIvHdZQsxmzGNMc7UP/PEaBRBStFTUdWnWjg/OjBZdWjm/M46EdYQ39LypUZYa1H29tx2ISucD3R85vmxYUvSijsYkOwXpHGe9Ywy1T5SCas34s7qu4eGio8mp60p1PYr58217I99/rG1zXS07/0fp0IDWgtpFpWPhfahPFtB5BgcP0zbB0Ol4K5RWyHQWHZGhvkrHONVnPAbx/SX3tU2GDK/8jMMxTTMW0vfPgMHR0RFOT09xfn4OADCtiSnkbdtGI5pTXdNoKV+zN8cc13n3Mxq4NIDHXkiqJ+bP9g72cXjnNu7de4DPfvEMT548wWJxidWmxun5ZZxb4/EYH374YRynhw8f4v79OYTK8PnzF1itVlgul9jfuwUlM1jrsdmQA79cLvH88+e4vLyKkUB+HgbgbdNAFRkO9g5w784d7O3NQl9nh7ZpYYSHkkCea+gR9bn3TgBOU8q196HmnB7bGAMXQJC6bpFlOUbjAg8f3kdRZLi8vELbtsiyEYrRCB4+AirVhkiDrHdU6xmCIlpRBLBuyUnld9oaao+kMo29g30UoxLHx8ewgbXcbXx0RNg+SftKG2NidDx2CXDkWOhQrx/bEflEJwhKuafWfCqwHHsYQ3W9FJmiFHMhEWxGiiJnSqGY5tTHXK5Ci7RA1BSin03bYLEgR7ssR0DIFGTmaWsdGuMhFeAEqF1ZyIiBcFiFdNS0llU4AdM2oKVNrd6KooCW9NyNqdFYB2so40pqBaU0RNgXvHAQSsW9ivU0M0uXZRlrqM/OznByQrwM7ABzOvHF5SWuVleQUlJ6ubHRGZcQGCVp0+vVGrnOUIQ1Wdd1BB2bhtbyaDTC4eEhPvroI2itcXx8jMViEfcKvs8UNKubFhASOsswURoeArP5Ho6OT7DeVLh37x7effQezs7O8Nlnn1Gku2nhr5Yhy4zW8WxGZHAXFxd49uxzXF5ewhiDu/cO8eDBA/zVX/0YJycnaFuLqqoxm83Rtg20zlBVm2hbs8PdNhbObXB8fII7d+4gywqsVhtcXS1QVQ2UypDnOabTaSQj5Eg06yWO8jPwW1VVLF1ZLBZYrVYRqGIfgHULf491FuvQ/f39wDC/xs9+9jc4OztHVW3w4Ycf4uBgH2VZoK4r3Lp1AO89jo+PsdmsY6T81q1buHv3TgRPAeDi4gI/+MEP8PjxYzx//jxG+Lm8xjkTu0sURYGmaaJDzOBRluXE0cCp5WGOkD7pc5+Mx2NoJbG6uoI3FhLAqCiQFxllqJQlZNgDieOGxsAxN4MkG4vtFu89jLUwtuNmmM3nkEphvd6gaVrKXcw08qJEUZQo8hyb9SZmf5RlGcn+RqNRBHfSjBwpJR48eICTkxPkxSiSDg5JNt8kb+10Dw3voXG+bYPuf9Y5m0NjihcvI7Tp9Rg9ZJQkrQlwksmCREjbkOFc5HQPnYNt95p+dpPDkRoWqTHC3xnWN/B9pmmP266ZniP9W+qUCiljD9/O6b7+ftLFnZ6rc1BucsyINdV7CeeoRch8PqP3IDzWFSmStA4u3Nkgsj+MLnQf3WQwp/f4Nk78Nqdu6ID1x7YDfNL7SI9PFwobHFISgYbSCr7qv8tt6fDpvOiucf3e37xGrv9t2/zdcuSN53jdNdK1PDzubZzmbe/1i55jeKwQCWu86N7etmdnp/H6ediRRnS44wtJgYsheBDmCytxAFHhW9f2uBiU4vYlhKJG1FoI2hyEgEDYFJxA2zhI2ULKmqKhRQmIvDdv4tqn3QwMJPL9ej+YwxQ+6Tl4fb3ZnZPrCulzF4bFx/P2xtRR+U46NmkpyDZOit61Afjk3bPOZx3fr6G6eT8Z6to4P7aspe74rq5YCBGjG5zSmjo6AKIxwFFCqQiB5/vurt050x1Q0HVgiGMj6Z14xnlF//5YvO+yacIGBwcBoTqwKR0/7z3ElowoD1wbNwDXIonsBG8zDIYgRzqm2yTdo4b7I0fv0nnI/zGgSWmfdSCm6RzQoiwgAjldOp/5/hkMHd5bnD9JSv624/b39+leZR9c55TB0WSG999/H3t7ezg5OcHLly9xenoaAYOjo6MIONy/fx/T6RQffPAB3nvvPQDAv/wX/wLj8RgHBwfY39/HaDSBNQ4XF5d49eoYx8enISpSwQ/qcrUmwG48HmE6HaMoM+J24PIQCPoOPIi4zcDaLjIspATxJHUgMr0DzjLo5kA5or7WUsrACG3QtA329/cxnU6x2WxwtVgREJ0FEkLZdWgAEB03XsdlWaKua5ydncVU7Ol0GuuL2XZgPcJOCdtGXDfNqcQdUMNtgG7Y+zwAoSAD+ziDkGwPkaNAKebULoqji8EO9VRb6qeUokwM33WPbLWbx5wJx+uFPiObVQGQIfKZBx1H99Q0Bta2HQAGBilFnH+8DmmvcfF9iWDwOe/gQ8SQQDaPPMsxDo6u9z4CWNwvW0pqt8UpsBx5zvM8AIwOcB7rzRqmpd9ZT+s8i7XXzjnkgcOA03CZRGu+t4/WOvziF7+A9x4ff/wx7t+/jwcPHqAsSzx+/Bjr9To6qF2KPuncV69eQgjqg81kcNxSzFqLk5OTONf29/fjd1mvyzB3GNRgvczgDbX6GuPdd99FURQ4O7uIc1Qp3ZtW6T5GY0/viTkKnHORv4GBYh7buq575VFD3cSACwMQXAfO2QhDILoHuqIDhrnd12azQSscHj9+HLOHvvnNb+Ib3/gGnj9/jlevXsW9ia/HDO0cOGR2+adPn0aSRMruISK8w8NDXFxcxFR1ykbxMfLLhHJh0MK9enhHwzoajXrviu9Baw1nTAyEaqVjZDvNPotrFAj6MuhMwXtQB6Q2bQsXxof3GNKDfdudsxIYiE/TyuneZAQopJRYXi1RN126PrevY2ec7UDmtngb+UJOd/rvm5zu1xnaXZo0T2yuT5PUcsOywuwMA59YLt6DDFYkReueeikr3bXToEkfiLCc315Z+wansOf4in4kc/i8aaoRf5dR2zS1bmisbBur9Lo8+Ti7tbtmugHReYw1MDadXEkPbLgOHcZ1x9B5InQCBMoig1YzqNAex51fYNOYcM2O3U8pIhPidzokWotjDJ8kOd8cqRo63akzmP4tNcK2jWPPKL9pn06+MwQ5AHTGgKQem03T9CJGKfo4BGT43/z8/qabeAvZ5nAPx++LOLZ8fDrefN/bNopfVd50jtcDDojOx/B9JUfd9G30U8Kvf8e56+uPGPe5rrlFGdKUm6aNGy2j0pACVVNjvV4H1D84lQCcdZEhnZpbeLTWwlVUn1fXNdzUo/QOQlDdm+BosaP6Xvqn689nINFv9Ih8z/132m/V1o0Fv2MRDHeOpJKGFEIAMtQio3/e/sY1SMnG9nfZB+W6dZyu3TQCtA1U2/Z7Ctymf6f7Id3PBiYbn1VVYbVaYbPZwDmH8XgcyWbS+5LierYNvVcRN312uolMrTOWu4h/0lrOk3EuRJcqSA6ihLFpC0lqW6UUGdlD/cfjP+SdGOrPFGhJo9j83vogzvU9Pc1aGAqp834ZQ5pWyfOOz5del1OX5/N5dGA5ZXwymRDBlu8A7LStFOvbSGqH7QB6KHvlG+jAtnCOvCx6/b0ba3pjNC8mkfX51q1bMQWR25lNJpOYXv7OO+/g/fffx2g0wvn5eYz+UMRkCiU1mqbFZr3Bq1fHePbseUxDpHHrmOiVAnSmMRoVmO/NsH8wJ6ZzAcBbSEU2krMO8MTsbRoDCcGLNbz3DkyI46gySKnJwQCnbVK0Oss1pAIWl0tsQk11yr6cOhr3Hj6k/rYbqn9sw9h1wFkXdVosFr15URRFzDThsWbjmPfTLC9hHWBsmAMhYu+VBISijCQhek0lYj6bCDrPA8JTvXdrLXzdwFoDIYCiyIOzHMZccscDqs+XGsgLjSxXqCoXiKrovFplMU2YHGl6h1QPTBwWxIgsobWA1Iqi3twVxVlYR84IALgAkvDMlVmIHgcCPu+CzlD0E8G+Cy4N2DzWWYHpZB7HGgCm0ynKsqR3FZwKgDIhuTcz98FmAMU5hyysCSkEMqUxKijKKQAIRVkeSikirLOW6ryzDMZY1AE0W6/X+MUvfgFrLfb29vD+++/DGIPPP/88ttBKo79KKTSmDXNCYzoVoZ83kWGS3VXj8vIKZVliPt8HAKzXK1xdLXFxsUAR2sRxtwohPOp6g7peYzbbw9XVAlIK7B/MMZ3OsL9/EcCmNZy16MoCtpdoIS+wWm6wuFz2nMfZLIcQCnVNddxN6AeeZRpMjsa+i3M2cAAwa3Ye1mQHhHLafQR/E9CY9WckICtLWGuxXF7B2AYvXz3Hn/0//wblKMfHH3+Mb337m/h3/47ex3Q2xvn5OVYrIqf7+OOP0bYtPv/8c2w2G6zXa2rdtl7j6uqK+DTmc9y5cwenp6eRpI//3rYtylEe2wWm+t4HsIg5B8rxKLKcs+2kNRGn1XUN6yyUJF8i0xnKvECeUQYPtQijVe6tJbvIOkAw0CxhQ2dwAqpI1+gsQzEqAS9gWoPWOrTOByBexyyys9MzeO8j8MF6iHXS8fExhBDYVFTidPv27QhgKKXQLJfIsxI2J76yUTnG7cO7eBv5QjXdQ8P/dQ5A928BoJ9m1v29I5vwwSnsNtXO8JShLrH7fkcdT/8hoJ39xROR1bA3DZ26YeQhNezTZ4xpmkJc+146DhzB4VSpNP2On2UYFdp2H30Dt0+CdJOfYo2BCU3gU+OE38BQePy6d0HjShEFjdmMSGAsBPRqg6Y1EVzgSFKXyurDDrjlSgIR0bpJtjm+6d+2zZ3UGLvpeylAftM7S53oNFtAKQWpZCwVINTM9r67bS6kfwdIqRMT3c3v/E1y03p7owgRxz414m+a5+nf/v8h/egm//vNclNWx+CoLUAPAkQ3XLucRslRBE475shMygcAEFEWRagQ56DxFnANWhMcf+ugRRcJjMZTfD/XWcDT+6KoV1eP7UJ0XAgi50kjvgjkQD70Pk/1IzvdrOeU1mTk+474Jl2j6bOmUdI4l9I3mMx3PmaYlsyOQrouUgcyPRdfM3X4+9EoCWs7p1lrHfubcmQvJQ3iaA5ARrKAgBQygLtJxwwQUMNO5BCoIv0QwFcIQF1vBdkfQwnnVDe+wkOCCGjSsUkzpxikuEl/DO8nHX++bgoypGOXggz8/ZvW3M16o1t3Qx3NBiMDVGx08/iPx2MsrhZoQ8SHo1YctWDAIt2zevfgPNiNYdDK832EcVmv1hiNR9HQKgSSCJOANT46SqPRCO+//z7m8znOzs5wdXUV03Rns1mMdJ+dneHx48d48uRJuD+KLr589RICGm1rcX6+wGZdwzsBKTSEDMZjsGU8BLJMYTafYH9/jul0HFKiyaiUIGdIUqZ5mGsGxoiQLk0AM9cbs8PN0TphDJDUu3MZBjvU1lrIWqOqNjGy1TZhPTqKrs/nc3IMqxYXFxc4uziP64jL6xjU4ehqbLeU5zg9Pe1xEKS2Whrh68/hZC6HZ0ynIo8fPKj9FgApE6DKO7StDUCbpUBCmUdnx3liMG/aFk1o95PnOcrRCN4jkEBRuQyTZXnf9e9WMoPMNLTOgp1Da4DsCIO2YZb4YGOAyzLUFt3R6Vl4GVFnDw+tdOSQkFKS0x3eY1YWODs7i3OaydHW6zWOj49xcXGB8XiM+XyO2WwGY0zMMOGOAEweyI6TliqSx3nnUSQcBt65GHkWUuJisUTTmuiUL5dLPHnyBPfv34/glFIKT58+jbXBKa9RJjouD25nBiBJbXYRLJ1MJrEl2npNkdm9+RTW2phRkecaZ2dnWK/XODg4wGazivZcnhfY35/j4OAgdrgw7fXsofTfHEDjwAtHY9vWAELEDIa+79Lp6/TcabYPnaNru8X7PINRvDY4JV0IEdcqR1eNsTF752/+5m9QVRV+53d+B4eHh/jud7+L73//+7i4uMDR0RHG4zG+/e1v47d+67dweXmJJ0+e4PMnn1OJz9kxZrMZHj58iMmEdBBH4rXWqCoC4cqyxHQ6hXWkA+7cud3p/rgwg63sbMxWYJ3NAHtT12iaCgoCQssAaHVRbj6fEALOut7e1NkRSLI+COzI8wJ5WYSSBxO6hvT7oXOmhJAiZhCn/eVHowLr9Rrvv/8+Xr58ibNz6gIwnVL/9YuLC3pP+SgCigyEvA6wTuVXcrpT2e5wd6ZvF2/u1y1ExUtzOC7GmGpjLaxzkZyHFJQHMCzi990GFK4YUStrAxJ53UhjdPdNz5Nu9tGIohuKUWUA0eHuWG77dXRDY4aVXe9Z0nHuOdzXa5S97xOT8PPd5KANjWA6HlCKHU8TNmaJ2WwMryRUTqgiKQhmS+8i/H0HJ/23R5eKdbMTlIIkN72Dt3mOdFzC5W8EKYbnipuO71KBpJNQmUZRZFBKROXbvb+O4Zq+2zsrqKabnaPrEfn/GDJ0WG+aF9sAqS/s5P9ty2uG6Ca3mj4XHQbkoy3UfSEYM913fLycACA8kKlglBma70WRU09J0Bpf17SheEmlLRAi4K4UGXCWIh9ehrtxZCBaT3WKmw2RciktASVQ5lSLK9T21oHd0yWfbXk/tI4ossLrlFNOqb1Fj8stfofeN0WSyMBSAHxc46njPXR4rjmXW+491XPpf2yIpGs/deRvcsLTc/GxHG1VCtFxY2dvNBrFKCcR0dgYwZxOqT8r1cB2Tim/BgZj2FFPnQV25mO0wgOZVsiUpBZiQf8b27V/6dLcFLxU8ElKrbUWToCAZkHOuxCADKRsXOeX7l9Us4+O2TmMTWoE8HhsSznnMU8d8utg1HU9OTSE6FT9NpgMZHI6ObPiMlDFe+RoNKKoV6iNZCPXuY61ONWh24AH7z2o7THbBKCMk+A4XS2vKGIogJGj+lWpJPKsgJIZzs8v0VoH4zykzrB3MMJ8/wC3797DcrnEnbOzLl23Nfj0yS/w8uVLfPbZZ/jFk6dYXl1BCIlq3eBEnYMinwVM68BRUCFEqE3m7AhqczSdznBrfx978xkmo1GwSwy9V97HhAC14+kIWK0FtdURsud0xzTNQFirNXcaIB4d7ynqzYzMZWtxcnIWaxSdC+S2BUW+eB1lWUaGd0j9ZBIkD4k6sAA7F1rujMcQkj4fTyY9bgVjLaS1ARiRELLuAXI2We8UVUbQ26TMOdkvzlPef7kfcVCPzlusqw3qusKoLJDnof491F63xsIJKgvKMo3pdIo8L5FnOZbLVWxx1vvPAsx6zRkE0f6SHYDvCAWAAulWAMTRE0P15DywTeFd0DOBpdyHHsC6kBBaQQaiXJ3LaPBnWYZpSan5PL6LxSJGJllHcUr5YrFAVVVJxkcolZEyEMGHlrPOo26qqN+ctfBhDnA0sDEG1hjUTU3gUHJPm82mR8h17949vHr1ChcXF1BKxfpZbw08AOMsVps16raJjNmTySQyazdNS3tjAEy4RR2Tsl1eXmC5XKIsc2w2G+iMyiiKMkORj5DnJZzzqDbLqEfGoymWdrl1T2LdWlV19A+IhFjDWoflckXZKoqio1z60gNPEv15PXXaBxZ8E6/HqecpR0iq29gf4lTo8XjUY9R++vQp/uiP/gjf/va38b3vfQ/vv/8+fvSjH4HLPw4PD3F2doajoyMYY/DixQs0TdMDNslhbWKtMwcaZrMZzoL+ywuNg4ODJCCAuA/FFHPvQ4vFDGXZkfSx4y09ZVdIEDO+ktwG01NUG2THOOtCBN1RuQ1EBOC4rZ5Simq1ywJSKLSNpU4y1sAH/8kLUHZOHbLr6ipk9wL379/Ht771LXznO9/Bb/zG34np83/4h3+IP/nTf4X1ehWd8vWa0sz5OYToWsZVVYW3kS/MXv6FHO4wONvM49SYiqm7WkGij4J2CHr/u+n3ohEhJLzi2sfUeUgNqe2W/NCwSB3Y9G+974Q7i0Qott8/lCfx0KkcRhDYCEmPYWPIWguBvlGbjgE5iTba3+m40u9bH3dgsPaj8YwMZrnGTGkYL9C0Fm1r4qbqvYFzPtZI9F9RB3ygczuvjXUq2wCdbYZV+n02YG8WP5w6166xLXIU34MAhKO2DlwHQ8qSywle9wxBgSelAKmD8kXkdeP1+u8hgjZDx3uYpvnLnP/XK8FZ7emBZF7f+K0tHwwc7lRuSv93zsWerBxF8N7H+q3WJBkRkuuHwuYcoq1CcF9ZT568EBAhP9K0Fo2qsV6HG3JFcECGBFTdPVlLtdjRORrUXcdnCvPXCerZTZ/RJkXf7ZxIIURvTLynSCE5/ykbcr/FYzqP0uivEOLaiG7TnykAOjQy3paQZHguOh+BIEKIXv/WtJ5Yax16bm6wXJLRxW1RBEQAWjqAk563c2Tp2fsgBBnjwTgQoSWWlBAMKCSGWGrc5aJzpo2z1E/eXec94XmW1jt3Ef9gJKJP4DaM4KT/8XnTetJ0vLY53nzP6d/T48kovR7B49T+tH6OnJuOKA0AyqKMz506kJzSze9v274gpABMfzXzIeTAUJuZqqpgvIt1puPxGJMZgS4URdMxAsxZLFQXOsKjR4+wXC6xWCxQFAXOz8/x4sULnJ6eYl1tIKXEZr1BtWlDWneGIh9DKd3TDwKSyAa1R1kWmM2nuHVrhoODPYxGoY7WWwgvoGIQiQlmRdQrADlmLgQgBLqWpLG2UdD7ZXCjA1kQMw2KosBq06As15FE6Koih/NgVOL27dvxPTmLOFYchTw/P0eWl70UUibLY3CFnRIGYQB0dbnSxxTULoOuWwPOuWCUhzVBRZ1hjjEA15V0KEkMyN4LCEd9uIVEIN/VkIqyGjioIZWEVBpUkx2c6qCP6L7KHognpICW9KwqJweztdRqLPM5hNBhrShkWQHb1j2nXXB/ZhdABR/It4SGkKw/O13BY2H5+0pGZ0grhfG436YtZd8fjUa4e/cunKPWb4vFIjpuy+USTdtC56E9mOpnSGahtVpZlrChBpwj6W3bYr3ZxNRyiC41l/eM5XKJ8/NzvPPOO/jSl76E/f19/PznP8fFxQU5Ns4GhymP30lrnxmUm81mcR4wy/R0OqWI9xURkjGYICVQjmhds25799E7+OjDr6Cqajz57CnW6wonxxdRl/I85HnKYCXrLt7fWPczVwDgAwu+SnpvX8/+Sp14vh5lSzTRIU7twvi+w56RZoHxHNrb28PFBZGEcno0AFxdXeHHP/4xRqMRfvd3fxdf/vKXAQBPnz7F6elp5JzQWuO3f/u3iYA57zphaK3x6tUL/OQnP0Ge57i4uAC3c+YMCqnGmE6nWC6vellZMTTg00wzyjBo2xY2cKoIEXg0VJdizz6IsxYmjp9HWsed6vyYpRfem9Ldu9lsKurZHbQFH2+MgWlDD3qtMQvR6/V6jR/+8IdwzuHDD7+Ehw8fRL12enqCtm1xdXUFAFitCJSUmmrx8zyPbeW4XONN8oX6dLNs24yvbYL8e3S82RFREdFIDWnniNXRue67PJEoWBoQTpFGRDwYMaZ7IkM0Vd6Uni0Ra4/RnxTb7juNIqSTats4DJ3F1DDblrbSAwkS43oY3YnAgid2vyEa170DZt6mugg+b/o8w+fs/u2RKncpJUVNRDiHENBKYjIewzra7Fi5Ufrlm51HH9/99vvZ5vCm8ys15tP5MgQubhKB/nzd9u8UwEgXMik8AyFU3Ewiu2XCNt1/3l6c79pa6d3bm+59y/GvdYavhX87wGroeKfPmBrqf5vO9hcFF/pfjv/beu9vd5/XI8Rvczw5th42oMjj8Tj2tFwH0AkYdmII4RUh4IVA2j3BwwfKAx8pdKQUMMbGGmNvW5RJzanW/IzDtWyT83aocnoMA5XWMUs5O9kdMQ8Dk1IoeG4oHc7aNNRmKMs7Juxh9sxwDabGhRv8bag703eY6srU8X7dWtl2zuTIeL5hDTOA6PDx/XN9o3PEeM413cxuH58V/c/YSGCgNY3UC3TGggj3KEWaatiNpY7pdBLCtmhd23Pmh+OWklcNj4Og+sF0fqZ7IQOG/J000s26LM066CIZ1/fEFHjh+5Cy04d8Dk7F5f9Yh3LmQTpPskzHaZg6KQyMsr5K51u3HwagPXk3CKaH4+cLP00g92ECt9YalEWDPC9RFLz+dNTzPC+ttRGcYYdESmK0PTs9xcXpCZ48+QUuz6+CwSxD2x4bgHEuWZBQobaT6icPcXBrhvE4g5TUAozmbciW8T6AOSL01paJmvewzgOeHAcGB/ndakXR2CEXgJQeWksAMuoIPmaz2cT2WdwXWMdWYmRcLter2LKpLEdQOots5EyEtdlsush4WIf8zlNgjd4htdmi+UDp8NyZhgx60lGxhEDwvkXguCHvG0pQNFxIUPqoB8pRicmoxGhUhDrlMF8FqN2XygGt4T21EG3aDTabda9rDdsC1BKQQJ70OWgdBfb3TIe1GOrrnYN1XOsKyrxA1wrMewGZACIcohBaxbXmvUfdNqF91QRFMcJkMoOUAufn5/Ceaul5XnMv5ul0itFohMvLyx7DNvcd9t5DyRE8BFTesYznWYa9+R7m8zlFyC8vKTtBCLR1E2rGNyFN26EIexdfYzKZgIFPTim/e/cuhBB48eIFLi4usKk2ca1x1Jr1xNXVFeq6xt27d6Mu5znFtenWWkg/x8XFGQAq+zg8PMBkSqm/TVMhz0vs7+/ha1/7GvK8wAfvf4i9vQNUG4PT01NIKXsEm6y/uD1ZOkcBAe9oDThLvoYxFnXVAp4DbAKB3jAGHAVCJwnv0dQEXFELyjqClOxQp/sUr0n+nHW/MSYAhJ0v0LZtBNBOT0/xr//1v8ann36KL3/5y3jnnXfw1a9+Ffv7+/j617+O6XSK58+f40//5Z/i6OgI5SjHJ598gt/8zd/EV77yFXhvY/uwH/zgB/i3//b/xfn5OabTKW7fvo31Zolnz55hf3+v00Ke5izrDNMaZHnW0538PFIKZFoh1xm06gB774PN4glkk6FkxAtPLcIQQEZHc05KAZ0FMDbMtapt0Vgu6ZAQErDOwbQO1nRp/PBUMpNlGdq2xc9//nM45/C7v/tf4b13H+Ho1RE+/fRT1HWN2WwWM17S9cjz8HWZxdvkCzvd2w287cfSlOtM3v7xXQTGczTO+Z5BAATHQPiQrslnZPExekORSYoo8aZDfVkVhFSU4oO+c5E6v9ucwG3PR5u3iCnDQ+FzpRGQobOYGg7Df7OC4ePpuUTyYof3g+h0v21NAT0b4nimzgO1DEuZlImQaC6J6bHrfUs1o2/jeL/+PvpAwjakMD2Of+djUmPipol/k7PKhhyfjzdJHp+YBea7eq80Kscpd+k77Izv7gQ3Of1vMzapDJ38a+fa8ipe56inyiJ1Gv625E1O96/u4HeZFL/sPLzpFvne2JCUUkYyGEa9U4ZbGVl2ASJ35L6rXHfNPUIRCXK8t2hbC+83kFEf+mRtDe/PR1CSjTyK6KSAREjzDcCBdyb8TUJrinZZx2Onog5Ir0GRC+I02BZZTNdnN44JKLjls/T4tH0M0NeZKar/Oj18096TMr7zexquTyEExuMxhBC4vLyMqf5aaxR5EceLwJfgPEsap8457dqMxUiJFBCeIxrhXToXUy+ltxBCwyb7nJAdG76HQ2stOYsD4ILXKhunaao4n0vJfucM/h5HHofvLh1Dvt62PSR1uG96J+leOsyKSP/NoAe3BuPxpHkjYsSLwYyUG4X7kKfgQPrdTBABT7w30UW5aWaH9xD2DO8pKli3DZRcQqkMk8kspsTO53MIIWKk3jkXe9vyszx48ACj0Qir1QrHL56jqRusVzVMy1kbLhqJKYAspUKeEbnVfG+O2XQCIS2cMyHqZChrQ2h4S61ypO4DVMTGTS5a2zaQSsd6UI7KapXFLK10zaU2FjP8tm0b+yRb4yPQ+OzZM7iwZqSgLJGXR6/QNMR4/ujRe4CQFPFfr2NqMJdscL/gdD7217EMWRLq2j70pj2Ek9kEmN2d5zI7PaBxHo+QhTZxTdugqWtIQespKwvIrIDz3EfawdgWUhHJX8Yp1iHl3hrm0PBAK1CUJaSnLKSiKKAzcuC5rEKIgd3ce64OAI9BmAT411pH/cRkZVlWhKyCHEIAyk+w3izj/lTXdYxQM4P8arWK4BWDTR2ZpI0RO97XioIyHObzOS4vL7FaLmGCXkttwCzLYNFGZ5B1bwqyLRYLPHv2DHfu3MHh4WHURydnp11Lxi1ALesOPhdH8Nn5vLi4wP3bd3F1dYmiKLG/P8OdO3cwm0+wXi9xdHSE9967HfeA8XiMjz/+GGU5xtnpAp9++ilevHiB5XIZelCLXrtfalVY9u3TELxTWgNwsLYjTWbAXCWtrOhnH6D33qM1LdrWwLmOIG1bBhmBBx1vDI/vaDTCnTt38ezZs1hvXZZlzMSZTCZ49uwZqqrCu+++i+9+97vw3uOHP/whfvzjH+PZs2c4en6EFy9eIC8y/PSnP8Uf/MEfYDqd4vd//3v4R//oH+HevXv4vd/7PfzFX/w5/sk/+Sf49//+3xPwOB1fW6feh/7YpiOFG+dEPFnXG7jEtxGgvZLGirO4wj7kOFtMJrodYYWLyDMDECEkp3Y7EIDuwljKYASxPnC2a8mstcbebBpJBQFE4Md7h029gdI01qw7z87OAphFc3c23cPt27dRliU2m00Eut5GhP/bDG3tZCc72clOdrKTnexkJzvZyU52spMoryuI3clOdrKTnexkJzvZyU52spOd7GQnv4LsnO6d7GQnO9nJTnayk53sZCc72clOfk2yc7p3spOd7GQnO9nJTnayk53sZCc7+TXJzuneyU52spOd7GQnO9nJTnayk53s5NckO6d7JzvZyU52spOd7GQnO9nJTnayk1+T7JzunexkJzvZyU52spOd7GQnO9nJTn5NsnO6d7KTnexkJzvZyU52spOd7GQnO/k1yc7p3slOdrKTnexkJzvZyU52spOd7OTXJDuneyc72clOdrKTnexkJzvZyU52spNfk/x/4IH/Whwlt0s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4" r="51612"/>
          <a:stretch/>
        </p:blipFill>
        <p:spPr bwMode="auto">
          <a:xfrm>
            <a:off x="720273" y="3183276"/>
            <a:ext cx="4953164" cy="181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"/>
          <a:stretch/>
        </p:blipFill>
        <p:spPr bwMode="auto">
          <a:xfrm>
            <a:off x="872262" y="1380101"/>
            <a:ext cx="9227011" cy="790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62" y="2170323"/>
            <a:ext cx="9227011" cy="87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43123" y="3443075"/>
            <a:ext cx="4761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</a:rPr>
              <a:t>: VHR10 </a:t>
            </a:r>
            <a:r>
              <a:rPr lang="ko-KR" altLang="en-US" sz="1200" dirty="0" err="1">
                <a:solidFill>
                  <a:srgbClr val="FFC000"/>
                </a:solidFill>
              </a:rPr>
              <a:t>데이터셋에는</a:t>
            </a:r>
            <a:r>
              <a:rPr lang="ko-KR" altLang="en-US" sz="1200" dirty="0">
                <a:solidFill>
                  <a:srgbClr val="FFC000"/>
                </a:solidFill>
              </a:rPr>
              <a:t> </a:t>
            </a:r>
            <a:r>
              <a:rPr lang="en-US" altLang="ko-KR" sz="1200" dirty="0" err="1">
                <a:solidFill>
                  <a:srgbClr val="FFC000"/>
                </a:solidFill>
              </a:rPr>
              <a:t>annotations.json</a:t>
            </a:r>
            <a:r>
              <a:rPr lang="ko-KR" altLang="en-US" sz="1200" dirty="0" smtClean="0">
                <a:solidFill>
                  <a:srgbClr val="FFC000"/>
                </a:solidFill>
              </a:rPr>
              <a:t>에</a:t>
            </a:r>
            <a:r>
              <a:rPr lang="en-US" altLang="ko-KR" sz="1200" dirty="0">
                <a:solidFill>
                  <a:srgbClr val="FFC000"/>
                </a:solidFill>
              </a:rPr>
              <a:t> </a:t>
            </a:r>
            <a:r>
              <a:rPr lang="ko-KR" altLang="en-US" sz="1200" dirty="0" smtClean="0">
                <a:solidFill>
                  <a:srgbClr val="FFC000"/>
                </a:solidFill>
              </a:rPr>
              <a:t>포함된 </a:t>
            </a:r>
            <a:r>
              <a:rPr lang="en-US" altLang="ko-KR" sz="1200" dirty="0" err="1" smtClean="0">
                <a:solidFill>
                  <a:srgbClr val="FFC000"/>
                </a:solidFill>
              </a:rPr>
              <a:t>bbox</a:t>
            </a:r>
            <a:r>
              <a:rPr lang="en-US" altLang="ko-KR" sz="1200" dirty="0" smtClean="0">
                <a:solidFill>
                  <a:srgbClr val="FFC000"/>
                </a:solidFill>
              </a:rPr>
              <a:t>, </a:t>
            </a:r>
          </a:p>
          <a:p>
            <a:r>
              <a:rPr lang="en-US" altLang="ko-KR" sz="1200" dirty="0" err="1" smtClean="0">
                <a:solidFill>
                  <a:srgbClr val="FFC000"/>
                </a:solidFill>
              </a:rPr>
              <a:t>segmantation</a:t>
            </a:r>
            <a:r>
              <a:rPr lang="ko-KR" altLang="en-US" sz="1200" dirty="0" smtClean="0">
                <a:solidFill>
                  <a:srgbClr val="FFC000"/>
                </a:solidFill>
              </a:rPr>
              <a:t>정보를 </a:t>
            </a:r>
            <a:r>
              <a:rPr lang="ko-KR" altLang="en-US" sz="1200" dirty="0">
                <a:solidFill>
                  <a:srgbClr val="FFC000"/>
                </a:solidFill>
              </a:rPr>
              <a:t>시각화하는 </a:t>
            </a:r>
            <a:r>
              <a:rPr lang="en-US" altLang="ko-KR" sz="1200" dirty="0">
                <a:solidFill>
                  <a:srgbClr val="FFC000"/>
                </a:solidFill>
              </a:rPr>
              <a:t>plot 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메서드가</a:t>
            </a:r>
            <a:r>
              <a:rPr lang="ko-KR" altLang="en-US" sz="1200" dirty="0" smtClean="0">
                <a:solidFill>
                  <a:srgbClr val="FFC000"/>
                </a:solidFill>
              </a:rPr>
              <a:t> 있음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pic>
        <p:nvPicPr>
          <p:cNvPr id="5128" name="Picture 8" descr="C:\Users\황지의\Downloads\다운로드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987" y="3086139"/>
            <a:ext cx="4455580" cy="367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032720" y="2350354"/>
            <a:ext cx="365242" cy="2453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397962" y="2595701"/>
            <a:ext cx="558160" cy="98087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170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ACC30B8-E82D-737D-A61B-CB2F04A01553}"/>
              </a:ext>
            </a:extLst>
          </p:cNvPr>
          <p:cNvSpPr txBox="1"/>
          <p:nvPr/>
        </p:nvSpPr>
        <p:spPr>
          <a:xfrm>
            <a:off x="365760" y="365760"/>
            <a:ext cx="5677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</a:rPr>
              <a:t>객체인식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en-US" altLang="ko-KR" b="1" dirty="0" err="1" smtClean="0">
                <a:solidFill>
                  <a:schemeClr val="bg1"/>
                </a:solidFill>
              </a:rPr>
              <a:t>TorchGeo</a:t>
            </a:r>
            <a:r>
              <a:rPr lang="en-US" altLang="ko-KR" b="1" dirty="0" smtClean="0">
                <a:solidFill>
                  <a:schemeClr val="bg1"/>
                </a:solidFill>
              </a:rPr>
              <a:t> Lib </a:t>
            </a:r>
            <a:r>
              <a:rPr lang="ko-KR" altLang="en-US" b="1" dirty="0" smtClean="0">
                <a:solidFill>
                  <a:schemeClr val="bg1"/>
                </a:solidFill>
              </a:rPr>
              <a:t>이용한 </a:t>
            </a:r>
            <a:r>
              <a:rPr lang="en-US" altLang="ko-KR" b="1" dirty="0" smtClean="0">
                <a:solidFill>
                  <a:schemeClr val="bg1"/>
                </a:solidFill>
              </a:rPr>
              <a:t>Object detection)</a:t>
            </a:r>
          </a:p>
          <a:p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      5) </a:t>
            </a:r>
            <a:r>
              <a:rPr lang="ko-KR" altLang="en-US" b="1" dirty="0" smtClean="0">
                <a:solidFill>
                  <a:schemeClr val="bg1"/>
                </a:solidFill>
              </a:rPr>
              <a:t>모델학습 </a:t>
            </a:r>
            <a:r>
              <a:rPr lang="en-US" altLang="ko-KR" b="1" dirty="0" smtClean="0">
                <a:solidFill>
                  <a:schemeClr val="bg1"/>
                </a:solidFill>
              </a:rPr>
              <a:t>- </a:t>
            </a:r>
            <a:r>
              <a:rPr lang="en-US" altLang="ko-KR" b="1" dirty="0" err="1" smtClean="0">
                <a:solidFill>
                  <a:schemeClr val="bg1"/>
                </a:solidFill>
              </a:rPr>
              <a:t>DataLoader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4"/>
          <a:stretch/>
        </p:blipFill>
        <p:spPr bwMode="auto">
          <a:xfrm>
            <a:off x="875897" y="1405290"/>
            <a:ext cx="7276821" cy="3917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882063" y="3842785"/>
            <a:ext cx="3147461" cy="646331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accent6"/>
                </a:solidFill>
              </a:rPr>
              <a:t>데이터 로딩과 전처리 작업을 병렬로 처리하여 전체적인 데이터 로드 속도를 향상시킬 수 </a:t>
            </a:r>
            <a:r>
              <a:rPr lang="ko-KR" altLang="en-US" sz="1200" dirty="0" smtClean="0">
                <a:solidFill>
                  <a:schemeClr val="accent6"/>
                </a:solidFill>
              </a:rPr>
              <a:t>있음</a:t>
            </a:r>
            <a:r>
              <a:rPr lang="en-US" altLang="ko-KR" sz="1200" dirty="0" smtClean="0">
                <a:solidFill>
                  <a:schemeClr val="accent6"/>
                </a:solidFill>
              </a:rPr>
              <a:t>.</a:t>
            </a:r>
            <a:endParaRPr lang="ko-KR" altLang="en-US" sz="1200" dirty="0">
              <a:solidFill>
                <a:schemeClr val="accent6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77374" y="4495165"/>
            <a:ext cx="3147461" cy="646331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accent6"/>
                </a:solidFill>
              </a:rPr>
              <a:t>모델 학습 시 데이터의 순서에 대한 의존성을 줄이기 위해 </a:t>
            </a:r>
            <a:r>
              <a:rPr lang="ko-KR" altLang="en-US" sz="1200" dirty="0" err="1">
                <a:solidFill>
                  <a:schemeClr val="accent6"/>
                </a:solidFill>
              </a:rPr>
              <a:t>데이터셋의</a:t>
            </a:r>
            <a:r>
              <a:rPr lang="ko-KR" altLang="en-US" sz="1200" dirty="0">
                <a:solidFill>
                  <a:schemeClr val="accent6"/>
                </a:solidFill>
              </a:rPr>
              <a:t> 순서를 무작위로 </a:t>
            </a:r>
            <a:r>
              <a:rPr lang="ko-KR" altLang="en-US" sz="1200" dirty="0" smtClean="0">
                <a:solidFill>
                  <a:schemeClr val="accent6"/>
                </a:solidFill>
              </a:rPr>
              <a:t>섞음</a:t>
            </a:r>
            <a:r>
              <a:rPr lang="en-US" altLang="ko-KR" sz="1200" dirty="0" smtClean="0">
                <a:solidFill>
                  <a:schemeClr val="accent6"/>
                </a:solidFill>
              </a:rPr>
              <a:t>.</a:t>
            </a:r>
            <a:endParaRPr lang="ko-KR" altLang="en-US" sz="1200" dirty="0">
              <a:solidFill>
                <a:schemeClr val="accent6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38426" y="1665171"/>
            <a:ext cx="1337089" cy="23100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825014" y="1896177"/>
            <a:ext cx="139567" cy="285870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929162" y="4462546"/>
            <a:ext cx="875899" cy="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6367111" y="4619391"/>
            <a:ext cx="437950" cy="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880728" y="4360946"/>
            <a:ext cx="96241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872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DED76AA85C5C24E9BC872671A5EE153" ma:contentTypeVersion="0" ma:contentTypeDescription="새 문서를 만듭니다." ma:contentTypeScope="" ma:versionID="403436d991632d28250e5048751be41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e71fe14e4045e2958c0627696d43d7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1E37C13-2FE6-43BA-A0B5-26B42E48239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20929A-DB9E-4559-8ECB-AC48C794DC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280BE1C-D70B-431A-BE24-8F7C7FEB37D8}">
  <ds:schemaRefs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21681</TotalTime>
  <Words>2287</Words>
  <Application>Microsoft Office PowerPoint</Application>
  <PresentationFormat>사용자 지정</PresentationFormat>
  <Paragraphs>239</Paragraphs>
  <Slides>21</Slides>
  <Notes>20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학습자료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블루커뮤니케이션</dc:creator>
  <cp:lastModifiedBy>황지의</cp:lastModifiedBy>
  <cp:revision>97</cp:revision>
  <dcterms:created xsi:type="dcterms:W3CDTF">2024-03-28T07:21:50Z</dcterms:created>
  <dcterms:modified xsi:type="dcterms:W3CDTF">2024-05-19T14:10:52Z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0x0101003DED76AA85C5C24E9BC872671A5EE153</vt:lpwstr>
  </property>
</Properties>
</file>